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30"/>
  </p:notesMasterIdLst>
  <p:sldIdLst>
    <p:sldId id="257" r:id="rId3"/>
    <p:sldId id="261" r:id="rId4"/>
    <p:sldId id="260" r:id="rId5"/>
    <p:sldId id="263" r:id="rId6"/>
    <p:sldId id="266" r:id="rId7"/>
    <p:sldId id="267" r:id="rId8"/>
    <p:sldId id="268" r:id="rId9"/>
    <p:sldId id="271" r:id="rId10"/>
    <p:sldId id="272" r:id="rId11"/>
    <p:sldId id="270" r:id="rId12"/>
    <p:sldId id="269" r:id="rId13"/>
    <p:sldId id="273" r:id="rId14"/>
    <p:sldId id="274" r:id="rId15"/>
    <p:sldId id="278" r:id="rId16"/>
    <p:sldId id="282" r:id="rId17"/>
    <p:sldId id="277" r:id="rId18"/>
    <p:sldId id="289" r:id="rId19"/>
    <p:sldId id="291" r:id="rId20"/>
    <p:sldId id="294" r:id="rId21"/>
    <p:sldId id="296" r:id="rId22"/>
    <p:sldId id="283" r:id="rId23"/>
    <p:sldId id="297" r:id="rId24"/>
    <p:sldId id="298" r:id="rId25"/>
    <p:sldId id="276" r:id="rId26"/>
    <p:sldId id="285" r:id="rId27"/>
    <p:sldId id="299" r:id="rId28"/>
    <p:sldId id="30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6" autoAdjust="0"/>
    <p:restoredTop sz="96318" autoAdjust="0"/>
  </p:normalViewPr>
  <p:slideViewPr>
    <p:cSldViewPr snapToGrid="0">
      <p:cViewPr varScale="1">
        <p:scale>
          <a:sx n="58" d="100"/>
          <a:sy n="58" d="100"/>
        </p:scale>
        <p:origin x="-102" y="-147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tx1"/>
            </a:solidFill>
            <a:effectLst>
              <a:outerShdw blurRad="50800" dist="38100" dir="8100000" algn="tr" rotWithShape="0">
                <a:prstClr val="black">
                  <a:alpha val="40000"/>
                </a:prstClr>
              </a:outerShdw>
            </a:effectLst>
          </c:spPr>
          <c:dPt>
            <c:idx val="0"/>
            <c:bubble3D val="0"/>
            <c:spPr>
              <a:solidFill>
                <a:srgbClr val="C00000"/>
              </a:solidFill>
              <a:effectLst>
                <a:outerShdw blurRad="50800" dist="38100" dir="8100000" algn="tr" rotWithShape="0">
                  <a:prstClr val="black">
                    <a:alpha val="40000"/>
                  </a:prstClr>
                </a:outerShdw>
              </a:effectLst>
            </c:spPr>
          </c:dPt>
          <c:dPt>
            <c:idx val="1"/>
            <c:bubble3D val="0"/>
          </c:dPt>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3D4AED-935D-4CB3-B4D6-AFD89F933459}" type="datetimeFigureOut">
              <a:rPr lang="zh-CN" altLang="en-US" smtClean="0"/>
              <a:t>2018/11/1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3A1EFD-8A81-4A57-9A62-07AD39394475}" type="slidenum">
              <a:rPr lang="zh-CN" altLang="en-US" smtClean="0"/>
              <a:t>‹#›</a:t>
            </a:fld>
            <a:endParaRPr lang="zh-CN" altLang="en-US"/>
          </a:p>
        </p:txBody>
      </p:sp>
    </p:spTree>
    <p:extLst>
      <p:ext uri="{BB962C8B-B14F-4D97-AF65-F5344CB8AC3E}">
        <p14:creationId xmlns:p14="http://schemas.microsoft.com/office/powerpoint/2010/main" val="587215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a:t>
            </a:fld>
            <a:endParaRPr lang="zh-CN" altLang="en-US"/>
          </a:p>
        </p:txBody>
      </p:sp>
    </p:spTree>
    <p:extLst>
      <p:ext uri="{BB962C8B-B14F-4D97-AF65-F5344CB8AC3E}">
        <p14:creationId xmlns:p14="http://schemas.microsoft.com/office/powerpoint/2010/main" val="3389046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10</a:t>
            </a:fld>
            <a:endParaRPr lang="zh-CN" altLang="en-US"/>
          </a:p>
        </p:txBody>
      </p:sp>
    </p:spTree>
    <p:extLst>
      <p:ext uri="{BB962C8B-B14F-4D97-AF65-F5344CB8AC3E}">
        <p14:creationId xmlns:p14="http://schemas.microsoft.com/office/powerpoint/2010/main" val="106127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11</a:t>
            </a:fld>
            <a:endParaRPr lang="zh-CN" altLang="en-US"/>
          </a:p>
        </p:txBody>
      </p:sp>
    </p:spTree>
    <p:extLst>
      <p:ext uri="{BB962C8B-B14F-4D97-AF65-F5344CB8AC3E}">
        <p14:creationId xmlns:p14="http://schemas.microsoft.com/office/powerpoint/2010/main" val="3660229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12</a:t>
            </a:fld>
            <a:endParaRPr lang="zh-CN" altLang="en-US"/>
          </a:p>
        </p:txBody>
      </p:sp>
    </p:spTree>
    <p:extLst>
      <p:ext uri="{BB962C8B-B14F-4D97-AF65-F5344CB8AC3E}">
        <p14:creationId xmlns:p14="http://schemas.microsoft.com/office/powerpoint/2010/main" val="3144611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13</a:t>
            </a:fld>
            <a:endParaRPr lang="zh-CN" altLang="en-US"/>
          </a:p>
        </p:txBody>
      </p:sp>
    </p:spTree>
    <p:extLst>
      <p:ext uri="{BB962C8B-B14F-4D97-AF65-F5344CB8AC3E}">
        <p14:creationId xmlns:p14="http://schemas.microsoft.com/office/powerpoint/2010/main" val="412401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14</a:t>
            </a:fld>
            <a:endParaRPr lang="zh-CN" altLang="en-US"/>
          </a:p>
        </p:txBody>
      </p:sp>
    </p:spTree>
    <p:extLst>
      <p:ext uri="{BB962C8B-B14F-4D97-AF65-F5344CB8AC3E}">
        <p14:creationId xmlns:p14="http://schemas.microsoft.com/office/powerpoint/2010/main" val="1237563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15</a:t>
            </a:fld>
            <a:endParaRPr lang="zh-CN" altLang="en-US"/>
          </a:p>
        </p:txBody>
      </p:sp>
    </p:spTree>
    <p:extLst>
      <p:ext uri="{BB962C8B-B14F-4D97-AF65-F5344CB8AC3E}">
        <p14:creationId xmlns:p14="http://schemas.microsoft.com/office/powerpoint/2010/main" val="3791809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16</a:t>
            </a:fld>
            <a:endParaRPr lang="zh-CN" altLang="en-US"/>
          </a:p>
        </p:txBody>
      </p:sp>
    </p:spTree>
    <p:extLst>
      <p:ext uri="{BB962C8B-B14F-4D97-AF65-F5344CB8AC3E}">
        <p14:creationId xmlns:p14="http://schemas.microsoft.com/office/powerpoint/2010/main" val="3338765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17</a:t>
            </a:fld>
            <a:endParaRPr lang="zh-CN" altLang="en-US"/>
          </a:p>
        </p:txBody>
      </p:sp>
    </p:spTree>
    <p:extLst>
      <p:ext uri="{BB962C8B-B14F-4D97-AF65-F5344CB8AC3E}">
        <p14:creationId xmlns:p14="http://schemas.microsoft.com/office/powerpoint/2010/main" val="8841206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18</a:t>
            </a:fld>
            <a:endParaRPr lang="zh-CN" altLang="en-US"/>
          </a:p>
        </p:txBody>
      </p:sp>
    </p:spTree>
    <p:extLst>
      <p:ext uri="{BB962C8B-B14F-4D97-AF65-F5344CB8AC3E}">
        <p14:creationId xmlns:p14="http://schemas.microsoft.com/office/powerpoint/2010/main" val="34682065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19</a:t>
            </a:fld>
            <a:endParaRPr lang="zh-CN" altLang="en-US"/>
          </a:p>
        </p:txBody>
      </p:sp>
    </p:spTree>
    <p:extLst>
      <p:ext uri="{BB962C8B-B14F-4D97-AF65-F5344CB8AC3E}">
        <p14:creationId xmlns:p14="http://schemas.microsoft.com/office/powerpoint/2010/main" val="127701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a:t>
            </a:fld>
            <a:endParaRPr lang="zh-CN" altLang="en-US" dirty="0">
              <a:solidFill>
                <a:prstClr val="black"/>
              </a:solidFill>
            </a:endParaRPr>
          </a:p>
        </p:txBody>
      </p:sp>
    </p:spTree>
    <p:extLst>
      <p:ext uri="{BB962C8B-B14F-4D97-AF65-F5344CB8AC3E}">
        <p14:creationId xmlns:p14="http://schemas.microsoft.com/office/powerpoint/2010/main" val="1247448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20</a:t>
            </a:fld>
            <a:endParaRPr lang="zh-CN" altLang="en-US"/>
          </a:p>
        </p:txBody>
      </p:sp>
    </p:spTree>
    <p:extLst>
      <p:ext uri="{BB962C8B-B14F-4D97-AF65-F5344CB8AC3E}">
        <p14:creationId xmlns:p14="http://schemas.microsoft.com/office/powerpoint/2010/main" val="1723798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21</a:t>
            </a:fld>
            <a:endParaRPr lang="zh-CN" altLang="en-US"/>
          </a:p>
        </p:txBody>
      </p:sp>
    </p:spTree>
    <p:extLst>
      <p:ext uri="{BB962C8B-B14F-4D97-AF65-F5344CB8AC3E}">
        <p14:creationId xmlns:p14="http://schemas.microsoft.com/office/powerpoint/2010/main" val="3618005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22</a:t>
            </a:fld>
            <a:endParaRPr lang="zh-CN" altLang="en-US"/>
          </a:p>
        </p:txBody>
      </p:sp>
    </p:spTree>
    <p:extLst>
      <p:ext uri="{BB962C8B-B14F-4D97-AF65-F5344CB8AC3E}">
        <p14:creationId xmlns:p14="http://schemas.microsoft.com/office/powerpoint/2010/main" val="2429888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23</a:t>
            </a:fld>
            <a:endParaRPr lang="zh-CN" altLang="en-US"/>
          </a:p>
        </p:txBody>
      </p:sp>
    </p:spTree>
    <p:extLst>
      <p:ext uri="{BB962C8B-B14F-4D97-AF65-F5344CB8AC3E}">
        <p14:creationId xmlns:p14="http://schemas.microsoft.com/office/powerpoint/2010/main" val="1265992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24</a:t>
            </a:fld>
            <a:endParaRPr lang="zh-CN" altLang="en-US"/>
          </a:p>
        </p:txBody>
      </p:sp>
    </p:spTree>
    <p:extLst>
      <p:ext uri="{BB962C8B-B14F-4D97-AF65-F5344CB8AC3E}">
        <p14:creationId xmlns:p14="http://schemas.microsoft.com/office/powerpoint/2010/main" val="32412414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25</a:t>
            </a:fld>
            <a:endParaRPr lang="zh-CN" altLang="en-US"/>
          </a:p>
        </p:txBody>
      </p:sp>
    </p:spTree>
    <p:extLst>
      <p:ext uri="{BB962C8B-B14F-4D97-AF65-F5344CB8AC3E}">
        <p14:creationId xmlns:p14="http://schemas.microsoft.com/office/powerpoint/2010/main" val="2587363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26</a:t>
            </a:fld>
            <a:endParaRPr lang="zh-CN" altLang="en-US"/>
          </a:p>
        </p:txBody>
      </p:sp>
    </p:spTree>
    <p:extLst>
      <p:ext uri="{BB962C8B-B14F-4D97-AF65-F5344CB8AC3E}">
        <p14:creationId xmlns:p14="http://schemas.microsoft.com/office/powerpoint/2010/main" val="1505492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3</a:t>
            </a:fld>
            <a:endParaRPr lang="zh-CN" altLang="en-US"/>
          </a:p>
        </p:txBody>
      </p:sp>
    </p:spTree>
    <p:extLst>
      <p:ext uri="{BB962C8B-B14F-4D97-AF65-F5344CB8AC3E}">
        <p14:creationId xmlns:p14="http://schemas.microsoft.com/office/powerpoint/2010/main" val="1348283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4</a:t>
            </a:fld>
            <a:endParaRPr lang="zh-CN" altLang="en-US"/>
          </a:p>
        </p:txBody>
      </p:sp>
    </p:spTree>
    <p:extLst>
      <p:ext uri="{BB962C8B-B14F-4D97-AF65-F5344CB8AC3E}">
        <p14:creationId xmlns:p14="http://schemas.microsoft.com/office/powerpoint/2010/main" val="347536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5</a:t>
            </a:fld>
            <a:endParaRPr lang="zh-CN" altLang="en-US"/>
          </a:p>
        </p:txBody>
      </p:sp>
    </p:spTree>
    <p:extLst>
      <p:ext uri="{BB962C8B-B14F-4D97-AF65-F5344CB8AC3E}">
        <p14:creationId xmlns:p14="http://schemas.microsoft.com/office/powerpoint/2010/main" val="2361931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6</a:t>
            </a:fld>
            <a:endParaRPr lang="zh-CN" altLang="en-US"/>
          </a:p>
        </p:txBody>
      </p:sp>
    </p:spTree>
    <p:extLst>
      <p:ext uri="{BB962C8B-B14F-4D97-AF65-F5344CB8AC3E}">
        <p14:creationId xmlns:p14="http://schemas.microsoft.com/office/powerpoint/2010/main" val="3234882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7</a:t>
            </a:fld>
            <a:endParaRPr lang="zh-CN" altLang="en-US"/>
          </a:p>
        </p:txBody>
      </p:sp>
    </p:spTree>
    <p:extLst>
      <p:ext uri="{BB962C8B-B14F-4D97-AF65-F5344CB8AC3E}">
        <p14:creationId xmlns:p14="http://schemas.microsoft.com/office/powerpoint/2010/main" val="2747756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8</a:t>
            </a:fld>
            <a:endParaRPr lang="zh-CN" altLang="en-US"/>
          </a:p>
        </p:txBody>
      </p:sp>
    </p:spTree>
    <p:extLst>
      <p:ext uri="{BB962C8B-B14F-4D97-AF65-F5344CB8AC3E}">
        <p14:creationId xmlns:p14="http://schemas.microsoft.com/office/powerpoint/2010/main" val="416520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9</a:t>
            </a:fld>
            <a:endParaRPr lang="zh-CN" altLang="en-US"/>
          </a:p>
        </p:txBody>
      </p:sp>
    </p:spTree>
    <p:extLst>
      <p:ext uri="{BB962C8B-B14F-4D97-AF65-F5344CB8AC3E}">
        <p14:creationId xmlns:p14="http://schemas.microsoft.com/office/powerpoint/2010/main" val="378066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2352527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11507898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5684382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687010" y="832153"/>
            <a:ext cx="4256863" cy="698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7248129" y="839135"/>
            <a:ext cx="435287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54944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93660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026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6939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452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720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5709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919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35654824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4335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1086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29238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5574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7569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20676994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6848935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01D5C57-FBFC-4CD9-A3EE-3CA07D4CD69B}" type="slidenum">
              <a:rPr lang="zh-CN" altLang="en-US" smtClean="0"/>
              <a:t>‹#›</a:t>
            </a:fld>
            <a:endParaRPr lang="zh-CN" altLang="en-US"/>
          </a:p>
        </p:txBody>
      </p:sp>
      <p:sp>
        <p:nvSpPr>
          <p:cNvPr id="11" name="矩形 10"/>
          <p:cNvSpPr/>
          <p:nvPr userDrawn="1"/>
        </p:nvSpPr>
        <p:spPr>
          <a:xfrm>
            <a:off x="8325228" y="648010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911212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41631667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20242119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32326200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88E9B3-4196-47C7-AC6F-8B9D6EF0293A}"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16330991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88E9B3-4196-47C7-AC6F-8B9D6EF0293A}" type="datetimeFigureOut">
              <a:rPr lang="zh-CN" altLang="en-US" smtClean="0"/>
              <a:t>2018/11/1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1D5C57-FBFC-4CD9-A3EE-3CA07D4CD69B}" type="slidenum">
              <a:rPr lang="zh-CN" altLang="en-US" smtClean="0"/>
              <a:t>‹#›</a:t>
            </a:fld>
            <a:endParaRPr lang="zh-CN" altLang="en-US"/>
          </a:p>
        </p:txBody>
      </p:sp>
    </p:spTree>
    <p:extLst>
      <p:ext uri="{BB962C8B-B14F-4D97-AF65-F5344CB8AC3E}">
        <p14:creationId xmlns:p14="http://schemas.microsoft.com/office/powerpoint/2010/main" val="2832075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1" r:id="rId13"/>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32123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rot="18926425">
            <a:off x="2130984" y="1636519"/>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9" name="圆角矩形 8"/>
          <p:cNvSpPr/>
          <p:nvPr/>
        </p:nvSpPr>
        <p:spPr>
          <a:xfrm rot="18926425">
            <a:off x="3182905" y="1630158"/>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0" name="圆角矩形 9"/>
          <p:cNvSpPr/>
          <p:nvPr/>
        </p:nvSpPr>
        <p:spPr>
          <a:xfrm rot="18926425">
            <a:off x="4202878" y="1408945"/>
            <a:ext cx="1546078" cy="1546078"/>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1" name="圆角矩形 10"/>
          <p:cNvSpPr/>
          <p:nvPr/>
        </p:nvSpPr>
        <p:spPr>
          <a:xfrm rot="18926425">
            <a:off x="5462376" y="1408945"/>
            <a:ext cx="1546078" cy="1546078"/>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2" name="圆角矩形 11"/>
          <p:cNvSpPr/>
          <p:nvPr/>
        </p:nvSpPr>
        <p:spPr>
          <a:xfrm rot="18926425">
            <a:off x="6861166" y="161542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3" name="圆角矩形 12"/>
          <p:cNvSpPr/>
          <p:nvPr/>
        </p:nvSpPr>
        <p:spPr>
          <a:xfrm rot="18926425">
            <a:off x="8028489" y="162464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4" name="圆角矩形 13"/>
          <p:cNvSpPr/>
          <p:nvPr/>
        </p:nvSpPr>
        <p:spPr>
          <a:xfrm rot="18926425">
            <a:off x="9245240" y="1629972"/>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8" name="矩形 17"/>
          <p:cNvSpPr/>
          <p:nvPr/>
        </p:nvSpPr>
        <p:spPr>
          <a:xfrm>
            <a:off x="2272804" y="1571323"/>
            <a:ext cx="8232434" cy="1107996"/>
          </a:xfrm>
          <a:prstGeom prst="rect">
            <a:avLst/>
          </a:prstGeom>
        </p:spPr>
        <p:txBody>
          <a:bodyPr wrap="square">
            <a:spAutoFit/>
          </a:bodyPr>
          <a:lstStyle/>
          <a:p>
            <a:pPr fontAlgn="auto">
              <a:spcBef>
                <a:spcPts val="0"/>
              </a:spcBef>
              <a:spcAft>
                <a:spcPts val="0"/>
              </a:spcAft>
              <a:defRPr/>
            </a:pPr>
            <a:r>
              <a:rPr lang="zh-CN" altLang="en-US" sz="4800" b="1" kern="2000" spc="100" dirty="0" smtClean="0">
                <a:solidFill>
                  <a:srgbClr val="C00000"/>
                </a:solidFill>
                <a:latin typeface="微软雅黑" pitchFamily="34" charset="-122"/>
                <a:ea typeface="微软雅黑" pitchFamily="34" charset="-122"/>
                <a:sym typeface="微软雅黑" pitchFamily="34" charset="-122"/>
              </a:rPr>
              <a:t>创  业  </a:t>
            </a:r>
            <a:r>
              <a:rPr lang="zh-CN" altLang="en-US" sz="6600" b="1" kern="2000" spc="100" dirty="0" smtClean="0">
                <a:solidFill>
                  <a:srgbClr val="C00000"/>
                </a:solidFill>
                <a:latin typeface="微软雅黑" pitchFamily="34" charset="-122"/>
                <a:ea typeface="微软雅黑" pitchFamily="34" charset="-122"/>
                <a:sym typeface="微软雅黑" pitchFamily="34" charset="-122"/>
              </a:rPr>
              <a:t>融  资 </a:t>
            </a:r>
            <a:r>
              <a:rPr lang="zh-CN" altLang="en-US" sz="4800" b="1" kern="2000" spc="100" dirty="0" smtClean="0">
                <a:solidFill>
                  <a:srgbClr val="C00000"/>
                </a:solidFill>
                <a:latin typeface="微软雅黑" pitchFamily="34" charset="-122"/>
                <a:ea typeface="微软雅黑" pitchFamily="34" charset="-122"/>
                <a:sym typeface="微软雅黑" pitchFamily="34" charset="-122"/>
              </a:rPr>
              <a:t> 计   划   书</a:t>
            </a:r>
            <a:endParaRPr lang="zh-CN" altLang="en-US" sz="4800" b="1" kern="2000" spc="100" dirty="0">
              <a:solidFill>
                <a:srgbClr val="C00000"/>
              </a:solidFill>
              <a:latin typeface="微软雅黑" pitchFamily="34" charset="-122"/>
              <a:ea typeface="微软雅黑" pitchFamily="34" charset="-122"/>
              <a:sym typeface="微软雅黑" pitchFamily="34" charset="-122"/>
            </a:endParaRPr>
          </a:p>
        </p:txBody>
      </p:sp>
      <p:sp>
        <p:nvSpPr>
          <p:cNvPr id="33" name="文本框 32"/>
          <p:cNvSpPr txBox="1"/>
          <p:nvPr/>
        </p:nvSpPr>
        <p:spPr>
          <a:xfrm>
            <a:off x="3587139" y="4627932"/>
            <a:ext cx="5032147" cy="369332"/>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创业投资、企业推广宣传、公司介绍、项目合作</a:t>
            </a:r>
            <a:endParaRPr lang="zh-CN" altLang="en-US" b="1" dirty="0">
              <a:latin typeface="微软雅黑" panose="020B0503020204020204" pitchFamily="34" charset="-122"/>
              <a:ea typeface="微软雅黑" panose="020B0503020204020204" pitchFamily="34" charset="-122"/>
            </a:endParaRPr>
          </a:p>
        </p:txBody>
      </p:sp>
      <p:sp>
        <p:nvSpPr>
          <p:cNvPr id="34" name="Freeform 60"/>
          <p:cNvSpPr>
            <a:spLocks/>
          </p:cNvSpPr>
          <p:nvPr/>
        </p:nvSpPr>
        <p:spPr bwMode="auto">
          <a:xfrm>
            <a:off x="3170630" y="4544876"/>
            <a:ext cx="335176" cy="360035"/>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圆角矩形 16"/>
          <p:cNvSpPr/>
          <p:nvPr/>
        </p:nvSpPr>
        <p:spPr>
          <a:xfrm>
            <a:off x="2471397" y="3743201"/>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TextBox 25"/>
          <p:cNvSpPr txBox="1"/>
          <p:nvPr/>
        </p:nvSpPr>
        <p:spPr>
          <a:xfrm>
            <a:off x="3117310" y="3723391"/>
            <a:ext cx="5936241" cy="666786"/>
          </a:xfrm>
          <a:prstGeom prst="rect">
            <a:avLst/>
          </a:prstGeom>
          <a:noFill/>
        </p:spPr>
        <p:txBody>
          <a:bodyPr wrap="none" rtlCol="0">
            <a:spAutoFit/>
          </a:bodyPr>
          <a:lstStyle/>
          <a:p>
            <a:pPr algn="ctr"/>
            <a:r>
              <a:rPr lang="zh-CN" altLang="en-US" sz="3733" b="1" dirty="0">
                <a:solidFill>
                  <a:srgbClr val="C00000"/>
                </a:solidFill>
                <a:latin typeface="微软雅黑" pitchFamily="34" charset="-122"/>
                <a:ea typeface="微软雅黑" pitchFamily="34" charset="-122"/>
              </a:rPr>
              <a:t>框架完整</a:t>
            </a:r>
            <a:r>
              <a:rPr lang="zh-CN" altLang="en-US" sz="3733" b="1" dirty="0" smtClean="0">
                <a:solidFill>
                  <a:srgbClr val="C00000"/>
                </a:solidFill>
                <a:latin typeface="微软雅黑" pitchFamily="34" charset="-122"/>
                <a:ea typeface="微软雅黑" pitchFamily="34" charset="-122"/>
              </a:rPr>
              <a:t>的创业融资</a:t>
            </a:r>
            <a:r>
              <a:rPr lang="zh-CN" altLang="en-US" sz="3733" b="1" dirty="0">
                <a:solidFill>
                  <a:srgbClr val="C00000"/>
                </a:solidFill>
                <a:latin typeface="微软雅黑" pitchFamily="34" charset="-122"/>
                <a:ea typeface="微软雅黑" pitchFamily="34" charset="-122"/>
              </a:rPr>
              <a:t>计划书</a:t>
            </a:r>
          </a:p>
        </p:txBody>
      </p:sp>
      <p:grpSp>
        <p:nvGrpSpPr>
          <p:cNvPr id="20" name="组合 19"/>
          <p:cNvGrpSpPr/>
          <p:nvPr/>
        </p:nvGrpSpPr>
        <p:grpSpPr>
          <a:xfrm>
            <a:off x="2309662" y="3649117"/>
            <a:ext cx="960105" cy="766159"/>
            <a:chOff x="899592" y="2377261"/>
            <a:chExt cx="720079" cy="574619"/>
          </a:xfrm>
          <a:effectLst>
            <a:outerShdw blurRad="50800" dist="38100" dir="2700000" algn="tl" rotWithShape="0">
              <a:prstClr val="black">
                <a:alpha val="40000"/>
              </a:prstClr>
            </a:outerShdw>
          </a:effectLst>
        </p:grpSpPr>
        <p:sp>
          <p:nvSpPr>
            <p:cNvPr id="21" name="圆角矩形 20"/>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a typeface="微软雅黑" pitchFamily="34" charset="-122"/>
              </a:endParaRPr>
            </a:p>
          </p:txBody>
        </p:sp>
        <p:sp>
          <p:nvSpPr>
            <p:cNvPr id="22" name="圆角矩形 21"/>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a typeface="微软雅黑" pitchFamily="34" charset="-122"/>
              </a:endParaRPr>
            </a:p>
          </p:txBody>
        </p:sp>
      </p:grpSp>
      <p:pic>
        <p:nvPicPr>
          <p:cNvPr id="23" name="Picture 2" descr="C:\Users\Administrator\Desktop\手.png"/>
          <p:cNvPicPr>
            <a:picLocks noChangeAspect="1" noChangeArrowheads="1"/>
          </p:cNvPicPr>
          <p:nvPr/>
        </p:nvPicPr>
        <p:blipFill>
          <a:blip r:embed="rId3"/>
          <a:srcRect/>
          <a:stretch>
            <a:fillRect/>
          </a:stretch>
        </p:blipFill>
        <p:spPr bwMode="auto">
          <a:xfrm flipH="1">
            <a:off x="2122647" y="3861506"/>
            <a:ext cx="3946480" cy="3835091"/>
          </a:xfrm>
          <a:prstGeom prst="rect">
            <a:avLst/>
          </a:prstGeom>
          <a:noFill/>
        </p:spPr>
      </p:pic>
      <p:grpSp>
        <p:nvGrpSpPr>
          <p:cNvPr id="24" name="组合 23"/>
          <p:cNvGrpSpPr/>
          <p:nvPr/>
        </p:nvGrpSpPr>
        <p:grpSpPr>
          <a:xfrm>
            <a:off x="9015606" y="164542"/>
            <a:ext cx="2959300" cy="504056"/>
            <a:chOff x="478582" y="318860"/>
            <a:chExt cx="2194782" cy="373836"/>
          </a:xfrm>
          <a:solidFill>
            <a:srgbClr val="C00000"/>
          </a:solidFill>
        </p:grpSpPr>
        <p:sp>
          <p:nvSpPr>
            <p:cNvPr id="25" name="任意多边形 157"/>
            <p:cNvSpPr>
              <a:spLocks noChangeArrowheads="1"/>
            </p:cNvSpPr>
            <p:nvPr/>
          </p:nvSpPr>
          <p:spPr bwMode="auto">
            <a:xfrm>
              <a:off x="478582" y="320223"/>
              <a:ext cx="376705" cy="366384"/>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lnTo>
                    <a:pt x="262805" y="111558"/>
                  </a:ln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grpFill/>
            <a:ln>
              <a:noFill/>
            </a:ln>
            <a:effectLst>
              <a:outerShdw blurRad="25400" dist="25400" dir="5400000" algn="t" rotWithShape="0">
                <a:prstClr val="black">
                  <a:alpha val="39000"/>
                </a:prstClr>
              </a:outerShdw>
            </a:effectLst>
            <a:extLst/>
          </p:spPr>
          <p:txBody>
            <a:bodyPr anchor="ctr"/>
            <a:lstStyle/>
            <a:p>
              <a:endParaRPr lang="zh-CN" altLang="en-US">
                <a:solidFill>
                  <a:prstClr val="black"/>
                </a:solidFill>
                <a:effectLst>
                  <a:outerShdw blurRad="38100" dist="38100" dir="2700000" algn="tl">
                    <a:srgbClr val="000000">
                      <a:alpha val="43137"/>
                    </a:srgbClr>
                  </a:outerShdw>
                </a:effectLst>
              </a:endParaRPr>
            </a:p>
          </p:txBody>
        </p:sp>
        <p:sp>
          <p:nvSpPr>
            <p:cNvPr id="26" name="Freeform 129"/>
            <p:cNvSpPr>
              <a:spLocks noChangeAspect="1" noEditPoints="1" noChangeArrowheads="1"/>
            </p:cNvSpPr>
            <p:nvPr/>
          </p:nvSpPr>
          <p:spPr bwMode="auto">
            <a:xfrm>
              <a:off x="1126654" y="318860"/>
              <a:ext cx="372884" cy="373836"/>
            </a:xfrm>
            <a:custGeom>
              <a:avLst/>
              <a:gdLst>
                <a:gd name="T0" fmla="*/ 254360 w 97"/>
                <a:gd name="T1" fmla="*/ 0 h 97"/>
                <a:gd name="T2" fmla="*/ 264959 w 97"/>
                <a:gd name="T3" fmla="*/ 0 h 97"/>
                <a:gd name="T4" fmla="*/ 280856 w 97"/>
                <a:gd name="T5" fmla="*/ 143078 h 97"/>
                <a:gd name="T6" fmla="*/ 259660 w 97"/>
                <a:gd name="T7" fmla="*/ 174873 h 97"/>
                <a:gd name="T8" fmla="*/ 259660 w 97"/>
                <a:gd name="T9" fmla="*/ 180172 h 97"/>
                <a:gd name="T10" fmla="*/ 196069 w 97"/>
                <a:gd name="T11" fmla="*/ 211967 h 97"/>
                <a:gd name="T12" fmla="*/ 121881 w 97"/>
                <a:gd name="T13" fmla="*/ 243762 h 97"/>
                <a:gd name="T14" fmla="*/ 95385 w 97"/>
                <a:gd name="T15" fmla="*/ 227865 h 97"/>
                <a:gd name="T16" fmla="*/ 68889 w 97"/>
                <a:gd name="T17" fmla="*/ 238463 h 97"/>
                <a:gd name="T18" fmla="*/ 5299 w 97"/>
                <a:gd name="T19" fmla="*/ 201369 h 97"/>
                <a:gd name="T20" fmla="*/ 254360 w 97"/>
                <a:gd name="T21" fmla="*/ 0 h 97"/>
                <a:gd name="T22" fmla="*/ 302053 w 97"/>
                <a:gd name="T23" fmla="*/ 5299 h 97"/>
                <a:gd name="T24" fmla="*/ 429233 w 97"/>
                <a:gd name="T25" fmla="*/ 63590 h 97"/>
                <a:gd name="T26" fmla="*/ 323250 w 97"/>
                <a:gd name="T27" fmla="*/ 143078 h 97"/>
                <a:gd name="T28" fmla="*/ 317951 w 97"/>
                <a:gd name="T29" fmla="*/ 137779 h 97"/>
                <a:gd name="T30" fmla="*/ 302053 w 97"/>
                <a:gd name="T31" fmla="*/ 5299 h 97"/>
                <a:gd name="T32" fmla="*/ 455729 w 97"/>
                <a:gd name="T33" fmla="*/ 90086 h 97"/>
                <a:gd name="T34" fmla="*/ 344446 w 97"/>
                <a:gd name="T35" fmla="*/ 174873 h 97"/>
                <a:gd name="T36" fmla="*/ 344446 w 97"/>
                <a:gd name="T37" fmla="*/ 174873 h 97"/>
                <a:gd name="T38" fmla="*/ 312651 w 97"/>
                <a:gd name="T39" fmla="*/ 211967 h 97"/>
                <a:gd name="T40" fmla="*/ 312651 w 97"/>
                <a:gd name="T41" fmla="*/ 238463 h 97"/>
                <a:gd name="T42" fmla="*/ 302053 w 97"/>
                <a:gd name="T43" fmla="*/ 333848 h 97"/>
                <a:gd name="T44" fmla="*/ 317951 w 97"/>
                <a:gd name="T45" fmla="*/ 360344 h 97"/>
                <a:gd name="T46" fmla="*/ 471627 w 97"/>
                <a:gd name="T47" fmla="*/ 397438 h 97"/>
                <a:gd name="T48" fmla="*/ 514020 w 97"/>
                <a:gd name="T49" fmla="*/ 254360 h 97"/>
                <a:gd name="T50" fmla="*/ 455729 w 97"/>
                <a:gd name="T51" fmla="*/ 90086 h 97"/>
                <a:gd name="T52" fmla="*/ 450430 w 97"/>
                <a:gd name="T53" fmla="*/ 429233 h 97"/>
                <a:gd name="T54" fmla="*/ 259660 w 97"/>
                <a:gd name="T55" fmla="*/ 514020 h 97"/>
                <a:gd name="T56" fmla="*/ 286155 w 97"/>
                <a:gd name="T57" fmla="*/ 408036 h 97"/>
                <a:gd name="T58" fmla="*/ 307352 w 97"/>
                <a:gd name="T59" fmla="*/ 392139 h 97"/>
                <a:gd name="T60" fmla="*/ 450430 w 97"/>
                <a:gd name="T61" fmla="*/ 429233 h 97"/>
                <a:gd name="T62" fmla="*/ 222565 w 97"/>
                <a:gd name="T63" fmla="*/ 514020 h 97"/>
                <a:gd name="T64" fmla="*/ 5299 w 97"/>
                <a:gd name="T65" fmla="*/ 317951 h 97"/>
                <a:gd name="T66" fmla="*/ 63590 w 97"/>
                <a:gd name="T67" fmla="*/ 302053 h 97"/>
                <a:gd name="T68" fmla="*/ 95385 w 97"/>
                <a:gd name="T69" fmla="*/ 312651 h 97"/>
                <a:gd name="T70" fmla="*/ 111283 w 97"/>
                <a:gd name="T71" fmla="*/ 307352 h 97"/>
                <a:gd name="T72" fmla="*/ 238463 w 97"/>
                <a:gd name="T73" fmla="*/ 370942 h 97"/>
                <a:gd name="T74" fmla="*/ 254360 w 97"/>
                <a:gd name="T75" fmla="*/ 397438 h 97"/>
                <a:gd name="T76" fmla="*/ 222565 w 97"/>
                <a:gd name="T77" fmla="*/ 514020 h 97"/>
                <a:gd name="T78" fmla="*/ 0 w 97"/>
                <a:gd name="T79" fmla="*/ 280856 h 97"/>
                <a:gd name="T80" fmla="*/ 42393 w 97"/>
                <a:gd name="T81" fmla="*/ 270258 h 97"/>
                <a:gd name="T82" fmla="*/ 0 w 97"/>
                <a:gd name="T83" fmla="*/ 238463 h 97"/>
                <a:gd name="T84" fmla="*/ 0 w 97"/>
                <a:gd name="T85" fmla="*/ 254360 h 97"/>
                <a:gd name="T86" fmla="*/ 0 w 97"/>
                <a:gd name="T87" fmla="*/ 280856 h 97"/>
                <a:gd name="T88" fmla="*/ 275557 w 97"/>
                <a:gd name="T89" fmla="*/ 211967 h 97"/>
                <a:gd name="T90" fmla="*/ 211967 w 97"/>
                <a:gd name="T91" fmla="*/ 243762 h 97"/>
                <a:gd name="T92" fmla="*/ 132479 w 97"/>
                <a:gd name="T93" fmla="*/ 275557 h 97"/>
                <a:gd name="T94" fmla="*/ 132479 w 97"/>
                <a:gd name="T95" fmla="*/ 275557 h 97"/>
                <a:gd name="T96" fmla="*/ 254360 w 97"/>
                <a:gd name="T97" fmla="*/ 333848 h 97"/>
                <a:gd name="T98" fmla="*/ 264959 w 97"/>
                <a:gd name="T99" fmla="*/ 328549 h 97"/>
                <a:gd name="T100" fmla="*/ 275557 w 97"/>
                <a:gd name="T101" fmla="*/ 233164 h 97"/>
                <a:gd name="T102" fmla="*/ 275557 w 97"/>
                <a:gd name="T103" fmla="*/ 211967 h 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7"/>
                <a:gd name="T157" fmla="*/ 0 h 97"/>
                <a:gd name="T158" fmla="*/ 97 w 97"/>
                <a:gd name="T159" fmla="*/ 97 h 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sp>
          <p:nvSpPr>
            <p:cNvPr id="27" name="任意多边形 146"/>
            <p:cNvSpPr>
              <a:spLocks noChangeArrowheads="1"/>
            </p:cNvSpPr>
            <p:nvPr/>
          </p:nvSpPr>
          <p:spPr bwMode="auto">
            <a:xfrm>
              <a:off x="1774726" y="348300"/>
              <a:ext cx="399351" cy="299942"/>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w 574972"/>
                <a:gd name="T97" fmla="*/ 0 h 399845"/>
                <a:gd name="T98" fmla="*/ 574972 w 574972"/>
                <a:gd name="T99" fmla="*/ 399845 h 399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sp>
          <p:nvSpPr>
            <p:cNvPr id="28" name="Freeform 228"/>
            <p:cNvSpPr>
              <a:spLocks noEditPoints="1" noChangeArrowheads="1"/>
            </p:cNvSpPr>
            <p:nvPr/>
          </p:nvSpPr>
          <p:spPr bwMode="auto">
            <a:xfrm>
              <a:off x="2422798" y="322866"/>
              <a:ext cx="250566" cy="332901"/>
            </a:xfrm>
            <a:custGeom>
              <a:avLst/>
              <a:gdLst>
                <a:gd name="T0" fmla="*/ 252411 w 52"/>
                <a:gd name="T1" fmla="*/ 351594 h 69"/>
                <a:gd name="T2" fmla="*/ 212557 w 52"/>
                <a:gd name="T3" fmla="*/ 338326 h 69"/>
                <a:gd name="T4" fmla="*/ 212557 w 52"/>
                <a:gd name="T5" fmla="*/ 338326 h 69"/>
                <a:gd name="T6" fmla="*/ 179345 w 52"/>
                <a:gd name="T7" fmla="*/ 325058 h 69"/>
                <a:gd name="T8" fmla="*/ 99636 w 52"/>
                <a:gd name="T9" fmla="*/ 192381 h 69"/>
                <a:gd name="T10" fmla="*/ 106278 w 52"/>
                <a:gd name="T11" fmla="*/ 152578 h 69"/>
                <a:gd name="T12" fmla="*/ 106278 w 52"/>
                <a:gd name="T13" fmla="*/ 152578 h 69"/>
                <a:gd name="T14" fmla="*/ 119563 w 52"/>
                <a:gd name="T15" fmla="*/ 112775 h 69"/>
                <a:gd name="T16" fmla="*/ 73066 w 52"/>
                <a:gd name="T17" fmla="*/ 39803 h 69"/>
                <a:gd name="T18" fmla="*/ 46497 w 52"/>
                <a:gd name="T19" fmla="*/ 39803 h 69"/>
                <a:gd name="T20" fmla="*/ 6642 w 52"/>
                <a:gd name="T21" fmla="*/ 92874 h 69"/>
                <a:gd name="T22" fmla="*/ 0 w 52"/>
                <a:gd name="T23" fmla="*/ 139311 h 69"/>
                <a:gd name="T24" fmla="*/ 73066 w 52"/>
                <a:gd name="T25" fmla="*/ 298523 h 69"/>
                <a:gd name="T26" fmla="*/ 172703 w 52"/>
                <a:gd name="T27" fmla="*/ 437833 h 69"/>
                <a:gd name="T28" fmla="*/ 212557 w 52"/>
                <a:gd name="T29" fmla="*/ 451101 h 69"/>
                <a:gd name="T30" fmla="*/ 278981 w 52"/>
                <a:gd name="T31" fmla="*/ 451101 h 69"/>
                <a:gd name="T32" fmla="*/ 292266 w 52"/>
                <a:gd name="T33" fmla="*/ 424566 h 69"/>
                <a:gd name="T34" fmla="*/ 252411 w 52"/>
                <a:gd name="T35" fmla="*/ 351594 h 69"/>
                <a:gd name="T36" fmla="*/ 345405 w 52"/>
                <a:gd name="T37" fmla="*/ 411298 h 69"/>
                <a:gd name="T38" fmla="*/ 292266 w 52"/>
                <a:gd name="T39" fmla="*/ 325058 h 69"/>
                <a:gd name="T40" fmla="*/ 278981 w 52"/>
                <a:gd name="T41" fmla="*/ 318424 h 69"/>
                <a:gd name="T42" fmla="*/ 265696 w 52"/>
                <a:gd name="T43" fmla="*/ 318424 h 69"/>
                <a:gd name="T44" fmla="*/ 259054 w 52"/>
                <a:gd name="T45" fmla="*/ 338326 h 69"/>
                <a:gd name="T46" fmla="*/ 312193 w 52"/>
                <a:gd name="T47" fmla="*/ 424566 h 69"/>
                <a:gd name="T48" fmla="*/ 332120 w 52"/>
                <a:gd name="T49" fmla="*/ 431200 h 69"/>
                <a:gd name="T50" fmla="*/ 338763 w 52"/>
                <a:gd name="T51" fmla="*/ 424566 h 69"/>
                <a:gd name="T52" fmla="*/ 345405 w 52"/>
                <a:gd name="T53" fmla="*/ 411298 h 69"/>
                <a:gd name="T54" fmla="*/ 132848 w 52"/>
                <a:gd name="T55" fmla="*/ 112775 h 69"/>
                <a:gd name="T56" fmla="*/ 152775 w 52"/>
                <a:gd name="T57" fmla="*/ 119409 h 69"/>
                <a:gd name="T58" fmla="*/ 159418 w 52"/>
                <a:gd name="T59" fmla="*/ 112775 h 69"/>
                <a:gd name="T60" fmla="*/ 166060 w 52"/>
                <a:gd name="T61" fmla="*/ 92874 h 69"/>
                <a:gd name="T62" fmla="*/ 112921 w 52"/>
                <a:gd name="T63" fmla="*/ 6634 h 69"/>
                <a:gd name="T64" fmla="*/ 99636 w 52"/>
                <a:gd name="T65" fmla="*/ 0 h 69"/>
                <a:gd name="T66" fmla="*/ 86351 w 52"/>
                <a:gd name="T67" fmla="*/ 6634 h 69"/>
                <a:gd name="T68" fmla="*/ 86351 w 52"/>
                <a:gd name="T69" fmla="*/ 26535 h 69"/>
                <a:gd name="T70" fmla="*/ 132848 w 52"/>
                <a:gd name="T71" fmla="*/ 11277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2"/>
                <a:gd name="T109" fmla="*/ 0 h 69"/>
                <a:gd name="T110" fmla="*/ 52 w 52"/>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2" h="69">
                  <a:moveTo>
                    <a:pt x="38" y="53"/>
                  </a:moveTo>
                  <a:cubicBezTo>
                    <a:pt x="37" y="51"/>
                    <a:pt x="34" y="50"/>
                    <a:pt x="32" y="51"/>
                  </a:cubicBezTo>
                  <a:cubicBezTo>
                    <a:pt x="32" y="51"/>
                    <a:pt x="32" y="51"/>
                    <a:pt x="32" y="51"/>
                  </a:cubicBezTo>
                  <a:cubicBezTo>
                    <a:pt x="30" y="52"/>
                    <a:pt x="28" y="51"/>
                    <a:pt x="27" y="49"/>
                  </a:cubicBezTo>
                  <a:cubicBezTo>
                    <a:pt x="15" y="29"/>
                    <a:pt x="15" y="29"/>
                    <a:pt x="15" y="29"/>
                  </a:cubicBezTo>
                  <a:cubicBezTo>
                    <a:pt x="14" y="27"/>
                    <a:pt x="14" y="24"/>
                    <a:pt x="16" y="23"/>
                  </a:cubicBezTo>
                  <a:cubicBezTo>
                    <a:pt x="16" y="23"/>
                    <a:pt x="16" y="23"/>
                    <a:pt x="16" y="23"/>
                  </a:cubicBezTo>
                  <a:cubicBezTo>
                    <a:pt x="18" y="22"/>
                    <a:pt x="19" y="19"/>
                    <a:pt x="18" y="17"/>
                  </a:cubicBezTo>
                  <a:cubicBezTo>
                    <a:pt x="11" y="6"/>
                    <a:pt x="11" y="6"/>
                    <a:pt x="11" y="6"/>
                  </a:cubicBezTo>
                  <a:cubicBezTo>
                    <a:pt x="10" y="4"/>
                    <a:pt x="8" y="4"/>
                    <a:pt x="7" y="6"/>
                  </a:cubicBezTo>
                  <a:cubicBezTo>
                    <a:pt x="1" y="14"/>
                    <a:pt x="1" y="14"/>
                    <a:pt x="1" y="14"/>
                  </a:cubicBezTo>
                  <a:cubicBezTo>
                    <a:pt x="0" y="16"/>
                    <a:pt x="0" y="19"/>
                    <a:pt x="0" y="21"/>
                  </a:cubicBezTo>
                  <a:cubicBezTo>
                    <a:pt x="0" y="21"/>
                    <a:pt x="1" y="28"/>
                    <a:pt x="11" y="45"/>
                  </a:cubicBezTo>
                  <a:cubicBezTo>
                    <a:pt x="20" y="61"/>
                    <a:pt x="26" y="66"/>
                    <a:pt x="26" y="66"/>
                  </a:cubicBezTo>
                  <a:cubicBezTo>
                    <a:pt x="27" y="68"/>
                    <a:pt x="30" y="69"/>
                    <a:pt x="32" y="68"/>
                  </a:cubicBezTo>
                  <a:cubicBezTo>
                    <a:pt x="42" y="68"/>
                    <a:pt x="42" y="68"/>
                    <a:pt x="42" y="68"/>
                  </a:cubicBezTo>
                  <a:cubicBezTo>
                    <a:pt x="44" y="68"/>
                    <a:pt x="45" y="66"/>
                    <a:pt x="44" y="64"/>
                  </a:cubicBezTo>
                  <a:lnTo>
                    <a:pt x="38" y="53"/>
                  </a:lnTo>
                  <a:close/>
                  <a:moveTo>
                    <a:pt x="52" y="62"/>
                  </a:moveTo>
                  <a:cubicBezTo>
                    <a:pt x="44" y="49"/>
                    <a:pt x="44" y="49"/>
                    <a:pt x="44" y="49"/>
                  </a:cubicBezTo>
                  <a:cubicBezTo>
                    <a:pt x="44" y="48"/>
                    <a:pt x="43" y="47"/>
                    <a:pt x="42" y="48"/>
                  </a:cubicBezTo>
                  <a:cubicBezTo>
                    <a:pt x="40" y="48"/>
                    <a:pt x="40" y="48"/>
                    <a:pt x="40" y="48"/>
                  </a:cubicBezTo>
                  <a:cubicBezTo>
                    <a:pt x="39" y="49"/>
                    <a:pt x="39" y="50"/>
                    <a:pt x="39" y="51"/>
                  </a:cubicBezTo>
                  <a:cubicBezTo>
                    <a:pt x="47" y="64"/>
                    <a:pt x="47" y="64"/>
                    <a:pt x="47" y="64"/>
                  </a:cubicBezTo>
                  <a:cubicBezTo>
                    <a:pt x="48" y="65"/>
                    <a:pt x="49" y="65"/>
                    <a:pt x="50" y="65"/>
                  </a:cubicBezTo>
                  <a:cubicBezTo>
                    <a:pt x="51" y="64"/>
                    <a:pt x="51" y="64"/>
                    <a:pt x="51" y="64"/>
                  </a:cubicBezTo>
                  <a:cubicBezTo>
                    <a:pt x="52" y="64"/>
                    <a:pt x="52" y="62"/>
                    <a:pt x="52" y="62"/>
                  </a:cubicBezTo>
                  <a:close/>
                  <a:moveTo>
                    <a:pt x="20" y="17"/>
                  </a:moveTo>
                  <a:cubicBezTo>
                    <a:pt x="21" y="18"/>
                    <a:pt x="22" y="18"/>
                    <a:pt x="23" y="18"/>
                  </a:cubicBezTo>
                  <a:cubicBezTo>
                    <a:pt x="24" y="17"/>
                    <a:pt x="24" y="17"/>
                    <a:pt x="24" y="17"/>
                  </a:cubicBezTo>
                  <a:cubicBezTo>
                    <a:pt x="25" y="16"/>
                    <a:pt x="25" y="15"/>
                    <a:pt x="25" y="14"/>
                  </a:cubicBezTo>
                  <a:cubicBezTo>
                    <a:pt x="17" y="1"/>
                    <a:pt x="17" y="1"/>
                    <a:pt x="17" y="1"/>
                  </a:cubicBezTo>
                  <a:cubicBezTo>
                    <a:pt x="17" y="0"/>
                    <a:pt x="16" y="0"/>
                    <a:pt x="15" y="0"/>
                  </a:cubicBezTo>
                  <a:cubicBezTo>
                    <a:pt x="13" y="1"/>
                    <a:pt x="13" y="1"/>
                    <a:pt x="13" y="1"/>
                  </a:cubicBezTo>
                  <a:cubicBezTo>
                    <a:pt x="13" y="2"/>
                    <a:pt x="12" y="3"/>
                    <a:pt x="13" y="4"/>
                  </a:cubicBezTo>
                  <a:lnTo>
                    <a:pt x="20" y="17"/>
                  </a:ln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65651126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1"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53" presetClass="entr" presetSubtype="16" fill="hold" grpId="1"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400" fill="hold"/>
                                        <p:tgtEl>
                                          <p:spTgt spid="2"/>
                                        </p:tgtEl>
                                        <p:attrNameLst>
                                          <p:attrName>ppt_w</p:attrName>
                                        </p:attrNameLst>
                                      </p:cBhvr>
                                      <p:tavLst>
                                        <p:tav tm="0">
                                          <p:val>
                                            <p:fltVal val="0"/>
                                          </p:val>
                                        </p:tav>
                                        <p:tav tm="100000">
                                          <p:val>
                                            <p:strVal val="#ppt_w"/>
                                          </p:val>
                                        </p:tav>
                                      </p:tavLst>
                                    </p:anim>
                                    <p:anim calcmode="lin" valueType="num">
                                      <p:cBhvr>
                                        <p:cTn id="15" dur="400" fill="hold"/>
                                        <p:tgtEl>
                                          <p:spTgt spid="2"/>
                                        </p:tgtEl>
                                        <p:attrNameLst>
                                          <p:attrName>ppt_h</p:attrName>
                                        </p:attrNameLst>
                                      </p:cBhvr>
                                      <p:tavLst>
                                        <p:tav tm="0">
                                          <p:val>
                                            <p:fltVal val="0"/>
                                          </p:val>
                                        </p:tav>
                                        <p:tav tm="100000">
                                          <p:val>
                                            <p:strVal val="#ppt_h"/>
                                          </p:val>
                                        </p:tav>
                                      </p:tavLst>
                                    </p:anim>
                                    <p:animEffect transition="in" filter="fade">
                                      <p:cBhvr>
                                        <p:cTn id="16" dur="400"/>
                                        <p:tgtEl>
                                          <p:spTgt spid="2"/>
                                        </p:tgtEl>
                                      </p:cBhvr>
                                    </p:animEffect>
                                  </p:childTnLst>
                                </p:cTn>
                              </p:par>
                              <p:par>
                                <p:cTn id="17" presetID="64" presetClass="path" presetSubtype="0" fill="hold" grpId="2" nodeType="withEffect">
                                  <p:stCondLst>
                                    <p:cond delay="0"/>
                                  </p:stCondLst>
                                  <p:childTnLst>
                                    <p:animMotion origin="layout" path="M 0.00091 -0.00671 L -0.58542 -0.34097 " pathEditMode="relative" rAng="0" ptsTypes="AA">
                                      <p:cBhvr>
                                        <p:cTn id="18" dur="400" spd="-100000" fill="hold"/>
                                        <p:tgtEl>
                                          <p:spTgt spid="2"/>
                                        </p:tgtEl>
                                        <p:attrNameLst>
                                          <p:attrName>ppt_x</p:attrName>
                                          <p:attrName>ppt_y</p:attrName>
                                        </p:attrNameLst>
                                      </p:cBhvr>
                                      <p:rCtr x="-29310" y="-16713"/>
                                    </p:animMotion>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53" presetClass="entr" presetSubtype="16" fill="hold" grpId="1"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400" fill="hold"/>
                                        <p:tgtEl>
                                          <p:spTgt spid="9"/>
                                        </p:tgtEl>
                                        <p:attrNameLst>
                                          <p:attrName>ppt_w</p:attrName>
                                        </p:attrNameLst>
                                      </p:cBhvr>
                                      <p:tavLst>
                                        <p:tav tm="0">
                                          <p:val>
                                            <p:fltVal val="0"/>
                                          </p:val>
                                        </p:tav>
                                        <p:tav tm="100000">
                                          <p:val>
                                            <p:strVal val="#ppt_w"/>
                                          </p:val>
                                        </p:tav>
                                      </p:tavLst>
                                    </p:anim>
                                    <p:anim calcmode="lin" valueType="num">
                                      <p:cBhvr>
                                        <p:cTn id="24" dur="400" fill="hold"/>
                                        <p:tgtEl>
                                          <p:spTgt spid="9"/>
                                        </p:tgtEl>
                                        <p:attrNameLst>
                                          <p:attrName>ppt_h</p:attrName>
                                        </p:attrNameLst>
                                      </p:cBhvr>
                                      <p:tavLst>
                                        <p:tav tm="0">
                                          <p:val>
                                            <p:fltVal val="0"/>
                                          </p:val>
                                        </p:tav>
                                        <p:tav tm="100000">
                                          <p:val>
                                            <p:strVal val="#ppt_h"/>
                                          </p:val>
                                        </p:tav>
                                      </p:tavLst>
                                    </p:anim>
                                    <p:animEffect transition="in" filter="fade">
                                      <p:cBhvr>
                                        <p:cTn id="25" dur="400"/>
                                        <p:tgtEl>
                                          <p:spTgt spid="9"/>
                                        </p:tgtEl>
                                      </p:cBhvr>
                                    </p:animEffect>
                                  </p:childTnLst>
                                </p:cTn>
                              </p:par>
                              <p:par>
                                <p:cTn id="26" presetID="64" presetClass="path" presetSubtype="0" fill="hold" grpId="2" nodeType="withEffect">
                                  <p:stCondLst>
                                    <p:cond delay="0"/>
                                  </p:stCondLst>
                                  <p:childTnLst>
                                    <p:animMotion origin="layout" path="M 0.00092 -0.00671 L -0.58541 -0.34097 " pathEditMode="relative" rAng="0" ptsTypes="AA">
                                      <p:cBhvr>
                                        <p:cTn id="27" dur="400" spd="-100000" fill="hold"/>
                                        <p:tgtEl>
                                          <p:spTgt spid="9"/>
                                        </p:tgtEl>
                                        <p:attrNameLst>
                                          <p:attrName>ppt_x</p:attrName>
                                          <p:attrName>ppt_y</p:attrName>
                                        </p:attrNameLst>
                                      </p:cBhvr>
                                      <p:rCtr x="-29323" y="-16713"/>
                                    </p:animMotion>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53" presetClass="entr" presetSubtype="16" fill="hold" grpId="1"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400" fill="hold"/>
                                        <p:tgtEl>
                                          <p:spTgt spid="10"/>
                                        </p:tgtEl>
                                        <p:attrNameLst>
                                          <p:attrName>ppt_w</p:attrName>
                                        </p:attrNameLst>
                                      </p:cBhvr>
                                      <p:tavLst>
                                        <p:tav tm="0">
                                          <p:val>
                                            <p:fltVal val="0"/>
                                          </p:val>
                                        </p:tav>
                                        <p:tav tm="100000">
                                          <p:val>
                                            <p:strVal val="#ppt_w"/>
                                          </p:val>
                                        </p:tav>
                                      </p:tavLst>
                                    </p:anim>
                                    <p:anim calcmode="lin" valueType="num">
                                      <p:cBhvr>
                                        <p:cTn id="34" dur="400" fill="hold"/>
                                        <p:tgtEl>
                                          <p:spTgt spid="10"/>
                                        </p:tgtEl>
                                        <p:attrNameLst>
                                          <p:attrName>ppt_h</p:attrName>
                                        </p:attrNameLst>
                                      </p:cBhvr>
                                      <p:tavLst>
                                        <p:tav tm="0">
                                          <p:val>
                                            <p:fltVal val="0"/>
                                          </p:val>
                                        </p:tav>
                                        <p:tav tm="100000">
                                          <p:val>
                                            <p:strVal val="#ppt_h"/>
                                          </p:val>
                                        </p:tav>
                                      </p:tavLst>
                                    </p:anim>
                                    <p:animEffect transition="in" filter="fade">
                                      <p:cBhvr>
                                        <p:cTn id="35" dur="400"/>
                                        <p:tgtEl>
                                          <p:spTgt spid="10"/>
                                        </p:tgtEl>
                                      </p:cBhvr>
                                    </p:animEffect>
                                  </p:childTnLst>
                                </p:cTn>
                              </p:par>
                              <p:par>
                                <p:cTn id="36" presetID="64" presetClass="path" presetSubtype="0" fill="hold" grpId="2" nodeType="withEffect">
                                  <p:stCondLst>
                                    <p:cond delay="0"/>
                                  </p:stCondLst>
                                  <p:childTnLst>
                                    <p:animMotion origin="layout" path="M 0.00091 -0.00671 L -0.58542 -0.34097 " pathEditMode="relative" rAng="0" ptsTypes="AA">
                                      <p:cBhvr>
                                        <p:cTn id="37" dur="400" spd="-100000" fill="hold"/>
                                        <p:tgtEl>
                                          <p:spTgt spid="10"/>
                                        </p:tgtEl>
                                        <p:attrNameLst>
                                          <p:attrName>ppt_x</p:attrName>
                                          <p:attrName>ppt_y</p:attrName>
                                        </p:attrNameLst>
                                      </p:cBhvr>
                                      <p:rCtr x="-29323" y="-16713"/>
                                    </p:animMotion>
                                  </p:childTnLst>
                                </p:cTn>
                              </p:par>
                              <p:par>
                                <p:cTn id="38" presetID="1"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53" presetClass="entr" presetSubtype="16" fill="hold" grpId="1"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400" fill="hold"/>
                                        <p:tgtEl>
                                          <p:spTgt spid="11"/>
                                        </p:tgtEl>
                                        <p:attrNameLst>
                                          <p:attrName>ppt_w</p:attrName>
                                        </p:attrNameLst>
                                      </p:cBhvr>
                                      <p:tavLst>
                                        <p:tav tm="0">
                                          <p:val>
                                            <p:fltVal val="0"/>
                                          </p:val>
                                        </p:tav>
                                        <p:tav tm="100000">
                                          <p:val>
                                            <p:strVal val="#ppt_w"/>
                                          </p:val>
                                        </p:tav>
                                      </p:tavLst>
                                    </p:anim>
                                    <p:anim calcmode="lin" valueType="num">
                                      <p:cBhvr>
                                        <p:cTn id="43" dur="400" fill="hold"/>
                                        <p:tgtEl>
                                          <p:spTgt spid="11"/>
                                        </p:tgtEl>
                                        <p:attrNameLst>
                                          <p:attrName>ppt_h</p:attrName>
                                        </p:attrNameLst>
                                      </p:cBhvr>
                                      <p:tavLst>
                                        <p:tav tm="0">
                                          <p:val>
                                            <p:fltVal val="0"/>
                                          </p:val>
                                        </p:tav>
                                        <p:tav tm="100000">
                                          <p:val>
                                            <p:strVal val="#ppt_h"/>
                                          </p:val>
                                        </p:tav>
                                      </p:tavLst>
                                    </p:anim>
                                    <p:animEffect transition="in" filter="fade">
                                      <p:cBhvr>
                                        <p:cTn id="44" dur="400"/>
                                        <p:tgtEl>
                                          <p:spTgt spid="11"/>
                                        </p:tgtEl>
                                      </p:cBhvr>
                                    </p:animEffect>
                                  </p:childTnLst>
                                </p:cTn>
                              </p:par>
                              <p:par>
                                <p:cTn id="45" presetID="64" presetClass="path" presetSubtype="0" fill="hold" grpId="2" nodeType="withEffect">
                                  <p:stCondLst>
                                    <p:cond delay="0"/>
                                  </p:stCondLst>
                                  <p:childTnLst>
                                    <p:animMotion origin="layout" path="M 0.00092 -0.00672 L -0.58541 -0.34097 " pathEditMode="relative" rAng="0" ptsTypes="AA">
                                      <p:cBhvr>
                                        <p:cTn id="46" dur="400" spd="-100000" fill="hold"/>
                                        <p:tgtEl>
                                          <p:spTgt spid="11"/>
                                        </p:tgtEl>
                                        <p:attrNameLst>
                                          <p:attrName>ppt_x</p:attrName>
                                          <p:attrName>ppt_y</p:attrName>
                                        </p:attrNameLst>
                                      </p:cBhvr>
                                      <p:rCtr x="-29323" y="-16713"/>
                                    </p:animMotion>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53" presetClass="entr" presetSubtype="16" fill="hold" grpId="1"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400" fill="hold"/>
                                        <p:tgtEl>
                                          <p:spTgt spid="12"/>
                                        </p:tgtEl>
                                        <p:attrNameLst>
                                          <p:attrName>ppt_w</p:attrName>
                                        </p:attrNameLst>
                                      </p:cBhvr>
                                      <p:tavLst>
                                        <p:tav tm="0">
                                          <p:val>
                                            <p:fltVal val="0"/>
                                          </p:val>
                                        </p:tav>
                                        <p:tav tm="100000">
                                          <p:val>
                                            <p:strVal val="#ppt_w"/>
                                          </p:val>
                                        </p:tav>
                                      </p:tavLst>
                                    </p:anim>
                                    <p:anim calcmode="lin" valueType="num">
                                      <p:cBhvr>
                                        <p:cTn id="52" dur="400" fill="hold"/>
                                        <p:tgtEl>
                                          <p:spTgt spid="12"/>
                                        </p:tgtEl>
                                        <p:attrNameLst>
                                          <p:attrName>ppt_h</p:attrName>
                                        </p:attrNameLst>
                                      </p:cBhvr>
                                      <p:tavLst>
                                        <p:tav tm="0">
                                          <p:val>
                                            <p:fltVal val="0"/>
                                          </p:val>
                                        </p:tav>
                                        <p:tav tm="100000">
                                          <p:val>
                                            <p:strVal val="#ppt_h"/>
                                          </p:val>
                                        </p:tav>
                                      </p:tavLst>
                                    </p:anim>
                                    <p:animEffect transition="in" filter="fade">
                                      <p:cBhvr>
                                        <p:cTn id="53" dur="400"/>
                                        <p:tgtEl>
                                          <p:spTgt spid="12"/>
                                        </p:tgtEl>
                                      </p:cBhvr>
                                    </p:animEffect>
                                  </p:childTnLst>
                                </p:cTn>
                              </p:par>
                              <p:par>
                                <p:cTn id="54" presetID="64" presetClass="path" presetSubtype="0" fill="hold" grpId="2" nodeType="withEffect">
                                  <p:stCondLst>
                                    <p:cond delay="0"/>
                                  </p:stCondLst>
                                  <p:childTnLst>
                                    <p:animMotion origin="layout" path="M 0.00091 -0.00672 L -0.58542 -0.34098 " pathEditMode="relative" rAng="0" ptsTypes="AA">
                                      <p:cBhvr>
                                        <p:cTn id="55" dur="400" spd="-100000" fill="hold"/>
                                        <p:tgtEl>
                                          <p:spTgt spid="12"/>
                                        </p:tgtEl>
                                        <p:attrNameLst>
                                          <p:attrName>ppt_x</p:attrName>
                                          <p:attrName>ppt_y</p:attrName>
                                        </p:attrNameLst>
                                      </p:cBhvr>
                                      <p:rCtr x="-29323" y="-16713"/>
                                    </p:animMotion>
                                  </p:childTnLst>
                                </p:cTn>
                              </p:par>
                            </p:childTnLst>
                          </p:cTn>
                        </p:par>
                        <p:par>
                          <p:cTn id="56" fill="hold">
                            <p:stCondLst>
                              <p:cond delay="900"/>
                            </p:stCondLst>
                            <p:childTnLst>
                              <p:par>
                                <p:cTn id="57" presetID="1"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par>
                          <p:cTn id="59" fill="hold">
                            <p:stCondLst>
                              <p:cond delay="900"/>
                            </p:stCondLst>
                            <p:childTnLst>
                              <p:par>
                                <p:cTn id="60" presetID="53" presetClass="entr" presetSubtype="16" fill="hold" grpId="1"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400" fill="hold"/>
                                        <p:tgtEl>
                                          <p:spTgt spid="13"/>
                                        </p:tgtEl>
                                        <p:attrNameLst>
                                          <p:attrName>ppt_w</p:attrName>
                                        </p:attrNameLst>
                                      </p:cBhvr>
                                      <p:tavLst>
                                        <p:tav tm="0">
                                          <p:val>
                                            <p:fltVal val="0"/>
                                          </p:val>
                                        </p:tav>
                                        <p:tav tm="100000">
                                          <p:val>
                                            <p:strVal val="#ppt_w"/>
                                          </p:val>
                                        </p:tav>
                                      </p:tavLst>
                                    </p:anim>
                                    <p:anim calcmode="lin" valueType="num">
                                      <p:cBhvr>
                                        <p:cTn id="63" dur="400" fill="hold"/>
                                        <p:tgtEl>
                                          <p:spTgt spid="13"/>
                                        </p:tgtEl>
                                        <p:attrNameLst>
                                          <p:attrName>ppt_h</p:attrName>
                                        </p:attrNameLst>
                                      </p:cBhvr>
                                      <p:tavLst>
                                        <p:tav tm="0">
                                          <p:val>
                                            <p:fltVal val="0"/>
                                          </p:val>
                                        </p:tav>
                                        <p:tav tm="100000">
                                          <p:val>
                                            <p:strVal val="#ppt_h"/>
                                          </p:val>
                                        </p:tav>
                                      </p:tavLst>
                                    </p:anim>
                                    <p:animEffect transition="in" filter="fade">
                                      <p:cBhvr>
                                        <p:cTn id="64" dur="400"/>
                                        <p:tgtEl>
                                          <p:spTgt spid="13"/>
                                        </p:tgtEl>
                                      </p:cBhvr>
                                    </p:animEffect>
                                  </p:childTnLst>
                                </p:cTn>
                              </p:par>
                            </p:childTnLst>
                          </p:cTn>
                        </p:par>
                        <p:par>
                          <p:cTn id="65" fill="hold">
                            <p:stCondLst>
                              <p:cond delay="1300"/>
                            </p:stCondLst>
                            <p:childTnLst>
                              <p:par>
                                <p:cTn id="66" presetID="64" presetClass="path" presetSubtype="0" fill="hold" grpId="2" nodeType="afterEffect">
                                  <p:stCondLst>
                                    <p:cond delay="0"/>
                                  </p:stCondLst>
                                  <p:childTnLst>
                                    <p:animMotion origin="layout" path="M 0.00091 -0.00672 L -0.58542 -0.34098 " pathEditMode="relative" rAng="0" ptsTypes="AA">
                                      <p:cBhvr>
                                        <p:cTn id="67" dur="400" spd="-100000" fill="hold"/>
                                        <p:tgtEl>
                                          <p:spTgt spid="13"/>
                                        </p:tgtEl>
                                        <p:attrNameLst>
                                          <p:attrName>ppt_x</p:attrName>
                                          <p:attrName>ppt_y</p:attrName>
                                        </p:attrNameLst>
                                      </p:cBhvr>
                                      <p:rCtr x="-29323" y="-16713"/>
                                    </p:animMotion>
                                  </p:childTnLst>
                                </p:cTn>
                              </p:par>
                              <p:par>
                                <p:cTn id="68" presetID="1"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childTnLst>
                                </p:cTn>
                              </p:par>
                              <p:par>
                                <p:cTn id="70" presetID="53" presetClass="entr" presetSubtype="16" fill="hold" grpId="1"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400" fill="hold"/>
                                        <p:tgtEl>
                                          <p:spTgt spid="14"/>
                                        </p:tgtEl>
                                        <p:attrNameLst>
                                          <p:attrName>ppt_w</p:attrName>
                                        </p:attrNameLst>
                                      </p:cBhvr>
                                      <p:tavLst>
                                        <p:tav tm="0">
                                          <p:val>
                                            <p:fltVal val="0"/>
                                          </p:val>
                                        </p:tav>
                                        <p:tav tm="100000">
                                          <p:val>
                                            <p:strVal val="#ppt_w"/>
                                          </p:val>
                                        </p:tav>
                                      </p:tavLst>
                                    </p:anim>
                                    <p:anim calcmode="lin" valueType="num">
                                      <p:cBhvr>
                                        <p:cTn id="73" dur="400" fill="hold"/>
                                        <p:tgtEl>
                                          <p:spTgt spid="14"/>
                                        </p:tgtEl>
                                        <p:attrNameLst>
                                          <p:attrName>ppt_h</p:attrName>
                                        </p:attrNameLst>
                                      </p:cBhvr>
                                      <p:tavLst>
                                        <p:tav tm="0">
                                          <p:val>
                                            <p:fltVal val="0"/>
                                          </p:val>
                                        </p:tav>
                                        <p:tav tm="100000">
                                          <p:val>
                                            <p:strVal val="#ppt_h"/>
                                          </p:val>
                                        </p:tav>
                                      </p:tavLst>
                                    </p:anim>
                                    <p:animEffect transition="in" filter="fade">
                                      <p:cBhvr>
                                        <p:cTn id="74" dur="400"/>
                                        <p:tgtEl>
                                          <p:spTgt spid="14"/>
                                        </p:tgtEl>
                                      </p:cBhvr>
                                    </p:animEffect>
                                  </p:childTnLst>
                                </p:cTn>
                              </p:par>
                              <p:par>
                                <p:cTn id="75" presetID="64" presetClass="path" presetSubtype="0" fill="hold" grpId="2" nodeType="withEffect">
                                  <p:stCondLst>
                                    <p:cond delay="0"/>
                                  </p:stCondLst>
                                  <p:childTnLst>
                                    <p:animMotion origin="layout" path="M 0.00091 -0.00671 L -0.58542 -0.34097 " pathEditMode="relative" rAng="0" ptsTypes="AA">
                                      <p:cBhvr>
                                        <p:cTn id="76" dur="400" spd="-100000" fill="hold"/>
                                        <p:tgtEl>
                                          <p:spTgt spid="14"/>
                                        </p:tgtEl>
                                        <p:attrNameLst>
                                          <p:attrName>ppt_x</p:attrName>
                                          <p:attrName>ppt_y</p:attrName>
                                        </p:attrNameLst>
                                      </p:cBhvr>
                                      <p:rCtr x="-29323" y="-16713"/>
                                    </p:animMotion>
                                  </p:childTnLst>
                                </p:cTn>
                              </p:par>
                            </p:childTnLst>
                          </p:cTn>
                        </p:par>
                        <p:par>
                          <p:cTn id="77" fill="hold">
                            <p:stCondLst>
                              <p:cond delay="1700"/>
                            </p:stCondLst>
                            <p:childTnLst>
                              <p:par>
                                <p:cTn id="78" presetID="5" presetClass="entr" presetSubtype="10"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checkerboard(across)">
                                      <p:cBhvr>
                                        <p:cTn id="80" dur="500"/>
                                        <p:tgtEl>
                                          <p:spTgt spid="18"/>
                                        </p:tgtEl>
                                      </p:cBhvr>
                                    </p:animEffect>
                                  </p:childTnLst>
                                </p:cTn>
                              </p:par>
                            </p:childTnLst>
                          </p:cTn>
                        </p:par>
                        <p:par>
                          <p:cTn id="81" fill="hold">
                            <p:stCondLst>
                              <p:cond delay="2200"/>
                            </p:stCondLst>
                            <p:childTnLst>
                              <p:par>
                                <p:cTn id="82" presetID="10" presetClass="entr" presetSubtype="0"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par>
                          <p:cTn id="88" fill="hold">
                            <p:stCondLst>
                              <p:cond delay="2700"/>
                            </p:stCondLst>
                            <p:childTnLst>
                              <p:par>
                                <p:cTn id="89" presetID="1"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childTnLst>
                                </p:cTn>
                              </p:par>
                              <p:par>
                                <p:cTn id="91" presetID="63" presetClass="path" presetSubtype="0" accel="50000" decel="50000" fill="hold" nodeType="withEffect">
                                  <p:stCondLst>
                                    <p:cond delay="0"/>
                                  </p:stCondLst>
                                  <p:childTnLst>
                                    <p:animMotion origin="layout" path="M 4.44444E-6 -4.78691E-6 L 0.575 -4.78691E-6 " pathEditMode="relative" rAng="0" ptsTypes="AA">
                                      <p:cBhvr>
                                        <p:cTn id="92" dur="2000" fill="hold"/>
                                        <p:tgtEl>
                                          <p:spTgt spid="20"/>
                                        </p:tgtEl>
                                        <p:attrNameLst>
                                          <p:attrName>ppt_x</p:attrName>
                                          <p:attrName>ppt_y</p:attrName>
                                        </p:attrNameLst>
                                      </p:cBhvr>
                                      <p:rCtr x="28750" y="0"/>
                                    </p:animMotion>
                                  </p:childTnLst>
                                </p:cTn>
                              </p:par>
                              <p:par>
                                <p:cTn id="93" presetID="22" presetClass="entr" presetSubtype="8"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1750"/>
                                        <p:tgtEl>
                                          <p:spTgt spid="19"/>
                                        </p:tgtEl>
                                      </p:cBhvr>
                                    </p:animEffect>
                                  </p:childTnLst>
                                </p:cTn>
                              </p:par>
                              <p:par>
                                <p:cTn id="96" presetID="1" presetClass="entr" presetSubtype="0" fill="hold" nodeType="withEffect">
                                  <p:stCondLst>
                                    <p:cond delay="0"/>
                                  </p:stCondLst>
                                  <p:childTnLst>
                                    <p:set>
                                      <p:cBhvr>
                                        <p:cTn id="97" dur="1" fill="hold">
                                          <p:stCondLst>
                                            <p:cond delay="0"/>
                                          </p:stCondLst>
                                        </p:cTn>
                                        <p:tgtEl>
                                          <p:spTgt spid="23"/>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childTnLst>
                                </p:cTn>
                              </p:par>
                              <p:par>
                                <p:cTn id="100" presetID="53" presetClass="entr" presetSubtype="16" fill="hold" grpId="1" nodeType="with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400" fill="hold"/>
                                        <p:tgtEl>
                                          <p:spTgt spid="34"/>
                                        </p:tgtEl>
                                        <p:attrNameLst>
                                          <p:attrName>ppt_w</p:attrName>
                                        </p:attrNameLst>
                                      </p:cBhvr>
                                      <p:tavLst>
                                        <p:tav tm="0">
                                          <p:val>
                                            <p:fltVal val="0"/>
                                          </p:val>
                                        </p:tav>
                                        <p:tav tm="100000">
                                          <p:val>
                                            <p:strVal val="#ppt_w"/>
                                          </p:val>
                                        </p:tav>
                                      </p:tavLst>
                                    </p:anim>
                                    <p:anim calcmode="lin" valueType="num">
                                      <p:cBhvr>
                                        <p:cTn id="103" dur="400" fill="hold"/>
                                        <p:tgtEl>
                                          <p:spTgt spid="34"/>
                                        </p:tgtEl>
                                        <p:attrNameLst>
                                          <p:attrName>ppt_h</p:attrName>
                                        </p:attrNameLst>
                                      </p:cBhvr>
                                      <p:tavLst>
                                        <p:tav tm="0">
                                          <p:val>
                                            <p:fltVal val="0"/>
                                          </p:val>
                                        </p:tav>
                                        <p:tav tm="100000">
                                          <p:val>
                                            <p:strVal val="#ppt_h"/>
                                          </p:val>
                                        </p:tav>
                                      </p:tavLst>
                                    </p:anim>
                                    <p:animEffect transition="in" filter="fade">
                                      <p:cBhvr>
                                        <p:cTn id="104" dur="400"/>
                                        <p:tgtEl>
                                          <p:spTgt spid="34"/>
                                        </p:tgtEl>
                                      </p:cBhvr>
                                    </p:animEffect>
                                  </p:childTnLst>
                                </p:cTn>
                              </p:par>
                              <p:par>
                                <p:cTn id="105" presetID="64" presetClass="path" presetSubtype="0" fill="hold" grpId="2" nodeType="withEffect">
                                  <p:stCondLst>
                                    <p:cond delay="0"/>
                                  </p:stCondLst>
                                  <p:childTnLst>
                                    <p:animMotion origin="layout" path="M 0.00091 -0.00671 L -0.58542 -0.34097 " pathEditMode="relative" rAng="0" ptsTypes="AA">
                                      <p:cBhvr>
                                        <p:cTn id="106" dur="400" spd="-100000" fill="hold"/>
                                        <p:tgtEl>
                                          <p:spTgt spid="34"/>
                                        </p:tgtEl>
                                        <p:attrNameLst>
                                          <p:attrName>ppt_x</p:attrName>
                                          <p:attrName>ppt_y</p:attrName>
                                        </p:attrNameLst>
                                      </p:cBhvr>
                                      <p:rCtr x="-29310" y="-16713"/>
                                    </p:animMotion>
                                  </p:childTnLst>
                                </p:cTn>
                              </p:par>
                            </p:childTnLst>
                          </p:cTn>
                        </p:par>
                        <p:par>
                          <p:cTn id="107" fill="hold">
                            <p:stCondLst>
                              <p:cond delay="4700"/>
                            </p:stCondLst>
                            <p:childTnLst>
                              <p:par>
                                <p:cTn id="108" presetID="52" presetClass="entr" presetSubtype="0" fill="hold" grpId="0" nodeType="afterEffect">
                                  <p:stCondLst>
                                    <p:cond delay="0"/>
                                  </p:stCondLst>
                                  <p:iterate type="lt">
                                    <p:tmPct val="10000"/>
                                  </p:iterate>
                                  <p:childTnLst>
                                    <p:set>
                                      <p:cBhvr>
                                        <p:cTn id="109" dur="1" fill="hold">
                                          <p:stCondLst>
                                            <p:cond delay="0"/>
                                          </p:stCondLst>
                                        </p:cTn>
                                        <p:tgtEl>
                                          <p:spTgt spid="33"/>
                                        </p:tgtEl>
                                        <p:attrNameLst>
                                          <p:attrName>style.visibility</p:attrName>
                                        </p:attrNameLst>
                                      </p:cBhvr>
                                      <p:to>
                                        <p:strVal val="visible"/>
                                      </p:to>
                                    </p:set>
                                    <p:animScale>
                                      <p:cBhvr>
                                        <p:cTn id="110"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1" dur="500" decel="50000" fill="hold">
                                          <p:stCondLst>
                                            <p:cond delay="0"/>
                                          </p:stCondLst>
                                        </p:cTn>
                                        <p:tgtEl>
                                          <p:spTgt spid="33"/>
                                        </p:tgtEl>
                                        <p:attrNameLst>
                                          <p:attrName>ppt_x</p:attrName>
                                          <p:attrName>ppt_y</p:attrName>
                                        </p:attrNameLst>
                                      </p:cBhvr>
                                    </p:animMotion>
                                    <p:animEffect transition="in" filter="fade">
                                      <p:cBhvr>
                                        <p:cTn id="112" dur="500"/>
                                        <p:tgtEl>
                                          <p:spTgt spid="33"/>
                                        </p:tgtEl>
                                      </p:cBhvr>
                                    </p:animEffect>
                                  </p:childTnLst>
                                </p:cTn>
                              </p:par>
                              <p:par>
                                <p:cTn id="113" presetID="63" presetClass="path" presetSubtype="0" accel="50000" decel="50000" fill="hold" nodeType="withEffect">
                                  <p:stCondLst>
                                    <p:cond delay="0"/>
                                  </p:stCondLst>
                                  <p:childTnLst>
                                    <p:animMotion origin="layout" path="M 2.5E-6 -2.59259E-6 L 0.58346 -2.59259E-6 " pathEditMode="relative" rAng="0" ptsTypes="AA">
                                      <p:cBhvr>
                                        <p:cTn id="114" dur="2000" fill="hold"/>
                                        <p:tgtEl>
                                          <p:spTgt spid="23"/>
                                        </p:tgtEl>
                                        <p:attrNameLst>
                                          <p:attrName>ppt_x</p:attrName>
                                          <p:attrName>ppt_y</p:attrName>
                                        </p:attrNameLst>
                                      </p:cBhvr>
                                      <p:rCtr x="29167" y="0"/>
                                    </p:animMotion>
                                  </p:childTnLst>
                                </p:cTn>
                              </p:par>
                              <p:par>
                                <p:cTn id="115" presetID="42" presetClass="exit" presetSubtype="0" fill="hold" nodeType="withEffect">
                                  <p:stCondLst>
                                    <p:cond delay="0"/>
                                  </p:stCondLst>
                                  <p:childTnLst>
                                    <p:animEffect transition="out" filter="fade">
                                      <p:cBhvr>
                                        <p:cTn id="116" dur="1000"/>
                                        <p:tgtEl>
                                          <p:spTgt spid="23"/>
                                        </p:tgtEl>
                                      </p:cBhvr>
                                    </p:animEffect>
                                    <p:anim calcmode="lin" valueType="num">
                                      <p:cBhvr>
                                        <p:cTn id="117" dur="1000"/>
                                        <p:tgtEl>
                                          <p:spTgt spid="23"/>
                                        </p:tgtEl>
                                        <p:attrNameLst>
                                          <p:attrName>ppt_x</p:attrName>
                                        </p:attrNameLst>
                                      </p:cBhvr>
                                      <p:tavLst>
                                        <p:tav tm="0">
                                          <p:val>
                                            <p:strVal val="ppt_x"/>
                                          </p:val>
                                        </p:tav>
                                        <p:tav tm="100000">
                                          <p:val>
                                            <p:strVal val="ppt_x"/>
                                          </p:val>
                                        </p:tav>
                                      </p:tavLst>
                                    </p:anim>
                                    <p:anim calcmode="lin" valueType="num">
                                      <p:cBhvr>
                                        <p:cTn id="118" dur="1000"/>
                                        <p:tgtEl>
                                          <p:spTgt spid="23"/>
                                        </p:tgtEl>
                                        <p:attrNameLst>
                                          <p:attrName>ppt_y</p:attrName>
                                        </p:attrNameLst>
                                      </p:cBhvr>
                                      <p:tavLst>
                                        <p:tav tm="0">
                                          <p:val>
                                            <p:strVal val="ppt_y"/>
                                          </p:val>
                                        </p:tav>
                                        <p:tav tm="100000">
                                          <p:val>
                                            <p:strVal val="ppt_y+.1"/>
                                          </p:val>
                                        </p:tav>
                                      </p:tavLst>
                                    </p:anim>
                                    <p:set>
                                      <p:cBhvr>
                                        <p:cTn id="119"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8" grpId="0"/>
      <p:bldP spid="33" grpId="0"/>
      <p:bldP spid="34" grpId="0" animBg="1"/>
      <p:bldP spid="34" grpId="1" animBg="1"/>
      <p:bldP spid="34" grpId="2" animBg="1"/>
      <p:bldP spid="17"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a:latin typeface="微软雅黑" pitchFamily="34" charset="-122"/>
                <a:ea typeface="微软雅黑" pitchFamily="34" charset="-122"/>
              </a:rPr>
              <a:t>项目来源</a:t>
            </a:r>
            <a:endParaRPr lang="zh-CN" altLang="en-US" dirty="0">
              <a:latin typeface="微软雅黑" pitchFamily="34" charset="-122"/>
              <a:ea typeface="微软雅黑" pitchFamily="34" charset="-122"/>
            </a:endParaRP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PROJECT SOURCE</a:t>
            </a:r>
            <a:endParaRPr lang="zh-CN" altLang="en-US" sz="1600" dirty="0">
              <a:solidFill>
                <a:srgbClr val="C00000"/>
              </a:solidFill>
              <a:latin typeface="微软雅黑" pitchFamily="34" charset="-122"/>
              <a:ea typeface="微软雅黑" pitchFamily="34" charset="-122"/>
            </a:endParaRPr>
          </a:p>
        </p:txBody>
      </p:sp>
      <p:sp>
        <p:nvSpPr>
          <p:cNvPr id="4" name="矩形 2"/>
          <p:cNvSpPr/>
          <p:nvPr/>
        </p:nvSpPr>
        <p:spPr>
          <a:xfrm>
            <a:off x="639451" y="2827306"/>
            <a:ext cx="2251744" cy="19268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latin typeface="微软雅黑" panose="020B0503020204020204" pitchFamily="34" charset="-122"/>
                <a:ea typeface="微软雅黑" panose="020B0503020204020204" pitchFamily="34" charset="-122"/>
              </a:rPr>
              <a:t>项目来源</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2891195" y="2470852"/>
            <a:ext cx="1676705" cy="975002"/>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992852" y="3817995"/>
            <a:ext cx="1807736" cy="65932"/>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0" name="矩形 2"/>
          <p:cNvSpPr/>
          <p:nvPr/>
        </p:nvSpPr>
        <p:spPr>
          <a:xfrm>
            <a:off x="4669557" y="2085455"/>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chemeClr val="bg2"/>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latin typeface="微软雅黑" panose="020B0503020204020204" pitchFamily="34" charset="-122"/>
                <a:ea typeface="微软雅黑" panose="020B0503020204020204" pitchFamily="34" charset="-122"/>
              </a:rPr>
              <a:t>1</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5444004" y="1842086"/>
            <a:ext cx="5879670" cy="119694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600" cap="all" dirty="0" smtClean="0">
                <a:latin typeface="微软雅黑" pitchFamily="34" charset="-122"/>
                <a:ea typeface="微软雅黑" pitchFamily="34" charset="-122"/>
                <a:cs typeface="+mj-cs"/>
              </a:rPr>
              <a:t>点击输入您想要的文字内容</a:t>
            </a:r>
            <a:r>
              <a:rPr lang="zh-CN" altLang="en-US" sz="1600" cap="all" dirty="0">
                <a:latin typeface="微软雅黑" pitchFamily="34" charset="-122"/>
                <a:ea typeface="微软雅黑" pitchFamily="34" charset="-122"/>
              </a:rPr>
              <a:t>点击输入您想</a:t>
            </a:r>
            <a:r>
              <a:rPr lang="zh-CN" altLang="en-US" sz="1600" cap="all" dirty="0" smtClean="0">
                <a:latin typeface="微软雅黑" pitchFamily="34" charset="-122"/>
                <a:ea typeface="微软雅黑" pitchFamily="34" charset="-122"/>
              </a:rPr>
              <a:t>要的</a:t>
            </a:r>
            <a:r>
              <a:rPr lang="zh-CN" altLang="en-US" sz="1600" cap="all" dirty="0">
                <a:latin typeface="微软雅黑" pitchFamily="34" charset="-122"/>
                <a:ea typeface="微软雅黑" pitchFamily="34" charset="-122"/>
              </a:rPr>
              <a:t>文字</a:t>
            </a:r>
            <a:r>
              <a:rPr lang="zh-CN" altLang="en-US" sz="1600" cap="all" dirty="0" smtClean="0">
                <a:latin typeface="微软雅黑" pitchFamily="34" charset="-122"/>
                <a:ea typeface="微软雅黑" pitchFamily="34" charset="-122"/>
              </a:rPr>
              <a:t>内容</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a:t>
            </a:r>
            <a:r>
              <a:rPr lang="zh-CN" altLang="en-US" sz="1600" cap="all" dirty="0" smtClean="0">
                <a:latin typeface="微软雅黑" pitchFamily="34" charset="-122"/>
                <a:ea typeface="微软雅黑" pitchFamily="34" charset="-122"/>
              </a:rPr>
              <a:t>想</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要</a:t>
            </a:r>
            <a:r>
              <a:rPr lang="zh-CN" altLang="en-US" sz="1600" cap="all" dirty="0">
                <a:latin typeface="微软雅黑" pitchFamily="34" charset="-122"/>
                <a:ea typeface="微软雅黑" pitchFamily="34" charset="-122"/>
              </a:rPr>
              <a:t>的文字内容点击输入您想要的文字内容</a:t>
            </a:r>
            <a:r>
              <a:rPr lang="zh-CN" altLang="en-US" sz="1600" cap="all" dirty="0" smtClean="0">
                <a:latin typeface="微软雅黑" pitchFamily="34" charset="-122"/>
                <a:ea typeface="微软雅黑" pitchFamily="34" charset="-122"/>
              </a:rPr>
              <a:t>点击输入</a:t>
            </a:r>
            <a:r>
              <a:rPr lang="zh-CN" altLang="en-US" sz="1600" cap="all" dirty="0">
                <a:latin typeface="微软雅黑" pitchFamily="34" charset="-122"/>
                <a:ea typeface="微软雅黑" pitchFamily="34" charset="-122"/>
              </a:rPr>
              <a:t>您想要的</a:t>
            </a:r>
            <a:r>
              <a:rPr lang="zh-CN" altLang="en-US" sz="1600" cap="all" dirty="0" smtClean="0">
                <a:latin typeface="微软雅黑" pitchFamily="34" charset="-122"/>
                <a:ea typeface="微软雅黑" pitchFamily="34" charset="-122"/>
              </a:rPr>
              <a:t>文字</a:t>
            </a:r>
            <a:endParaRPr lang="en-US" altLang="zh-CN" sz="1600" cap="all" dirty="0">
              <a:latin typeface="微软雅黑" pitchFamily="34" charset="-122"/>
              <a:ea typeface="微软雅黑" pitchFamily="34" charset="-122"/>
            </a:endParaRPr>
          </a:p>
        </p:txBody>
      </p:sp>
      <p:cxnSp>
        <p:nvCxnSpPr>
          <p:cNvPr id="14" name="直接连接符 13"/>
          <p:cNvCxnSpPr/>
          <p:nvPr/>
        </p:nvCxnSpPr>
        <p:spPr>
          <a:xfrm>
            <a:off x="2882810" y="4354510"/>
            <a:ext cx="1870399" cy="799196"/>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8" name="矩形 2"/>
          <p:cNvSpPr/>
          <p:nvPr/>
        </p:nvSpPr>
        <p:spPr>
          <a:xfrm>
            <a:off x="4669557" y="3555667"/>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chemeClr val="bg2"/>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latin typeface="微软雅黑" panose="020B0503020204020204" pitchFamily="34" charset="-122"/>
                <a:ea typeface="微软雅黑" panose="020B0503020204020204" pitchFamily="34" charset="-122"/>
              </a:rPr>
              <a:t>2</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5444004" y="3312298"/>
            <a:ext cx="5739903" cy="10422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600" cap="all" dirty="0" smtClean="0">
                <a:latin typeface="微软雅黑" pitchFamily="34" charset="-122"/>
                <a:ea typeface="微软雅黑" pitchFamily="34" charset="-122"/>
                <a:cs typeface="+mj-cs"/>
              </a:rPr>
              <a:t>点击输入您想要的文字内容</a:t>
            </a:r>
            <a:r>
              <a:rPr lang="zh-CN" altLang="en-US" sz="1600" cap="all" dirty="0">
                <a:latin typeface="微软雅黑" pitchFamily="34" charset="-122"/>
                <a:ea typeface="微软雅黑" pitchFamily="34" charset="-122"/>
              </a:rPr>
              <a:t>点击输入您想</a:t>
            </a:r>
            <a:r>
              <a:rPr lang="zh-CN" altLang="en-US" sz="1600" cap="all" dirty="0" smtClean="0">
                <a:latin typeface="微软雅黑" pitchFamily="34" charset="-122"/>
                <a:ea typeface="微软雅黑" pitchFamily="34" charset="-122"/>
              </a:rPr>
              <a:t>要的</a:t>
            </a:r>
            <a:r>
              <a:rPr lang="zh-CN" altLang="en-US" sz="1600" cap="all" dirty="0">
                <a:latin typeface="微软雅黑" pitchFamily="34" charset="-122"/>
                <a:ea typeface="微软雅黑" pitchFamily="34" charset="-122"/>
              </a:rPr>
              <a:t>文字</a:t>
            </a:r>
            <a:r>
              <a:rPr lang="zh-CN" altLang="en-US" sz="1600" cap="all" dirty="0" smtClean="0">
                <a:latin typeface="微软雅黑" pitchFamily="34" charset="-122"/>
                <a:ea typeface="微软雅黑" pitchFamily="34" charset="-122"/>
              </a:rPr>
              <a:t>内容</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a:t>
            </a:r>
            <a:r>
              <a:rPr lang="zh-CN" altLang="en-US" sz="1600" cap="all" dirty="0" smtClean="0">
                <a:latin typeface="微软雅黑" pitchFamily="34" charset="-122"/>
                <a:ea typeface="微软雅黑" pitchFamily="34" charset="-122"/>
              </a:rPr>
              <a:t>想</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要</a:t>
            </a:r>
            <a:r>
              <a:rPr lang="zh-CN" altLang="en-US" sz="1600" cap="all" dirty="0">
                <a:latin typeface="微软雅黑" pitchFamily="34" charset="-122"/>
                <a:ea typeface="微软雅黑" pitchFamily="34" charset="-122"/>
              </a:rPr>
              <a:t>的文字内容点击输入您想要的文字内容</a:t>
            </a:r>
            <a:r>
              <a:rPr lang="zh-CN" altLang="en-US" sz="1600" cap="all" dirty="0" smtClean="0">
                <a:latin typeface="微软雅黑" pitchFamily="34" charset="-122"/>
                <a:ea typeface="微软雅黑" pitchFamily="34" charset="-122"/>
              </a:rPr>
              <a:t>点击输入</a:t>
            </a:r>
            <a:r>
              <a:rPr lang="zh-CN" altLang="en-US" sz="1600" cap="all" dirty="0">
                <a:latin typeface="微软雅黑" pitchFamily="34" charset="-122"/>
                <a:ea typeface="微软雅黑" pitchFamily="34" charset="-122"/>
              </a:rPr>
              <a:t>您想要的</a:t>
            </a:r>
            <a:r>
              <a:rPr lang="zh-CN" altLang="en-US" sz="1600" cap="all" dirty="0" smtClean="0">
                <a:latin typeface="微软雅黑" pitchFamily="34" charset="-122"/>
                <a:ea typeface="微软雅黑" pitchFamily="34" charset="-122"/>
              </a:rPr>
              <a:t>文字</a:t>
            </a:r>
            <a:endParaRPr lang="en-US" altLang="zh-CN" sz="1600" cap="all" dirty="0">
              <a:latin typeface="微软雅黑" pitchFamily="34" charset="-122"/>
              <a:ea typeface="微软雅黑" pitchFamily="34" charset="-122"/>
            </a:endParaRPr>
          </a:p>
        </p:txBody>
      </p:sp>
      <p:sp>
        <p:nvSpPr>
          <p:cNvPr id="20" name="矩形 2"/>
          <p:cNvSpPr/>
          <p:nvPr/>
        </p:nvSpPr>
        <p:spPr>
          <a:xfrm>
            <a:off x="4669557" y="4982723"/>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chemeClr val="bg2"/>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0000"/>
                </a:solidFill>
                <a:latin typeface="微软雅黑" panose="020B0503020204020204" pitchFamily="34" charset="-122"/>
                <a:ea typeface="微软雅黑" panose="020B0503020204020204" pitchFamily="34" charset="-122"/>
              </a:rPr>
              <a:t>3</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21" name="矩形 20"/>
          <p:cNvSpPr>
            <a:spLocks noChangeArrowheads="1"/>
          </p:cNvSpPr>
          <p:nvPr/>
        </p:nvSpPr>
        <p:spPr bwMode="auto">
          <a:xfrm>
            <a:off x="5444004" y="4739354"/>
            <a:ext cx="5739903" cy="133871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600" cap="all" dirty="0" smtClean="0">
                <a:latin typeface="微软雅黑" pitchFamily="34" charset="-122"/>
                <a:ea typeface="微软雅黑" pitchFamily="34" charset="-122"/>
                <a:cs typeface="+mj-cs"/>
              </a:rPr>
              <a:t>点击输入您想要的文字内容</a:t>
            </a:r>
            <a:r>
              <a:rPr lang="zh-CN" altLang="en-US" sz="1600" cap="all" dirty="0">
                <a:latin typeface="微软雅黑" pitchFamily="34" charset="-122"/>
                <a:ea typeface="微软雅黑" pitchFamily="34" charset="-122"/>
              </a:rPr>
              <a:t>点击输入您想</a:t>
            </a:r>
            <a:r>
              <a:rPr lang="zh-CN" altLang="en-US" sz="1600" cap="all" dirty="0" smtClean="0">
                <a:latin typeface="微软雅黑" pitchFamily="34" charset="-122"/>
                <a:ea typeface="微软雅黑" pitchFamily="34" charset="-122"/>
              </a:rPr>
              <a:t>要的</a:t>
            </a:r>
            <a:r>
              <a:rPr lang="zh-CN" altLang="en-US" sz="1600" cap="all" dirty="0">
                <a:latin typeface="微软雅黑" pitchFamily="34" charset="-122"/>
                <a:ea typeface="微软雅黑" pitchFamily="34" charset="-122"/>
              </a:rPr>
              <a:t>文字</a:t>
            </a:r>
            <a:r>
              <a:rPr lang="zh-CN" altLang="en-US" sz="1600" cap="all" dirty="0" smtClean="0">
                <a:latin typeface="微软雅黑" pitchFamily="34" charset="-122"/>
                <a:ea typeface="微软雅黑" pitchFamily="34" charset="-122"/>
              </a:rPr>
              <a:t>内容</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a:t>
            </a:r>
            <a:r>
              <a:rPr lang="zh-CN" altLang="en-US" sz="1600" cap="all" dirty="0" smtClean="0">
                <a:latin typeface="微软雅黑" pitchFamily="34" charset="-122"/>
                <a:ea typeface="微软雅黑" pitchFamily="34" charset="-122"/>
              </a:rPr>
              <a:t>想</a:t>
            </a:r>
            <a:endParaRPr lang="en-US" altLang="zh-CN" sz="1600" cap="all" dirty="0" smtClean="0">
              <a:latin typeface="微软雅黑" pitchFamily="34" charset="-122"/>
              <a:ea typeface="微软雅黑" pitchFamily="34" charset="-122"/>
            </a:endParaRPr>
          </a:p>
          <a:p>
            <a:pPr>
              <a:lnSpc>
                <a:spcPct val="150000"/>
              </a:lnSpc>
              <a:spcBef>
                <a:spcPct val="0"/>
              </a:spcBef>
            </a:pPr>
            <a:r>
              <a:rPr lang="zh-CN" altLang="en-US" sz="1600" cap="all" dirty="0" smtClean="0">
                <a:latin typeface="微软雅黑" pitchFamily="34" charset="-122"/>
                <a:ea typeface="微软雅黑" pitchFamily="34" charset="-122"/>
              </a:rPr>
              <a:t>要</a:t>
            </a:r>
            <a:r>
              <a:rPr lang="zh-CN" altLang="en-US" sz="1600" cap="all" dirty="0">
                <a:latin typeface="微软雅黑" pitchFamily="34" charset="-122"/>
                <a:ea typeface="微软雅黑" pitchFamily="34" charset="-122"/>
              </a:rPr>
              <a:t>的文字内容点击输入您想要的文字内容</a:t>
            </a:r>
            <a:r>
              <a:rPr lang="zh-CN" altLang="en-US" sz="1600" cap="all" dirty="0" smtClean="0">
                <a:latin typeface="微软雅黑" pitchFamily="34" charset="-122"/>
                <a:ea typeface="微软雅黑" pitchFamily="34" charset="-122"/>
              </a:rPr>
              <a:t>点击输入</a:t>
            </a:r>
            <a:r>
              <a:rPr lang="zh-CN" altLang="en-US" sz="1600" cap="all" dirty="0">
                <a:latin typeface="微软雅黑" pitchFamily="34" charset="-122"/>
                <a:ea typeface="微软雅黑" pitchFamily="34" charset="-122"/>
              </a:rPr>
              <a:t>您想要的</a:t>
            </a:r>
            <a:r>
              <a:rPr lang="zh-CN" altLang="en-US" sz="1600" cap="all" dirty="0" smtClean="0">
                <a:latin typeface="微软雅黑" pitchFamily="34" charset="-122"/>
                <a:ea typeface="微软雅黑" pitchFamily="34" charset="-122"/>
              </a:rPr>
              <a:t>文字</a:t>
            </a:r>
            <a:endParaRPr lang="en-US" altLang="zh-CN" sz="1600" cap="all" dirty="0">
              <a:latin typeface="微软雅黑" pitchFamily="34" charset="-122"/>
              <a:ea typeface="微软雅黑" pitchFamily="34" charset="-122"/>
            </a:endParaRPr>
          </a:p>
        </p:txBody>
      </p:sp>
    </p:spTree>
    <p:extLst>
      <p:ext uri="{BB962C8B-B14F-4D97-AF65-F5344CB8AC3E}">
        <p14:creationId xmlns:p14="http://schemas.microsoft.com/office/powerpoint/2010/main" val="122152239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400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1"/>
                                        </p:tgtEl>
                                        <p:attrNameLst>
                                          <p:attrName>style.visibility</p:attrName>
                                        </p:attrNameLst>
                                      </p:cBhvr>
                                      <p:to>
                                        <p:strVal val="visible"/>
                                      </p:to>
                                    </p:set>
                                    <p:animEffect transition="in" filter="wipe(left)">
                                      <p:cBhvr>
                                        <p:cTn id="52" dur="50"/>
                                        <p:tgtEl>
                                          <p:spTgt spid="11"/>
                                        </p:tgtEl>
                                      </p:cBhvr>
                                    </p:animEffect>
                                  </p:childTnLst>
                                </p:cTn>
                              </p:par>
                              <p:par>
                                <p:cTn id="53" presetID="36" presetClass="emph" presetSubtype="0" fill="hold" grpId="1" nodeType="withEffect">
                                  <p:stCondLst>
                                    <p:cond delay="0"/>
                                  </p:stCondLst>
                                  <p:iterate type="lt">
                                    <p:tmPct val="30000"/>
                                  </p:iterate>
                                  <p:childTnLst>
                                    <p:animScale>
                                      <p:cBhvr>
                                        <p:cTn id="54" dur="25" autoRev="1" fill="hold">
                                          <p:stCondLst>
                                            <p:cond delay="0"/>
                                          </p:stCondLst>
                                        </p:cTn>
                                        <p:tgtEl>
                                          <p:spTgt spid="11"/>
                                        </p:tgtEl>
                                      </p:cBhvr>
                                      <p:to x="80000" y="100000"/>
                                    </p:animScale>
                                    <p:anim by="(#ppt_w*0.10)" calcmode="lin" valueType="num">
                                      <p:cBhvr>
                                        <p:cTn id="55" dur="25" autoRev="1" fill="hold">
                                          <p:stCondLst>
                                            <p:cond delay="0"/>
                                          </p:stCondLst>
                                        </p:cTn>
                                        <p:tgtEl>
                                          <p:spTgt spid="11"/>
                                        </p:tgtEl>
                                        <p:attrNameLst>
                                          <p:attrName>ppt_x</p:attrName>
                                        </p:attrNameLst>
                                      </p:cBhvr>
                                    </p:anim>
                                    <p:anim by="(-#ppt_w*0.10)" calcmode="lin" valueType="num">
                                      <p:cBhvr>
                                        <p:cTn id="56" dur="25" autoRev="1" fill="hold">
                                          <p:stCondLst>
                                            <p:cond delay="0"/>
                                          </p:stCondLst>
                                        </p:cTn>
                                        <p:tgtEl>
                                          <p:spTgt spid="11"/>
                                        </p:tgtEl>
                                        <p:attrNameLst>
                                          <p:attrName>ppt_y</p:attrName>
                                        </p:attrNameLst>
                                      </p:cBhvr>
                                    </p:anim>
                                    <p:animRot by="-480000">
                                      <p:cBhvr>
                                        <p:cTn id="57" dur="25" autoRev="1" fill="hold">
                                          <p:stCondLst>
                                            <p:cond delay="0"/>
                                          </p:stCondLst>
                                        </p:cTn>
                                        <p:tgtEl>
                                          <p:spTgt spid="11"/>
                                        </p:tgtEl>
                                        <p:attrNameLst>
                                          <p:attrName>r</p:attrName>
                                        </p:attrNameLst>
                                      </p:cBhvr>
                                    </p:animRot>
                                  </p:childTnLst>
                                </p:cTn>
                              </p:par>
                            </p:childTnLst>
                          </p:cTn>
                        </p:par>
                        <p:par>
                          <p:cTn id="58" fill="hold">
                            <p:stCondLst>
                              <p:cond delay="5085"/>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9"/>
                                        </p:tgtEl>
                                        <p:attrNameLst>
                                          <p:attrName>style.visibility</p:attrName>
                                        </p:attrNameLst>
                                      </p:cBhvr>
                                      <p:to>
                                        <p:strVal val="visible"/>
                                      </p:to>
                                    </p:set>
                                    <p:animEffect transition="in" filter="wipe(left)">
                                      <p:cBhvr>
                                        <p:cTn id="61" dur="50"/>
                                        <p:tgtEl>
                                          <p:spTgt spid="19"/>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19"/>
                                        </p:tgtEl>
                                      </p:cBhvr>
                                      <p:to x="80000" y="100000"/>
                                    </p:animScale>
                                    <p:anim by="(#ppt_w*0.10)" calcmode="lin" valueType="num">
                                      <p:cBhvr>
                                        <p:cTn id="64" dur="25" autoRev="1" fill="hold">
                                          <p:stCondLst>
                                            <p:cond delay="0"/>
                                          </p:stCondLst>
                                        </p:cTn>
                                        <p:tgtEl>
                                          <p:spTgt spid="19"/>
                                        </p:tgtEl>
                                        <p:attrNameLst>
                                          <p:attrName>ppt_x</p:attrName>
                                        </p:attrNameLst>
                                      </p:cBhvr>
                                    </p:anim>
                                    <p:anim by="(-#ppt_w*0.10)" calcmode="lin" valueType="num">
                                      <p:cBhvr>
                                        <p:cTn id="65" dur="25" autoRev="1" fill="hold">
                                          <p:stCondLst>
                                            <p:cond delay="0"/>
                                          </p:stCondLst>
                                        </p:cTn>
                                        <p:tgtEl>
                                          <p:spTgt spid="19"/>
                                        </p:tgtEl>
                                        <p:attrNameLst>
                                          <p:attrName>ppt_y</p:attrName>
                                        </p:attrNameLst>
                                      </p:cBhvr>
                                    </p:anim>
                                    <p:animRot by="-480000">
                                      <p:cBhvr>
                                        <p:cTn id="66" dur="25" autoRev="1" fill="hold">
                                          <p:stCondLst>
                                            <p:cond delay="0"/>
                                          </p:stCondLst>
                                        </p:cTn>
                                        <p:tgtEl>
                                          <p:spTgt spid="19"/>
                                        </p:tgtEl>
                                        <p:attrNameLst>
                                          <p:attrName>r</p:attrName>
                                        </p:attrNameLst>
                                      </p:cBhvr>
                                    </p:animRot>
                                  </p:childTnLst>
                                </p:cTn>
                              </p:par>
                            </p:childTnLst>
                          </p:cTn>
                        </p:par>
                        <p:par>
                          <p:cTn id="67" fill="hold">
                            <p:stCondLst>
                              <p:cond delay="617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21"/>
                                        </p:tgtEl>
                                        <p:attrNameLst>
                                          <p:attrName>style.visibility</p:attrName>
                                        </p:attrNameLst>
                                      </p:cBhvr>
                                      <p:to>
                                        <p:strVal val="visible"/>
                                      </p:to>
                                    </p:set>
                                    <p:animEffect transition="in" filter="wipe(left)">
                                      <p:cBhvr>
                                        <p:cTn id="70" dur="50"/>
                                        <p:tgtEl>
                                          <p:spTgt spid="21"/>
                                        </p:tgtEl>
                                      </p:cBhvr>
                                    </p:animEffect>
                                  </p:childTnLst>
                                </p:cTn>
                              </p:par>
                              <p:par>
                                <p:cTn id="71" presetID="36" presetClass="emph" presetSubtype="0" fill="hold" grpId="1" nodeType="withEffect">
                                  <p:stCondLst>
                                    <p:cond delay="0"/>
                                  </p:stCondLst>
                                  <p:iterate type="lt">
                                    <p:tmPct val="30000"/>
                                  </p:iterate>
                                  <p:childTnLst>
                                    <p:animScale>
                                      <p:cBhvr>
                                        <p:cTn id="72" dur="25" autoRev="1" fill="hold">
                                          <p:stCondLst>
                                            <p:cond delay="0"/>
                                          </p:stCondLst>
                                        </p:cTn>
                                        <p:tgtEl>
                                          <p:spTgt spid="21"/>
                                        </p:tgtEl>
                                      </p:cBhvr>
                                      <p:to x="80000" y="100000"/>
                                    </p:animScale>
                                    <p:anim by="(#ppt_w*0.10)" calcmode="lin" valueType="num">
                                      <p:cBhvr>
                                        <p:cTn id="73" dur="25" autoRev="1" fill="hold">
                                          <p:stCondLst>
                                            <p:cond delay="0"/>
                                          </p:stCondLst>
                                        </p:cTn>
                                        <p:tgtEl>
                                          <p:spTgt spid="21"/>
                                        </p:tgtEl>
                                        <p:attrNameLst>
                                          <p:attrName>ppt_x</p:attrName>
                                        </p:attrNameLst>
                                      </p:cBhvr>
                                    </p:anim>
                                    <p:anim by="(-#ppt_w*0.10)" calcmode="lin" valueType="num">
                                      <p:cBhvr>
                                        <p:cTn id="74" dur="25" autoRev="1" fill="hold">
                                          <p:stCondLst>
                                            <p:cond delay="0"/>
                                          </p:stCondLst>
                                        </p:cTn>
                                        <p:tgtEl>
                                          <p:spTgt spid="21"/>
                                        </p:tgtEl>
                                        <p:attrNameLst>
                                          <p:attrName>ppt_y</p:attrName>
                                        </p:attrNameLst>
                                      </p:cBhvr>
                                    </p:anim>
                                    <p:animRot by="-480000">
                                      <p:cBhvr>
                                        <p:cTn id="75" dur="25" autoRev="1"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10" grpId="0" animBg="1"/>
      <p:bldP spid="11" grpId="0"/>
      <p:bldP spid="11" grpId="1"/>
      <p:bldP spid="18" grpId="0" animBg="1"/>
      <p:bldP spid="19" grpId="0"/>
      <p:bldP spid="19" grpId="1"/>
      <p:bldP spid="20" grpId="0" animBg="1"/>
      <p:bldP spid="21" grpId="0"/>
      <p:bldP spid="2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需求分析</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DEMAND ANALYSLS</a:t>
            </a:r>
            <a:endParaRPr lang="zh-CN" altLang="en-US" sz="1600" dirty="0">
              <a:solidFill>
                <a:srgbClr val="C00000"/>
              </a:solidFill>
              <a:latin typeface="微软雅黑" pitchFamily="34" charset="-122"/>
              <a:ea typeface="微软雅黑" pitchFamily="34" charset="-122"/>
            </a:endParaRPr>
          </a:p>
        </p:txBody>
      </p:sp>
      <p:grpSp>
        <p:nvGrpSpPr>
          <p:cNvPr id="105" name="组合 104"/>
          <p:cNvGrpSpPr/>
          <p:nvPr/>
        </p:nvGrpSpPr>
        <p:grpSpPr>
          <a:xfrm>
            <a:off x="830464" y="1970479"/>
            <a:ext cx="2988877" cy="3492452"/>
            <a:chOff x="668723" y="1882344"/>
            <a:chExt cx="2988877" cy="3492452"/>
          </a:xfrm>
        </p:grpSpPr>
        <p:sp>
          <p:nvSpPr>
            <p:cNvPr id="45" name="Freeform 48"/>
            <p:cNvSpPr>
              <a:spLocks noEditPoints="1"/>
            </p:cNvSpPr>
            <p:nvPr/>
          </p:nvSpPr>
          <p:spPr bwMode="auto">
            <a:xfrm>
              <a:off x="668723" y="1882344"/>
              <a:ext cx="2988877" cy="2988877"/>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1237072" y="2391214"/>
              <a:ext cx="1915822" cy="2983582"/>
              <a:chOff x="7056438" y="2401888"/>
              <a:chExt cx="2671763" cy="4160838"/>
            </a:xfrm>
            <a:effectLst>
              <a:outerShdw blurRad="254000" dist="101600" dir="8100000" sx="102000" sy="102000" algn="tr" rotWithShape="0">
                <a:prstClr val="black">
                  <a:alpha val="28000"/>
                </a:prstClr>
              </a:outerShdw>
            </a:effectLst>
          </p:grpSpPr>
          <p:sp>
            <p:nvSpPr>
              <p:cNvPr id="47" name="Freeform 49"/>
              <p:cNvSpPr>
                <a:spLocks/>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0"/>
              <p:cNvSpPr>
                <a:spLocks/>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1"/>
              <p:cNvSpPr>
                <a:spLocks/>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2"/>
              <p:cNvSpPr>
                <a:spLocks/>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3"/>
              <p:cNvSpPr>
                <a:spLocks/>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4"/>
              <p:cNvSpPr>
                <a:spLocks/>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95" name="文本框 94"/>
          <p:cNvSpPr txBox="1"/>
          <p:nvPr/>
        </p:nvSpPr>
        <p:spPr>
          <a:xfrm>
            <a:off x="1866900" y="3009303"/>
            <a:ext cx="1700088" cy="1117614"/>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现实</a:t>
            </a:r>
            <a:endParaRPr lang="en-US" altLang="zh-CN" sz="3200"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a:p>
            <a:r>
              <a:rPr lang="zh-CN" altLang="en-US" sz="3200"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需求</a:t>
            </a:r>
            <a:endParaRPr lang="zh-CN" altLang="en-US" sz="32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01" name="Freeform 20"/>
          <p:cNvSpPr>
            <a:spLocks noEditPoints="1"/>
          </p:cNvSpPr>
          <p:nvPr/>
        </p:nvSpPr>
        <p:spPr bwMode="auto">
          <a:xfrm rot="5400000">
            <a:off x="4601130" y="1691054"/>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02" name="组合 101"/>
          <p:cNvGrpSpPr/>
          <p:nvPr/>
        </p:nvGrpSpPr>
        <p:grpSpPr>
          <a:xfrm>
            <a:off x="5348471" y="1676941"/>
            <a:ext cx="5560297" cy="739676"/>
            <a:chOff x="4304043" y="1286668"/>
            <a:chExt cx="3837944" cy="2757793"/>
          </a:xfrm>
          <a:effectLst>
            <a:outerShdw blurRad="381000" dist="254000" dir="8100000" algn="tr" rotWithShape="0">
              <a:prstClr val="black">
                <a:alpha val="40000"/>
              </a:prstClr>
            </a:outerShdw>
          </a:effectLst>
        </p:grpSpPr>
        <p:sp>
          <p:nvSpPr>
            <p:cNvPr id="103" name="圆角矩形 10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04" name="圆角矩形 10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在此处添加需求问题</a:t>
              </a:r>
              <a:endParaRPr lang="zh-CN" altLang="en-US" dirty="0">
                <a:solidFill>
                  <a:schemeClr val="tx1"/>
                </a:solidFill>
                <a:latin typeface="微软雅黑" pitchFamily="34" charset="-122"/>
                <a:ea typeface="微软雅黑" pitchFamily="34" charset="-122"/>
              </a:endParaRPr>
            </a:p>
          </p:txBody>
        </p:sp>
      </p:grpSp>
      <p:sp>
        <p:nvSpPr>
          <p:cNvPr id="106" name="Freeform 20"/>
          <p:cNvSpPr>
            <a:spLocks noEditPoints="1"/>
          </p:cNvSpPr>
          <p:nvPr/>
        </p:nvSpPr>
        <p:spPr bwMode="auto">
          <a:xfrm rot="5400000">
            <a:off x="4601129" y="2623385"/>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07" name="组合 106"/>
          <p:cNvGrpSpPr/>
          <p:nvPr/>
        </p:nvGrpSpPr>
        <p:grpSpPr>
          <a:xfrm>
            <a:off x="5348470" y="2609272"/>
            <a:ext cx="5560297" cy="739676"/>
            <a:chOff x="4304043" y="1286668"/>
            <a:chExt cx="3837944" cy="2757793"/>
          </a:xfrm>
          <a:effectLst>
            <a:outerShdw blurRad="381000" dist="254000" dir="8100000" algn="tr" rotWithShape="0">
              <a:prstClr val="black">
                <a:alpha val="40000"/>
              </a:prstClr>
            </a:outerShdw>
          </a:effectLst>
        </p:grpSpPr>
        <p:sp>
          <p:nvSpPr>
            <p:cNvPr id="108" name="圆角矩形 10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09" name="圆角矩形 10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在此处添加需求问题</a:t>
              </a:r>
              <a:endParaRPr lang="zh-CN" altLang="en-US" dirty="0">
                <a:solidFill>
                  <a:schemeClr val="tx1"/>
                </a:solidFill>
                <a:latin typeface="微软雅黑" pitchFamily="34" charset="-122"/>
                <a:ea typeface="微软雅黑" pitchFamily="34" charset="-122"/>
              </a:endParaRPr>
            </a:p>
          </p:txBody>
        </p:sp>
      </p:grpSp>
      <p:sp>
        <p:nvSpPr>
          <p:cNvPr id="110" name="Freeform 20"/>
          <p:cNvSpPr>
            <a:spLocks noEditPoints="1"/>
          </p:cNvSpPr>
          <p:nvPr/>
        </p:nvSpPr>
        <p:spPr bwMode="auto">
          <a:xfrm rot="5400000">
            <a:off x="4601129" y="3523646"/>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11" name="组合 110"/>
          <p:cNvGrpSpPr/>
          <p:nvPr/>
        </p:nvGrpSpPr>
        <p:grpSpPr>
          <a:xfrm>
            <a:off x="5348470" y="3509533"/>
            <a:ext cx="5560297" cy="739676"/>
            <a:chOff x="4304043" y="1286668"/>
            <a:chExt cx="3837944" cy="2757793"/>
          </a:xfrm>
          <a:effectLst>
            <a:outerShdw blurRad="381000" dist="254000" dir="8100000" algn="tr" rotWithShape="0">
              <a:prstClr val="black">
                <a:alpha val="40000"/>
              </a:prstClr>
            </a:outerShdw>
          </a:effectLst>
        </p:grpSpPr>
        <p:sp>
          <p:nvSpPr>
            <p:cNvPr id="112" name="圆角矩形 1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13" name="圆角矩形 11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在此处添加需求问题</a:t>
              </a:r>
              <a:endParaRPr lang="zh-CN" altLang="en-US" dirty="0">
                <a:solidFill>
                  <a:schemeClr val="tx1"/>
                </a:solidFill>
                <a:latin typeface="微软雅黑" pitchFamily="34" charset="-122"/>
                <a:ea typeface="微软雅黑" pitchFamily="34" charset="-122"/>
              </a:endParaRPr>
            </a:p>
          </p:txBody>
        </p:sp>
      </p:grpSp>
      <p:sp>
        <p:nvSpPr>
          <p:cNvPr id="114" name="Freeform 20"/>
          <p:cNvSpPr>
            <a:spLocks noEditPoints="1"/>
          </p:cNvSpPr>
          <p:nvPr/>
        </p:nvSpPr>
        <p:spPr bwMode="auto">
          <a:xfrm rot="5400000">
            <a:off x="4601128" y="4451087"/>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15" name="组合 114"/>
          <p:cNvGrpSpPr/>
          <p:nvPr/>
        </p:nvGrpSpPr>
        <p:grpSpPr>
          <a:xfrm>
            <a:off x="5348469" y="4436974"/>
            <a:ext cx="5560297" cy="739676"/>
            <a:chOff x="4304043" y="1286668"/>
            <a:chExt cx="3837944" cy="2757793"/>
          </a:xfrm>
          <a:effectLst>
            <a:outerShdw blurRad="381000" dist="254000" dir="8100000" algn="tr" rotWithShape="0">
              <a:prstClr val="black">
                <a:alpha val="40000"/>
              </a:prstClr>
            </a:outerShdw>
          </a:effectLst>
        </p:grpSpPr>
        <p:sp>
          <p:nvSpPr>
            <p:cNvPr id="116" name="圆角矩形 1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17" name="圆角矩形 11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在此处添加需求问题</a:t>
              </a:r>
              <a:endParaRPr lang="zh-CN" altLang="en-US" dirty="0">
                <a:solidFill>
                  <a:schemeClr val="tx1"/>
                </a:solidFill>
                <a:latin typeface="微软雅黑" pitchFamily="34" charset="-122"/>
                <a:ea typeface="微软雅黑" pitchFamily="34" charset="-122"/>
              </a:endParaRPr>
            </a:p>
          </p:txBody>
        </p:sp>
      </p:grpSp>
      <p:sp>
        <p:nvSpPr>
          <p:cNvPr id="118" name="Freeform 20"/>
          <p:cNvSpPr>
            <a:spLocks noEditPoints="1"/>
          </p:cNvSpPr>
          <p:nvPr/>
        </p:nvSpPr>
        <p:spPr bwMode="auto">
          <a:xfrm rot="5400000">
            <a:off x="4601127" y="5346222"/>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19" name="组合 118"/>
          <p:cNvGrpSpPr/>
          <p:nvPr/>
        </p:nvGrpSpPr>
        <p:grpSpPr>
          <a:xfrm>
            <a:off x="5348468" y="5332109"/>
            <a:ext cx="5560297" cy="739676"/>
            <a:chOff x="4304043" y="1286668"/>
            <a:chExt cx="3837944" cy="2757793"/>
          </a:xfrm>
          <a:effectLst>
            <a:outerShdw blurRad="381000" dist="254000" dir="8100000" algn="tr" rotWithShape="0">
              <a:prstClr val="black">
                <a:alpha val="40000"/>
              </a:prstClr>
            </a:outerShdw>
          </a:effectLst>
        </p:grpSpPr>
        <p:sp>
          <p:nvSpPr>
            <p:cNvPr id="120" name="圆角矩形 1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1" name="圆角矩形 1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在此处添加需求问题</a:t>
              </a:r>
              <a:endParaRPr lang="zh-CN" altLang="en-US" dirty="0">
                <a:solidFill>
                  <a:schemeClr val="tx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08685995"/>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05"/>
                                        </p:tgtEl>
                                        <p:attrNameLst>
                                          <p:attrName>style.visibility</p:attrName>
                                        </p:attrNameLst>
                                      </p:cBhvr>
                                      <p:to>
                                        <p:strVal val="visible"/>
                                      </p:to>
                                    </p:set>
                                    <p:anim calcmode="lin" valueType="num">
                                      <p:cBhvr>
                                        <p:cTn id="16" dur="500" fill="hold"/>
                                        <p:tgtEl>
                                          <p:spTgt spid="105"/>
                                        </p:tgtEl>
                                        <p:attrNameLst>
                                          <p:attrName>ppt_w</p:attrName>
                                        </p:attrNameLst>
                                      </p:cBhvr>
                                      <p:tavLst>
                                        <p:tav tm="0">
                                          <p:val>
                                            <p:fltVal val="0"/>
                                          </p:val>
                                        </p:tav>
                                        <p:tav tm="100000">
                                          <p:val>
                                            <p:strVal val="#ppt_w"/>
                                          </p:val>
                                        </p:tav>
                                      </p:tavLst>
                                    </p:anim>
                                    <p:anim calcmode="lin" valueType="num">
                                      <p:cBhvr>
                                        <p:cTn id="17" dur="500" fill="hold"/>
                                        <p:tgtEl>
                                          <p:spTgt spid="105"/>
                                        </p:tgtEl>
                                        <p:attrNameLst>
                                          <p:attrName>ppt_h</p:attrName>
                                        </p:attrNameLst>
                                      </p:cBhvr>
                                      <p:tavLst>
                                        <p:tav tm="0">
                                          <p:val>
                                            <p:fltVal val="0"/>
                                          </p:val>
                                        </p:tav>
                                        <p:tav tm="100000">
                                          <p:val>
                                            <p:strVal val="#ppt_h"/>
                                          </p:val>
                                        </p:tav>
                                      </p:tavLst>
                                    </p:anim>
                                    <p:animEffect transition="in" filter="fade">
                                      <p:cBhvr>
                                        <p:cTn id="18" dur="500"/>
                                        <p:tgtEl>
                                          <p:spTgt spid="105"/>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95"/>
                                        </p:tgtEl>
                                        <p:attrNameLst>
                                          <p:attrName>style.visibility</p:attrName>
                                        </p:attrNameLst>
                                      </p:cBhvr>
                                      <p:to>
                                        <p:strVal val="visible"/>
                                      </p:to>
                                    </p:set>
                                    <p:animEffect transition="in" filter="fade">
                                      <p:cBhvr>
                                        <p:cTn id="22" dur="1000"/>
                                        <p:tgtEl>
                                          <p:spTgt spid="95"/>
                                        </p:tgtEl>
                                      </p:cBhvr>
                                    </p:animEffect>
                                    <p:anim calcmode="lin" valueType="num">
                                      <p:cBhvr>
                                        <p:cTn id="23" dur="1000" fill="hold"/>
                                        <p:tgtEl>
                                          <p:spTgt spid="95"/>
                                        </p:tgtEl>
                                        <p:attrNameLst>
                                          <p:attrName>ppt_x</p:attrName>
                                        </p:attrNameLst>
                                      </p:cBhvr>
                                      <p:tavLst>
                                        <p:tav tm="0">
                                          <p:val>
                                            <p:strVal val="#ppt_x"/>
                                          </p:val>
                                        </p:tav>
                                        <p:tav tm="100000">
                                          <p:val>
                                            <p:strVal val="#ppt_x"/>
                                          </p:val>
                                        </p:tav>
                                      </p:tavLst>
                                    </p:anim>
                                    <p:anim calcmode="lin" valueType="num">
                                      <p:cBhvr>
                                        <p:cTn id="24" dur="900" decel="100000" fill="hold"/>
                                        <p:tgtEl>
                                          <p:spTgt spid="9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95"/>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12" presetClass="entr" presetSubtype="8" fill="hold" grpId="0" nodeType="afterEffect">
                                  <p:stCondLst>
                                    <p:cond delay="0"/>
                                  </p:stCondLst>
                                  <p:childTnLst>
                                    <p:set>
                                      <p:cBhvr>
                                        <p:cTn id="28" dur="1" fill="hold">
                                          <p:stCondLst>
                                            <p:cond delay="0"/>
                                          </p:stCondLst>
                                        </p:cTn>
                                        <p:tgtEl>
                                          <p:spTgt spid="101"/>
                                        </p:tgtEl>
                                        <p:attrNameLst>
                                          <p:attrName>style.visibility</p:attrName>
                                        </p:attrNameLst>
                                      </p:cBhvr>
                                      <p:to>
                                        <p:strVal val="visible"/>
                                      </p:to>
                                    </p:set>
                                    <p:anim calcmode="lin" valueType="num">
                                      <p:cBhvr additive="base">
                                        <p:cTn id="29" dur="500"/>
                                        <p:tgtEl>
                                          <p:spTgt spid="101"/>
                                        </p:tgtEl>
                                        <p:attrNameLst>
                                          <p:attrName>ppt_x</p:attrName>
                                        </p:attrNameLst>
                                      </p:cBhvr>
                                      <p:tavLst>
                                        <p:tav tm="0">
                                          <p:val>
                                            <p:strVal val="#ppt_x-#ppt_w*1.125000"/>
                                          </p:val>
                                        </p:tav>
                                        <p:tav tm="100000">
                                          <p:val>
                                            <p:strVal val="#ppt_x"/>
                                          </p:val>
                                        </p:tav>
                                      </p:tavLst>
                                    </p:anim>
                                    <p:animEffect transition="in" filter="wipe(right)">
                                      <p:cBhvr>
                                        <p:cTn id="30" dur="500"/>
                                        <p:tgtEl>
                                          <p:spTgt spid="101"/>
                                        </p:tgtEl>
                                      </p:cBhvr>
                                    </p:animEffect>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102"/>
                                        </p:tgtEl>
                                        <p:attrNameLst>
                                          <p:attrName>style.visibility</p:attrName>
                                        </p:attrNameLst>
                                      </p:cBhvr>
                                      <p:to>
                                        <p:strVal val="visible"/>
                                      </p:to>
                                    </p:set>
                                    <p:animEffect transition="in" filter="fade">
                                      <p:cBhvr>
                                        <p:cTn id="34" dur="500"/>
                                        <p:tgtEl>
                                          <p:spTgt spid="102"/>
                                        </p:tgtEl>
                                      </p:cBhvr>
                                    </p:animEffect>
                                    <p:anim calcmode="lin" valueType="num">
                                      <p:cBhvr>
                                        <p:cTn id="35" dur="500" fill="hold"/>
                                        <p:tgtEl>
                                          <p:spTgt spid="102"/>
                                        </p:tgtEl>
                                        <p:attrNameLst>
                                          <p:attrName>ppt_x</p:attrName>
                                        </p:attrNameLst>
                                      </p:cBhvr>
                                      <p:tavLst>
                                        <p:tav tm="0">
                                          <p:val>
                                            <p:strVal val="#ppt_x"/>
                                          </p:val>
                                        </p:tav>
                                        <p:tav tm="100000">
                                          <p:val>
                                            <p:strVal val="#ppt_x"/>
                                          </p:val>
                                        </p:tav>
                                      </p:tavLst>
                                    </p:anim>
                                    <p:anim calcmode="lin" valueType="num">
                                      <p:cBhvr>
                                        <p:cTn id="36" dur="500" fill="hold"/>
                                        <p:tgtEl>
                                          <p:spTgt spid="10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8"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 calcmode="lin" valueType="num">
                                      <p:cBhvr additive="base">
                                        <p:cTn id="40" dur="500"/>
                                        <p:tgtEl>
                                          <p:spTgt spid="106"/>
                                        </p:tgtEl>
                                        <p:attrNameLst>
                                          <p:attrName>ppt_x</p:attrName>
                                        </p:attrNameLst>
                                      </p:cBhvr>
                                      <p:tavLst>
                                        <p:tav tm="0">
                                          <p:val>
                                            <p:strVal val="#ppt_x-#ppt_w*1.125000"/>
                                          </p:val>
                                        </p:tav>
                                        <p:tav tm="100000">
                                          <p:val>
                                            <p:strVal val="#ppt_x"/>
                                          </p:val>
                                        </p:tav>
                                      </p:tavLst>
                                    </p:anim>
                                    <p:animEffect transition="in" filter="wipe(right)">
                                      <p:cBhvr>
                                        <p:cTn id="41" dur="500"/>
                                        <p:tgtEl>
                                          <p:spTgt spid="106"/>
                                        </p:tgtEl>
                                      </p:cBhvr>
                                    </p:animEffect>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anim calcmode="lin" valueType="num">
                                      <p:cBhvr>
                                        <p:cTn id="46" dur="500" fill="hold"/>
                                        <p:tgtEl>
                                          <p:spTgt spid="107"/>
                                        </p:tgtEl>
                                        <p:attrNameLst>
                                          <p:attrName>ppt_x</p:attrName>
                                        </p:attrNameLst>
                                      </p:cBhvr>
                                      <p:tavLst>
                                        <p:tav tm="0">
                                          <p:val>
                                            <p:strVal val="#ppt_x"/>
                                          </p:val>
                                        </p:tav>
                                        <p:tav tm="100000">
                                          <p:val>
                                            <p:strVal val="#ppt_x"/>
                                          </p:val>
                                        </p:tav>
                                      </p:tavLst>
                                    </p:anim>
                                    <p:anim calcmode="lin" valueType="num">
                                      <p:cBhvr>
                                        <p:cTn id="47" dur="500" fill="hold"/>
                                        <p:tgtEl>
                                          <p:spTgt spid="107"/>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additive="base">
                                        <p:cTn id="51" dur="500"/>
                                        <p:tgtEl>
                                          <p:spTgt spid="110"/>
                                        </p:tgtEl>
                                        <p:attrNameLst>
                                          <p:attrName>ppt_x</p:attrName>
                                        </p:attrNameLst>
                                      </p:cBhvr>
                                      <p:tavLst>
                                        <p:tav tm="0">
                                          <p:val>
                                            <p:strVal val="#ppt_x-#ppt_w*1.125000"/>
                                          </p:val>
                                        </p:tav>
                                        <p:tav tm="100000">
                                          <p:val>
                                            <p:strVal val="#ppt_x"/>
                                          </p:val>
                                        </p:tav>
                                      </p:tavLst>
                                    </p:anim>
                                    <p:animEffect transition="in" filter="wipe(right)">
                                      <p:cBhvr>
                                        <p:cTn id="52" dur="500"/>
                                        <p:tgtEl>
                                          <p:spTgt spid="110"/>
                                        </p:tgtEl>
                                      </p:cBhvr>
                                    </p:animEffect>
                                  </p:childTnLst>
                                </p:cTn>
                              </p:par>
                            </p:childTnLst>
                          </p:cTn>
                        </p:par>
                        <p:par>
                          <p:cTn id="53" fill="hold">
                            <p:stCondLst>
                              <p:cond delay="4500"/>
                            </p:stCondLst>
                            <p:childTnLst>
                              <p:par>
                                <p:cTn id="54" presetID="42" presetClass="entr" presetSubtype="0" fill="hold" nodeType="after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fade">
                                      <p:cBhvr>
                                        <p:cTn id="56" dur="500"/>
                                        <p:tgtEl>
                                          <p:spTgt spid="111"/>
                                        </p:tgtEl>
                                      </p:cBhvr>
                                    </p:animEffect>
                                    <p:anim calcmode="lin" valueType="num">
                                      <p:cBhvr>
                                        <p:cTn id="57" dur="500" fill="hold"/>
                                        <p:tgtEl>
                                          <p:spTgt spid="111"/>
                                        </p:tgtEl>
                                        <p:attrNameLst>
                                          <p:attrName>ppt_x</p:attrName>
                                        </p:attrNameLst>
                                      </p:cBhvr>
                                      <p:tavLst>
                                        <p:tav tm="0">
                                          <p:val>
                                            <p:strVal val="#ppt_x"/>
                                          </p:val>
                                        </p:tav>
                                        <p:tav tm="100000">
                                          <p:val>
                                            <p:strVal val="#ppt_x"/>
                                          </p:val>
                                        </p:tav>
                                      </p:tavLst>
                                    </p:anim>
                                    <p:anim calcmode="lin" valueType="num">
                                      <p:cBhvr>
                                        <p:cTn id="58" dur="500" fill="hold"/>
                                        <p:tgtEl>
                                          <p:spTgt spid="111"/>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12" presetClass="entr" presetSubtype="8" fill="hold" grpId="0" nodeType="afterEffect">
                                  <p:stCondLst>
                                    <p:cond delay="0"/>
                                  </p:stCondLst>
                                  <p:childTnLst>
                                    <p:set>
                                      <p:cBhvr>
                                        <p:cTn id="61" dur="1" fill="hold">
                                          <p:stCondLst>
                                            <p:cond delay="0"/>
                                          </p:stCondLst>
                                        </p:cTn>
                                        <p:tgtEl>
                                          <p:spTgt spid="114"/>
                                        </p:tgtEl>
                                        <p:attrNameLst>
                                          <p:attrName>style.visibility</p:attrName>
                                        </p:attrNameLst>
                                      </p:cBhvr>
                                      <p:to>
                                        <p:strVal val="visible"/>
                                      </p:to>
                                    </p:set>
                                    <p:anim calcmode="lin" valueType="num">
                                      <p:cBhvr additive="base">
                                        <p:cTn id="62" dur="500"/>
                                        <p:tgtEl>
                                          <p:spTgt spid="114"/>
                                        </p:tgtEl>
                                        <p:attrNameLst>
                                          <p:attrName>ppt_x</p:attrName>
                                        </p:attrNameLst>
                                      </p:cBhvr>
                                      <p:tavLst>
                                        <p:tav tm="0">
                                          <p:val>
                                            <p:strVal val="#ppt_x-#ppt_w*1.125000"/>
                                          </p:val>
                                        </p:tav>
                                        <p:tav tm="100000">
                                          <p:val>
                                            <p:strVal val="#ppt_x"/>
                                          </p:val>
                                        </p:tav>
                                      </p:tavLst>
                                    </p:anim>
                                    <p:animEffect transition="in" filter="wipe(right)">
                                      <p:cBhvr>
                                        <p:cTn id="63" dur="500"/>
                                        <p:tgtEl>
                                          <p:spTgt spid="114"/>
                                        </p:tgtEl>
                                      </p:cBhvr>
                                    </p:animEffect>
                                  </p:childTnLst>
                                </p:cTn>
                              </p:par>
                            </p:childTnLst>
                          </p:cTn>
                        </p:par>
                        <p:par>
                          <p:cTn id="64" fill="hold">
                            <p:stCondLst>
                              <p:cond delay="5500"/>
                            </p:stCondLst>
                            <p:childTnLst>
                              <p:par>
                                <p:cTn id="65" presetID="42" presetClass="entr" presetSubtype="0" fill="hold" nodeType="afterEffect">
                                  <p:stCondLst>
                                    <p:cond delay="0"/>
                                  </p:stCondLst>
                                  <p:childTnLst>
                                    <p:set>
                                      <p:cBhvr>
                                        <p:cTn id="66" dur="1" fill="hold">
                                          <p:stCondLst>
                                            <p:cond delay="0"/>
                                          </p:stCondLst>
                                        </p:cTn>
                                        <p:tgtEl>
                                          <p:spTgt spid="115"/>
                                        </p:tgtEl>
                                        <p:attrNameLst>
                                          <p:attrName>style.visibility</p:attrName>
                                        </p:attrNameLst>
                                      </p:cBhvr>
                                      <p:to>
                                        <p:strVal val="visible"/>
                                      </p:to>
                                    </p:set>
                                    <p:animEffect transition="in" filter="fade">
                                      <p:cBhvr>
                                        <p:cTn id="67" dur="500"/>
                                        <p:tgtEl>
                                          <p:spTgt spid="115"/>
                                        </p:tgtEl>
                                      </p:cBhvr>
                                    </p:animEffect>
                                    <p:anim calcmode="lin" valueType="num">
                                      <p:cBhvr>
                                        <p:cTn id="68" dur="500" fill="hold"/>
                                        <p:tgtEl>
                                          <p:spTgt spid="115"/>
                                        </p:tgtEl>
                                        <p:attrNameLst>
                                          <p:attrName>ppt_x</p:attrName>
                                        </p:attrNameLst>
                                      </p:cBhvr>
                                      <p:tavLst>
                                        <p:tav tm="0">
                                          <p:val>
                                            <p:strVal val="#ppt_x"/>
                                          </p:val>
                                        </p:tav>
                                        <p:tav tm="100000">
                                          <p:val>
                                            <p:strVal val="#ppt_x"/>
                                          </p:val>
                                        </p:tav>
                                      </p:tavLst>
                                    </p:anim>
                                    <p:anim calcmode="lin" valueType="num">
                                      <p:cBhvr>
                                        <p:cTn id="69" dur="500" fill="hold"/>
                                        <p:tgtEl>
                                          <p:spTgt spid="115"/>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12" presetClass="entr" presetSubtype="8" fill="hold" grpId="0" nodeType="afterEffect">
                                  <p:stCondLst>
                                    <p:cond delay="0"/>
                                  </p:stCondLst>
                                  <p:childTnLst>
                                    <p:set>
                                      <p:cBhvr>
                                        <p:cTn id="72" dur="1" fill="hold">
                                          <p:stCondLst>
                                            <p:cond delay="0"/>
                                          </p:stCondLst>
                                        </p:cTn>
                                        <p:tgtEl>
                                          <p:spTgt spid="118"/>
                                        </p:tgtEl>
                                        <p:attrNameLst>
                                          <p:attrName>style.visibility</p:attrName>
                                        </p:attrNameLst>
                                      </p:cBhvr>
                                      <p:to>
                                        <p:strVal val="visible"/>
                                      </p:to>
                                    </p:set>
                                    <p:anim calcmode="lin" valueType="num">
                                      <p:cBhvr additive="base">
                                        <p:cTn id="73" dur="500"/>
                                        <p:tgtEl>
                                          <p:spTgt spid="118"/>
                                        </p:tgtEl>
                                        <p:attrNameLst>
                                          <p:attrName>ppt_x</p:attrName>
                                        </p:attrNameLst>
                                      </p:cBhvr>
                                      <p:tavLst>
                                        <p:tav tm="0">
                                          <p:val>
                                            <p:strVal val="#ppt_x-#ppt_w*1.125000"/>
                                          </p:val>
                                        </p:tav>
                                        <p:tav tm="100000">
                                          <p:val>
                                            <p:strVal val="#ppt_x"/>
                                          </p:val>
                                        </p:tav>
                                      </p:tavLst>
                                    </p:anim>
                                    <p:animEffect transition="in" filter="wipe(right)">
                                      <p:cBhvr>
                                        <p:cTn id="74" dur="500"/>
                                        <p:tgtEl>
                                          <p:spTgt spid="118"/>
                                        </p:tgtEl>
                                      </p:cBhvr>
                                    </p:animEffect>
                                  </p:childTnLst>
                                </p:cTn>
                              </p:par>
                            </p:childTnLst>
                          </p:cTn>
                        </p:par>
                        <p:par>
                          <p:cTn id="75" fill="hold">
                            <p:stCondLst>
                              <p:cond delay="6500"/>
                            </p:stCondLst>
                            <p:childTnLst>
                              <p:par>
                                <p:cTn id="76" presetID="42" presetClass="entr" presetSubtype="0" fill="hold" nodeType="after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500"/>
                                        <p:tgtEl>
                                          <p:spTgt spid="119"/>
                                        </p:tgtEl>
                                      </p:cBhvr>
                                    </p:animEffect>
                                    <p:anim calcmode="lin" valueType="num">
                                      <p:cBhvr>
                                        <p:cTn id="79" dur="500" fill="hold"/>
                                        <p:tgtEl>
                                          <p:spTgt spid="119"/>
                                        </p:tgtEl>
                                        <p:attrNameLst>
                                          <p:attrName>ppt_x</p:attrName>
                                        </p:attrNameLst>
                                      </p:cBhvr>
                                      <p:tavLst>
                                        <p:tav tm="0">
                                          <p:val>
                                            <p:strVal val="#ppt_x"/>
                                          </p:val>
                                        </p:tav>
                                        <p:tav tm="100000">
                                          <p:val>
                                            <p:strVal val="#ppt_x"/>
                                          </p:val>
                                        </p:tav>
                                      </p:tavLst>
                                    </p:anim>
                                    <p:anim calcmode="lin" valueType="num">
                                      <p:cBhvr>
                                        <p:cTn id="80" dur="5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5" grpId="0"/>
      <p:bldP spid="101" grpId="0" animBg="1"/>
      <p:bldP spid="106" grpId="0" animBg="1"/>
      <p:bldP spid="110" grpId="0" animBg="1"/>
      <p:bldP spid="114" grpId="0" animBg="1"/>
      <p:bldP spid="1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需要解决问题</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SOLVE PROBLEM</a:t>
            </a:r>
            <a:endParaRPr lang="zh-CN" altLang="en-US" sz="1600" dirty="0">
              <a:solidFill>
                <a:srgbClr val="C00000"/>
              </a:solidFill>
              <a:latin typeface="微软雅黑" pitchFamily="34" charset="-122"/>
              <a:ea typeface="微软雅黑" pitchFamily="34" charset="-122"/>
            </a:endParaRPr>
          </a:p>
        </p:txBody>
      </p:sp>
      <p:grpSp>
        <p:nvGrpSpPr>
          <p:cNvPr id="11" name="组合 10"/>
          <p:cNvGrpSpPr/>
          <p:nvPr/>
        </p:nvGrpSpPr>
        <p:grpSpPr>
          <a:xfrm>
            <a:off x="5911971" y="1987969"/>
            <a:ext cx="1018492" cy="1026254"/>
            <a:chOff x="4644008" y="1988840"/>
            <a:chExt cx="966398" cy="973763"/>
          </a:xfrm>
        </p:grpSpPr>
        <p:sp>
          <p:nvSpPr>
            <p:cNvPr id="12"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681131" y="2058681"/>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5"/>
            <p:cNvSpPr txBox="1"/>
            <p:nvPr/>
          </p:nvSpPr>
          <p:spPr>
            <a:xfrm>
              <a:off x="4681131" y="2134938"/>
              <a:ext cx="384982" cy="292035"/>
            </a:xfrm>
            <a:prstGeom prst="rect">
              <a:avLst/>
            </a:prstGeom>
            <a:noFill/>
          </p:spPr>
          <p:txBody>
            <a:bodyPr wrap="square" rtlCol="0">
              <a:spAutoFit/>
            </a:bodyPr>
            <a:lstStyle/>
            <a:p>
              <a:pPr algn="ctr"/>
              <a:r>
                <a:rPr lang="en-US" altLang="zh-CN" sz="1400" dirty="0" smtClean="0">
                  <a:solidFill>
                    <a:srgbClr val="C00000"/>
                  </a:solidFill>
                  <a:latin typeface="Impact" panose="020B0806030902050204" pitchFamily="34" charset="0"/>
                </a:rPr>
                <a:t>01</a:t>
              </a:r>
              <a:endParaRPr lang="zh-CN" altLang="en-US" sz="1400" dirty="0">
                <a:solidFill>
                  <a:srgbClr val="C00000"/>
                </a:solidFill>
                <a:latin typeface="Impact" panose="020B0806030902050204" pitchFamily="34" charset="0"/>
              </a:endParaRPr>
            </a:p>
          </p:txBody>
        </p:sp>
      </p:grpSp>
      <p:grpSp>
        <p:nvGrpSpPr>
          <p:cNvPr id="55" name="组合 54"/>
          <p:cNvGrpSpPr/>
          <p:nvPr/>
        </p:nvGrpSpPr>
        <p:grpSpPr>
          <a:xfrm>
            <a:off x="4795611" y="3433269"/>
            <a:ext cx="1046289" cy="1026254"/>
            <a:chOff x="4795611" y="3433269"/>
            <a:chExt cx="1046289" cy="1026254"/>
          </a:xfrm>
        </p:grpSpPr>
        <p:sp>
          <p:nvSpPr>
            <p:cNvPr id="16"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866043" y="3478413"/>
              <a:ext cx="365124" cy="365124"/>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59"/>
            <p:cNvSpPr txBox="1"/>
            <p:nvPr/>
          </p:nvSpPr>
          <p:spPr>
            <a:xfrm>
              <a:off x="4795611" y="3487753"/>
              <a:ext cx="405735" cy="307777"/>
            </a:xfrm>
            <a:prstGeom prst="rect">
              <a:avLst/>
            </a:prstGeom>
            <a:noFill/>
          </p:spPr>
          <p:txBody>
            <a:bodyPr wrap="square" rtlCol="0">
              <a:spAutoFit/>
            </a:bodyPr>
            <a:lstStyle/>
            <a:p>
              <a:pPr algn="ctr"/>
              <a:r>
                <a:rPr lang="en-US" altLang="zh-CN" sz="1400" dirty="0" smtClean="0">
                  <a:solidFill>
                    <a:srgbClr val="C00000"/>
                  </a:solidFill>
                  <a:latin typeface="Impact" panose="020B0806030902050204" pitchFamily="34" charset="0"/>
                </a:rPr>
                <a:t>02</a:t>
              </a:r>
              <a:endParaRPr lang="zh-CN" altLang="en-US" sz="1400" dirty="0">
                <a:solidFill>
                  <a:srgbClr val="C00000"/>
                </a:solidFill>
                <a:latin typeface="Impact" panose="020B0806030902050204" pitchFamily="34" charset="0"/>
              </a:endParaRPr>
            </a:p>
          </p:txBody>
        </p:sp>
      </p:grpSp>
      <p:grpSp>
        <p:nvGrpSpPr>
          <p:cNvPr id="20" name="组合 19"/>
          <p:cNvGrpSpPr/>
          <p:nvPr/>
        </p:nvGrpSpPr>
        <p:grpSpPr>
          <a:xfrm>
            <a:off x="5911973" y="3433269"/>
            <a:ext cx="1018493" cy="1026254"/>
            <a:chOff x="4644008" y="3137107"/>
            <a:chExt cx="966398" cy="973763"/>
          </a:xfrm>
        </p:grpSpPr>
        <p:sp>
          <p:nvSpPr>
            <p:cNvPr id="21"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C00000"/>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C00000"/>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178358" y="3724827"/>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63"/>
            <p:cNvSpPr txBox="1"/>
            <p:nvPr/>
          </p:nvSpPr>
          <p:spPr>
            <a:xfrm>
              <a:off x="5190822" y="3769490"/>
              <a:ext cx="384982" cy="292035"/>
            </a:xfrm>
            <a:prstGeom prst="rect">
              <a:avLst/>
            </a:prstGeom>
            <a:noFill/>
          </p:spPr>
          <p:txBody>
            <a:bodyPr wrap="square" rtlCol="0">
              <a:spAutoFit/>
            </a:bodyPr>
            <a:lstStyle/>
            <a:p>
              <a:pPr algn="ctr"/>
              <a:r>
                <a:rPr lang="en-US" altLang="zh-CN" sz="1400" dirty="0" smtClean="0">
                  <a:solidFill>
                    <a:srgbClr val="C00000"/>
                  </a:solidFill>
                  <a:latin typeface="Impact" panose="020B0806030902050204" pitchFamily="34" charset="0"/>
                </a:rPr>
                <a:t>03</a:t>
              </a:r>
              <a:endParaRPr lang="zh-CN" altLang="en-US" sz="1400" dirty="0">
                <a:solidFill>
                  <a:srgbClr val="C00000"/>
                </a:solidFill>
                <a:latin typeface="Impact" panose="020B0806030902050204" pitchFamily="34" charset="0"/>
              </a:endParaRPr>
            </a:p>
          </p:txBody>
        </p:sp>
      </p:grpSp>
      <p:grpSp>
        <p:nvGrpSpPr>
          <p:cNvPr id="25" name="组合 24"/>
          <p:cNvGrpSpPr/>
          <p:nvPr/>
        </p:nvGrpSpPr>
        <p:grpSpPr>
          <a:xfrm>
            <a:off x="4823408" y="4878568"/>
            <a:ext cx="1018493" cy="1026254"/>
            <a:chOff x="4644008" y="3137107"/>
            <a:chExt cx="966398" cy="973763"/>
          </a:xfrm>
        </p:grpSpPr>
        <p:sp>
          <p:nvSpPr>
            <p:cNvPr id="26"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C00000"/>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C00000"/>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205150" y="3712311"/>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68"/>
            <p:cNvSpPr txBox="1"/>
            <p:nvPr/>
          </p:nvSpPr>
          <p:spPr>
            <a:xfrm>
              <a:off x="5198399" y="3739517"/>
              <a:ext cx="384982" cy="292035"/>
            </a:xfrm>
            <a:prstGeom prst="rect">
              <a:avLst/>
            </a:prstGeom>
            <a:noFill/>
          </p:spPr>
          <p:txBody>
            <a:bodyPr wrap="square" rtlCol="0">
              <a:spAutoFit/>
            </a:bodyPr>
            <a:lstStyle/>
            <a:p>
              <a:pPr algn="ctr"/>
              <a:r>
                <a:rPr lang="en-US" altLang="zh-CN" sz="1400" dirty="0" smtClean="0">
                  <a:solidFill>
                    <a:srgbClr val="C00000"/>
                  </a:solidFill>
                  <a:latin typeface="Impact" panose="020B0806030902050204" pitchFamily="34" charset="0"/>
                </a:rPr>
                <a:t>04</a:t>
              </a:r>
              <a:endParaRPr lang="zh-CN" altLang="en-US" sz="1400" dirty="0">
                <a:solidFill>
                  <a:srgbClr val="C00000"/>
                </a:solidFill>
                <a:latin typeface="Impact" panose="020B0806030902050204" pitchFamily="34" charset="0"/>
              </a:endParaRPr>
            </a:p>
          </p:txBody>
        </p:sp>
      </p:grpSp>
      <p:grpSp>
        <p:nvGrpSpPr>
          <p:cNvPr id="30" name="组合 29"/>
          <p:cNvGrpSpPr/>
          <p:nvPr/>
        </p:nvGrpSpPr>
        <p:grpSpPr>
          <a:xfrm>
            <a:off x="664949" y="3463159"/>
            <a:ext cx="4069514" cy="1315698"/>
            <a:chOff x="997338" y="3464644"/>
            <a:chExt cx="3278191" cy="1059859"/>
          </a:xfrm>
        </p:grpSpPr>
        <p:sp>
          <p:nvSpPr>
            <p:cNvPr id="31" name="椭圆 30"/>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燕尾形 31"/>
            <p:cNvSpPr/>
            <p:nvPr/>
          </p:nvSpPr>
          <p:spPr>
            <a:xfrm>
              <a:off x="1112710" y="3582932"/>
              <a:ext cx="115704" cy="150835"/>
            </a:xfrm>
            <a:prstGeom prst="chevron">
              <a:avLst>
                <a:gd name="adj" fmla="val 673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TextBox 71"/>
            <p:cNvSpPr txBox="1"/>
            <p:nvPr/>
          </p:nvSpPr>
          <p:spPr>
            <a:xfrm>
              <a:off x="1449513" y="3484456"/>
              <a:ext cx="2208676" cy="322308"/>
            </a:xfrm>
            <a:prstGeom prst="rect">
              <a:avLst/>
            </a:prstGeom>
            <a:noFill/>
          </p:spPr>
          <p:txBody>
            <a:bodyPr wrap="square" rtlCol="0">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单击此处添加标题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4" name="TextBox 72"/>
            <p:cNvSpPr txBox="1"/>
            <p:nvPr/>
          </p:nvSpPr>
          <p:spPr>
            <a:xfrm>
              <a:off x="1449512" y="3855094"/>
              <a:ext cx="2826017" cy="669409"/>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35" name="组合 34"/>
          <p:cNvGrpSpPr/>
          <p:nvPr/>
        </p:nvGrpSpPr>
        <p:grpSpPr>
          <a:xfrm>
            <a:off x="1228298" y="1432391"/>
            <a:ext cx="4069514" cy="1322696"/>
            <a:chOff x="997338" y="3464644"/>
            <a:chExt cx="3231537" cy="1050332"/>
          </a:xfrm>
        </p:grpSpPr>
        <p:sp>
          <p:nvSpPr>
            <p:cNvPr id="36" name="椭圆 35"/>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燕尾形 36"/>
            <p:cNvSpPr/>
            <p:nvPr/>
          </p:nvSpPr>
          <p:spPr>
            <a:xfrm>
              <a:off x="1112710" y="3582932"/>
              <a:ext cx="115704" cy="150835"/>
            </a:xfrm>
            <a:prstGeom prst="chevron">
              <a:avLst>
                <a:gd name="adj" fmla="val 673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TextBox 76"/>
            <p:cNvSpPr txBox="1"/>
            <p:nvPr/>
          </p:nvSpPr>
          <p:spPr>
            <a:xfrm>
              <a:off x="1449513" y="3484456"/>
              <a:ext cx="2208676" cy="317721"/>
            </a:xfrm>
            <a:prstGeom prst="rect">
              <a:avLst/>
            </a:prstGeom>
            <a:noFill/>
          </p:spPr>
          <p:txBody>
            <a:bodyPr wrap="square" rtlCol="0">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单击此处添加标题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9" name="TextBox 77"/>
            <p:cNvSpPr txBox="1"/>
            <p:nvPr/>
          </p:nvSpPr>
          <p:spPr>
            <a:xfrm>
              <a:off x="1449512" y="3855094"/>
              <a:ext cx="2779363" cy="659882"/>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40" name="组合 39"/>
          <p:cNvGrpSpPr/>
          <p:nvPr/>
        </p:nvGrpSpPr>
        <p:grpSpPr>
          <a:xfrm>
            <a:off x="6421217" y="4892968"/>
            <a:ext cx="4188512" cy="1334453"/>
            <a:chOff x="997338" y="3464644"/>
            <a:chExt cx="3248357" cy="1034921"/>
          </a:xfrm>
        </p:grpSpPr>
        <p:sp>
          <p:nvSpPr>
            <p:cNvPr id="41" name="椭圆 40"/>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燕尾形 41"/>
            <p:cNvSpPr/>
            <p:nvPr/>
          </p:nvSpPr>
          <p:spPr>
            <a:xfrm>
              <a:off x="1112710" y="3582932"/>
              <a:ext cx="115704" cy="150835"/>
            </a:xfrm>
            <a:prstGeom prst="chevron">
              <a:avLst>
                <a:gd name="adj" fmla="val 673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TextBox 84"/>
            <p:cNvSpPr txBox="1"/>
            <p:nvPr/>
          </p:nvSpPr>
          <p:spPr>
            <a:xfrm>
              <a:off x="1449513" y="3484456"/>
              <a:ext cx="2208676" cy="310301"/>
            </a:xfrm>
            <a:prstGeom prst="rect">
              <a:avLst/>
            </a:prstGeom>
            <a:noFill/>
          </p:spPr>
          <p:txBody>
            <a:bodyPr wrap="square" rtlCol="0">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单击此处添加标题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4" name="TextBox 95"/>
            <p:cNvSpPr txBox="1"/>
            <p:nvPr/>
          </p:nvSpPr>
          <p:spPr>
            <a:xfrm>
              <a:off x="1449512" y="3855094"/>
              <a:ext cx="2796183" cy="644471"/>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45" name="组合 44"/>
          <p:cNvGrpSpPr/>
          <p:nvPr/>
        </p:nvGrpSpPr>
        <p:grpSpPr>
          <a:xfrm>
            <a:off x="7283619" y="3062143"/>
            <a:ext cx="4213617" cy="1345376"/>
            <a:chOff x="997338" y="3464644"/>
            <a:chExt cx="3198432" cy="1021235"/>
          </a:xfrm>
        </p:grpSpPr>
        <p:sp>
          <p:nvSpPr>
            <p:cNvPr id="46" name="椭圆 45"/>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燕尾形 46"/>
            <p:cNvSpPr/>
            <p:nvPr/>
          </p:nvSpPr>
          <p:spPr>
            <a:xfrm>
              <a:off x="1112710" y="3582932"/>
              <a:ext cx="115704" cy="150835"/>
            </a:xfrm>
            <a:prstGeom prst="chevron">
              <a:avLst>
                <a:gd name="adj" fmla="val 6736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TextBox 99"/>
            <p:cNvSpPr txBox="1"/>
            <p:nvPr/>
          </p:nvSpPr>
          <p:spPr>
            <a:xfrm>
              <a:off x="1449513" y="3484456"/>
              <a:ext cx="2208676" cy="303712"/>
            </a:xfrm>
            <a:prstGeom prst="rect">
              <a:avLst/>
            </a:prstGeom>
            <a:noFill/>
          </p:spPr>
          <p:txBody>
            <a:bodyPr wrap="square" rtlCol="0">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单击此处添加标题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9" name="TextBox 100"/>
            <p:cNvSpPr txBox="1"/>
            <p:nvPr/>
          </p:nvSpPr>
          <p:spPr>
            <a:xfrm>
              <a:off x="1449512" y="3855094"/>
              <a:ext cx="2746258" cy="630785"/>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Tree>
    <p:extLst>
      <p:ext uri="{BB962C8B-B14F-4D97-AF65-F5344CB8AC3E}">
        <p14:creationId xmlns:p14="http://schemas.microsoft.com/office/powerpoint/2010/main" val="423695124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250"/>
                                        <p:tgtEl>
                                          <p:spTgt spid="11"/>
                                        </p:tgtEl>
                                        <p:attrNameLst>
                                          <p:attrName>ppt_y</p:attrName>
                                        </p:attrNameLst>
                                      </p:cBhvr>
                                      <p:tavLst>
                                        <p:tav tm="0">
                                          <p:val>
                                            <p:strVal val="#ppt_y+#ppt_h*1.125000"/>
                                          </p:val>
                                        </p:tav>
                                        <p:tav tm="100000">
                                          <p:val>
                                            <p:strVal val="#ppt_y"/>
                                          </p:val>
                                        </p:tav>
                                      </p:tavLst>
                                    </p:anim>
                                    <p:animEffect transition="in" filter="wipe(up)">
                                      <p:cBhvr>
                                        <p:cTn id="17" dur="250"/>
                                        <p:tgtEl>
                                          <p:spTgt spid="11"/>
                                        </p:tgtEl>
                                      </p:cBhvr>
                                    </p:animEffect>
                                  </p:childTnLst>
                                </p:cTn>
                              </p:par>
                            </p:childTnLst>
                          </p:cTn>
                        </p:par>
                        <p:par>
                          <p:cTn id="18" fill="hold">
                            <p:stCondLst>
                              <p:cond delay="750"/>
                            </p:stCondLst>
                            <p:childTnLst>
                              <p:par>
                                <p:cTn id="19" presetID="12" presetClass="entr" presetSubtype="4"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250"/>
                                        <p:tgtEl>
                                          <p:spTgt spid="55"/>
                                        </p:tgtEl>
                                        <p:attrNameLst>
                                          <p:attrName>ppt_y</p:attrName>
                                        </p:attrNameLst>
                                      </p:cBhvr>
                                      <p:tavLst>
                                        <p:tav tm="0">
                                          <p:val>
                                            <p:strVal val="#ppt_y+#ppt_h*1.125000"/>
                                          </p:val>
                                        </p:tav>
                                        <p:tav tm="100000">
                                          <p:val>
                                            <p:strVal val="#ppt_y"/>
                                          </p:val>
                                        </p:tav>
                                      </p:tavLst>
                                    </p:anim>
                                    <p:animEffect transition="in" filter="wipe(up)">
                                      <p:cBhvr>
                                        <p:cTn id="22" dur="250"/>
                                        <p:tgtEl>
                                          <p:spTgt spid="55"/>
                                        </p:tgtEl>
                                      </p:cBhvr>
                                    </p:animEffect>
                                  </p:childTnLst>
                                </p:cTn>
                              </p:par>
                            </p:childTnLst>
                          </p:cTn>
                        </p:par>
                        <p:par>
                          <p:cTn id="23" fill="hold">
                            <p:stCondLst>
                              <p:cond delay="1000"/>
                            </p:stCondLst>
                            <p:childTnLst>
                              <p:par>
                                <p:cTn id="24" presetID="12" presetClass="entr" presetSubtype="4"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par>
                          <p:cTn id="28" fill="hold">
                            <p:stCondLst>
                              <p:cond delay="1250"/>
                            </p:stCondLst>
                            <p:childTnLst>
                              <p:par>
                                <p:cTn id="29" presetID="12" presetClass="entr" presetSubtype="4"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250"/>
                                        <p:tgtEl>
                                          <p:spTgt spid="25"/>
                                        </p:tgtEl>
                                        <p:attrNameLst>
                                          <p:attrName>ppt_y</p:attrName>
                                        </p:attrNameLst>
                                      </p:cBhvr>
                                      <p:tavLst>
                                        <p:tav tm="0">
                                          <p:val>
                                            <p:strVal val="#ppt_y+#ppt_h*1.125000"/>
                                          </p:val>
                                        </p:tav>
                                        <p:tav tm="100000">
                                          <p:val>
                                            <p:strVal val="#ppt_y"/>
                                          </p:val>
                                        </p:tav>
                                      </p:tavLst>
                                    </p:anim>
                                    <p:animEffect transition="in" filter="wipe(up)">
                                      <p:cBhvr>
                                        <p:cTn id="32" dur="250"/>
                                        <p:tgtEl>
                                          <p:spTgt spid="25"/>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500"/>
                                        <p:tgtEl>
                                          <p:spTgt spid="35"/>
                                        </p:tgtEl>
                                      </p:cBhvr>
                                    </p:animEffect>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up)">
                                      <p:cBhvr>
                                        <p:cTn id="40" dur="500"/>
                                        <p:tgtEl>
                                          <p:spTgt spid="30"/>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up)">
                                      <p:cBhvr>
                                        <p:cTn id="44" dur="500"/>
                                        <p:tgtEl>
                                          <p:spTgt spid="45"/>
                                        </p:tgtEl>
                                      </p:cBhvr>
                                    </p:animEffect>
                                  </p:childTnLst>
                                </p:cTn>
                              </p:par>
                            </p:childTnLst>
                          </p:cTn>
                        </p:par>
                        <p:par>
                          <p:cTn id="45" fill="hold">
                            <p:stCondLst>
                              <p:cond delay="3000"/>
                            </p:stCondLst>
                            <p:childTnLst>
                              <p:par>
                                <p:cTn id="46" presetID="22" presetClass="entr" presetSubtype="1"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up)">
                                      <p:cBhvr>
                                        <p:cTn id="4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行业前景</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INDUSTRY OUTLOOK</a:t>
            </a:r>
            <a:endParaRPr lang="zh-CN" altLang="en-US" sz="1600" dirty="0">
              <a:solidFill>
                <a:srgbClr val="C00000"/>
              </a:solidFill>
              <a:latin typeface="微软雅黑" pitchFamily="34" charset="-122"/>
              <a:ea typeface="微软雅黑" pitchFamily="34" charset="-122"/>
            </a:endParaRPr>
          </a:p>
        </p:txBody>
      </p:sp>
      <p:grpSp>
        <p:nvGrpSpPr>
          <p:cNvPr id="4" name="组合 3"/>
          <p:cNvGrpSpPr/>
          <p:nvPr/>
        </p:nvGrpSpPr>
        <p:grpSpPr>
          <a:xfrm>
            <a:off x="1615310" y="1139364"/>
            <a:ext cx="8765819" cy="1780928"/>
            <a:chOff x="4471835" y="2012360"/>
            <a:chExt cx="8765819" cy="1780928"/>
          </a:xfrm>
        </p:grpSpPr>
        <p:sp>
          <p:nvSpPr>
            <p:cNvPr id="5" name="Rectangle 32"/>
            <p:cNvSpPr>
              <a:spLocks noChangeArrowheads="1"/>
            </p:cNvSpPr>
            <p:nvPr/>
          </p:nvSpPr>
          <p:spPr bwMode="auto">
            <a:xfrm flipH="1">
              <a:off x="4471835" y="3480147"/>
              <a:ext cx="3988596"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b="0">
                <a:ea typeface="华文细黑" pitchFamily="2" charset="-122"/>
              </a:endParaRPr>
            </a:p>
          </p:txBody>
        </p:sp>
        <p:sp>
          <p:nvSpPr>
            <p:cNvPr id="6" name="圆角矩形 5"/>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a:no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C00000"/>
            </a:solidFill>
            <a:ln w="3175">
              <a:gradFill flip="none" rotWithShape="1">
                <a:gsLst>
                  <a:gs pos="0">
                    <a:srgbClr val="FCFDFD"/>
                  </a:gs>
                  <a:gs pos="100000">
                    <a:srgbClr val="CFD4D0"/>
                  </a:gs>
                </a:gsLst>
                <a:lin ang="8100000" scaled="1"/>
                <a:tileRect/>
              </a:gradFill>
            </a:ln>
            <a:effectLst>
              <a:outerShdw blurRad="1651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680022" y="2516415"/>
              <a:ext cx="1224116" cy="100817"/>
            </a:xfrm>
            <a:prstGeom prst="roundRect">
              <a:avLst>
                <a:gd name="adj" fmla="val 50000"/>
              </a:avLst>
            </a:prstGeom>
            <a:gradFill>
              <a:gsLst>
                <a:gs pos="0">
                  <a:schemeClr val="tx1">
                    <a:alpha val="0"/>
                  </a:schemeClr>
                </a:gs>
                <a:gs pos="100000">
                  <a:schemeClr val="tx1">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68"/>
            <p:cNvSpPr txBox="1"/>
            <p:nvPr/>
          </p:nvSpPr>
          <p:spPr>
            <a:xfrm>
              <a:off x="4747141" y="2094344"/>
              <a:ext cx="1152128"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1</a:t>
              </a:r>
              <a:endParaRPr lang="zh-CN" altLang="en-US" sz="2800" dirty="0">
                <a:solidFill>
                  <a:schemeClr val="bg1"/>
                </a:solidFill>
                <a:latin typeface="Impact" panose="020B0806030902050204" pitchFamily="34" charset="0"/>
              </a:endParaRPr>
            </a:p>
          </p:txBody>
        </p:sp>
        <p:sp>
          <p:nvSpPr>
            <p:cNvPr id="11" name="TextBox 70"/>
            <p:cNvSpPr txBox="1"/>
            <p:nvPr/>
          </p:nvSpPr>
          <p:spPr>
            <a:xfrm>
              <a:off x="4716016" y="2544100"/>
              <a:ext cx="8373721" cy="1249188"/>
            </a:xfrm>
            <a:prstGeom prst="rect">
              <a:avLst/>
            </a:prstGeom>
            <a:noFill/>
          </p:spPr>
          <p:txBody>
            <a:bodyPr wrap="square" rtlCol="0">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发展</a:t>
              </a:r>
              <a:r>
                <a:rPr lang="zh-CN" altLang="en-US" sz="2000" b="1" dirty="0" smtClean="0">
                  <a:solidFill>
                    <a:srgbClr val="C00000"/>
                  </a:solidFill>
                  <a:latin typeface="微软雅黑" panose="020B0503020204020204" pitchFamily="34" charset="-122"/>
                  <a:ea typeface="微软雅黑" panose="020B0503020204020204" pitchFamily="34" charset="-122"/>
                </a:rPr>
                <a:t>趋势</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a:t>
              </a:r>
              <a:r>
                <a:rPr lang="zh-CN" altLang="en-US" sz="1600" dirty="0">
                  <a:latin typeface="微软雅黑" panose="020B0503020204020204" pitchFamily="34" charset="-122"/>
                  <a:ea typeface="微软雅黑" panose="020B0503020204020204" pitchFamily="34" charset="-122"/>
                </a:rPr>
                <a:t>此处添加文本单击此处添加文本单击此处添加文本单击此处添加</a:t>
              </a:r>
              <a:r>
                <a:rPr lang="zh-CN" altLang="en-US" sz="1600" dirty="0" smtClean="0">
                  <a:latin typeface="微软雅黑" panose="020B0503020204020204" pitchFamily="34" charset="-122"/>
                  <a:ea typeface="微软雅黑" panose="020B0503020204020204" pitchFamily="34" charset="-122"/>
                </a:rPr>
                <a:t>文         本</a:t>
              </a:r>
              <a:r>
                <a:rPr lang="zh-CN" altLang="en-US" sz="1600" dirty="0">
                  <a:latin typeface="微软雅黑" panose="020B0503020204020204" pitchFamily="34" charset="-122"/>
                  <a:ea typeface="微软雅黑" panose="020B0503020204020204" pitchFamily="34" charset="-122"/>
                </a:rPr>
                <a:t>单击此处添加文本单击此处添加</a:t>
              </a:r>
              <a:r>
                <a:rPr lang="zh-CN" altLang="en-US" sz="1600" dirty="0" smtClean="0">
                  <a:latin typeface="微软雅黑" panose="020B0503020204020204" pitchFamily="34" charset="-122"/>
                  <a:ea typeface="微软雅黑" panose="020B0503020204020204" pitchFamily="34" charset="-122"/>
                </a:rPr>
                <a:t>文本单击</a:t>
              </a:r>
              <a:r>
                <a:rPr lang="zh-CN" altLang="en-US" sz="1600" dirty="0">
                  <a:latin typeface="微软雅黑" panose="020B0503020204020204" pitchFamily="34" charset="-122"/>
                  <a:ea typeface="微软雅黑" panose="020B0503020204020204" pitchFamily="34" charset="-122"/>
                </a:rPr>
                <a:t>此处添加文本单击此处添加文本</a:t>
              </a: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615310" y="2920292"/>
            <a:ext cx="8765819" cy="1780928"/>
            <a:chOff x="4471835" y="2012360"/>
            <a:chExt cx="8765819" cy="1780928"/>
          </a:xfrm>
        </p:grpSpPr>
        <p:sp>
          <p:nvSpPr>
            <p:cNvPr id="14" name="Rectangle 32"/>
            <p:cNvSpPr>
              <a:spLocks noChangeArrowheads="1"/>
            </p:cNvSpPr>
            <p:nvPr/>
          </p:nvSpPr>
          <p:spPr bwMode="auto">
            <a:xfrm flipH="1">
              <a:off x="4471835" y="3480147"/>
              <a:ext cx="3988596"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b="0">
                <a:ea typeface="华文细黑" pitchFamily="2" charset="-122"/>
              </a:endParaRPr>
            </a:p>
          </p:txBody>
        </p:sp>
        <p:sp>
          <p:nvSpPr>
            <p:cNvPr id="15" name="圆角矩形 14"/>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a:no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C00000"/>
            </a:solidFill>
            <a:ln w="3175">
              <a:gradFill flip="none" rotWithShape="1">
                <a:gsLst>
                  <a:gs pos="0">
                    <a:srgbClr val="FCFDFD"/>
                  </a:gs>
                  <a:gs pos="100000">
                    <a:srgbClr val="CFD4D0"/>
                  </a:gs>
                </a:gsLst>
                <a:lin ang="8100000" scaled="1"/>
                <a:tileRect/>
              </a:gradFill>
            </a:ln>
            <a:effectLst>
              <a:outerShdw blurRad="1651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680022" y="2516415"/>
              <a:ext cx="1224116" cy="100817"/>
            </a:xfrm>
            <a:prstGeom prst="roundRect">
              <a:avLst>
                <a:gd name="adj" fmla="val 50000"/>
              </a:avLst>
            </a:prstGeom>
            <a:gradFill>
              <a:gsLst>
                <a:gs pos="0">
                  <a:schemeClr val="tx1">
                    <a:alpha val="0"/>
                  </a:schemeClr>
                </a:gs>
                <a:gs pos="100000">
                  <a:schemeClr val="tx1">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8"/>
            <p:cNvSpPr txBox="1"/>
            <p:nvPr/>
          </p:nvSpPr>
          <p:spPr>
            <a:xfrm>
              <a:off x="4747141" y="2094344"/>
              <a:ext cx="1152128"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2</a:t>
              </a:r>
              <a:endParaRPr lang="zh-CN" altLang="en-US" sz="2800" dirty="0">
                <a:solidFill>
                  <a:schemeClr val="bg1"/>
                </a:solidFill>
                <a:latin typeface="Impact" panose="020B0806030902050204" pitchFamily="34" charset="0"/>
              </a:endParaRPr>
            </a:p>
          </p:txBody>
        </p:sp>
        <p:sp>
          <p:nvSpPr>
            <p:cNvPr id="19" name="TextBox 70"/>
            <p:cNvSpPr txBox="1"/>
            <p:nvPr/>
          </p:nvSpPr>
          <p:spPr>
            <a:xfrm>
              <a:off x="4716016" y="2544100"/>
              <a:ext cx="8373721" cy="1249188"/>
            </a:xfrm>
            <a:prstGeom prst="rect">
              <a:avLst/>
            </a:prstGeom>
            <a:noFill/>
          </p:spPr>
          <p:txBody>
            <a:bodyPr wrap="square" rtlCol="0">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发展</a:t>
              </a:r>
              <a:r>
                <a:rPr lang="zh-CN" altLang="en-US" sz="2000" b="1" dirty="0" smtClean="0">
                  <a:solidFill>
                    <a:srgbClr val="C00000"/>
                  </a:solidFill>
                  <a:latin typeface="微软雅黑" panose="020B0503020204020204" pitchFamily="34" charset="-122"/>
                  <a:ea typeface="微软雅黑" panose="020B0503020204020204" pitchFamily="34" charset="-122"/>
                </a:rPr>
                <a:t>趋势</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a:t>
              </a:r>
              <a:r>
                <a:rPr lang="zh-CN" altLang="en-US" sz="1600" dirty="0">
                  <a:latin typeface="微软雅黑" panose="020B0503020204020204" pitchFamily="34" charset="-122"/>
                  <a:ea typeface="微软雅黑" panose="020B0503020204020204" pitchFamily="34" charset="-122"/>
                </a:rPr>
                <a:t>此处添加文本单击此处添加文本单击此处添加文本单击此处添加</a:t>
              </a:r>
              <a:r>
                <a:rPr lang="zh-CN" altLang="en-US" sz="1600" dirty="0" smtClean="0">
                  <a:latin typeface="微软雅黑" panose="020B0503020204020204" pitchFamily="34" charset="-122"/>
                  <a:ea typeface="微软雅黑" panose="020B0503020204020204" pitchFamily="34" charset="-122"/>
                </a:rPr>
                <a:t>文         本</a:t>
              </a:r>
              <a:r>
                <a:rPr lang="zh-CN" altLang="en-US" sz="1600" dirty="0">
                  <a:latin typeface="微软雅黑" panose="020B0503020204020204" pitchFamily="34" charset="-122"/>
                  <a:ea typeface="微软雅黑" panose="020B0503020204020204" pitchFamily="34" charset="-122"/>
                </a:rPr>
                <a:t>单击此处添加文本单击此处添加</a:t>
              </a:r>
              <a:r>
                <a:rPr lang="zh-CN" altLang="en-US" sz="1600" dirty="0" smtClean="0">
                  <a:latin typeface="微软雅黑" panose="020B0503020204020204" pitchFamily="34" charset="-122"/>
                  <a:ea typeface="微软雅黑" panose="020B0503020204020204" pitchFamily="34" charset="-122"/>
                </a:rPr>
                <a:t>文本单击</a:t>
              </a:r>
              <a:r>
                <a:rPr lang="zh-CN" altLang="en-US" sz="1600" dirty="0">
                  <a:latin typeface="微软雅黑" panose="020B0503020204020204" pitchFamily="34" charset="-122"/>
                  <a:ea typeface="微软雅黑" panose="020B0503020204020204" pitchFamily="34" charset="-122"/>
                </a:rPr>
                <a:t>此处添加文本单击此处添加文本</a:t>
              </a: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615310" y="4670603"/>
            <a:ext cx="8765819" cy="1780928"/>
            <a:chOff x="4471835" y="2012360"/>
            <a:chExt cx="8765819" cy="1780928"/>
          </a:xfrm>
        </p:grpSpPr>
        <p:sp>
          <p:nvSpPr>
            <p:cNvPr id="21" name="Rectangle 32"/>
            <p:cNvSpPr>
              <a:spLocks noChangeArrowheads="1"/>
            </p:cNvSpPr>
            <p:nvPr/>
          </p:nvSpPr>
          <p:spPr bwMode="auto">
            <a:xfrm flipH="1">
              <a:off x="4471835" y="3480147"/>
              <a:ext cx="3988596"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b="0">
                <a:ea typeface="华文细黑" pitchFamily="2" charset="-122"/>
              </a:endParaRPr>
            </a:p>
          </p:txBody>
        </p:sp>
        <p:sp>
          <p:nvSpPr>
            <p:cNvPr id="22" name="圆角矩形 21"/>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a:no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C00000"/>
            </a:solidFill>
            <a:ln w="3175">
              <a:gradFill flip="none" rotWithShape="1">
                <a:gsLst>
                  <a:gs pos="0">
                    <a:srgbClr val="FCFDFD"/>
                  </a:gs>
                  <a:gs pos="100000">
                    <a:srgbClr val="CFD4D0"/>
                  </a:gs>
                </a:gsLst>
                <a:lin ang="8100000" scaled="1"/>
                <a:tileRect/>
              </a:gradFill>
            </a:ln>
            <a:effectLst>
              <a:outerShdw blurRad="1651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680022" y="2516415"/>
              <a:ext cx="1224116" cy="100817"/>
            </a:xfrm>
            <a:prstGeom prst="roundRect">
              <a:avLst>
                <a:gd name="adj" fmla="val 50000"/>
              </a:avLst>
            </a:prstGeom>
            <a:gradFill>
              <a:gsLst>
                <a:gs pos="0">
                  <a:schemeClr val="tx1">
                    <a:alpha val="0"/>
                  </a:schemeClr>
                </a:gs>
                <a:gs pos="100000">
                  <a:schemeClr val="tx1">
                    <a:alpha val="5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68"/>
            <p:cNvSpPr txBox="1"/>
            <p:nvPr/>
          </p:nvSpPr>
          <p:spPr>
            <a:xfrm>
              <a:off x="4747141" y="2094344"/>
              <a:ext cx="1152128"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3</a:t>
              </a:r>
              <a:endParaRPr lang="zh-CN" altLang="en-US" sz="2800" dirty="0">
                <a:solidFill>
                  <a:schemeClr val="bg1"/>
                </a:solidFill>
                <a:latin typeface="Impact" panose="020B0806030902050204" pitchFamily="34" charset="0"/>
              </a:endParaRPr>
            </a:p>
          </p:txBody>
        </p:sp>
        <p:sp>
          <p:nvSpPr>
            <p:cNvPr id="26" name="TextBox 70"/>
            <p:cNvSpPr txBox="1"/>
            <p:nvPr/>
          </p:nvSpPr>
          <p:spPr>
            <a:xfrm>
              <a:off x="4716016" y="2544100"/>
              <a:ext cx="8373721" cy="1249188"/>
            </a:xfrm>
            <a:prstGeom prst="rect">
              <a:avLst/>
            </a:prstGeom>
            <a:noFill/>
          </p:spPr>
          <p:txBody>
            <a:bodyPr wrap="square" rtlCol="0">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发展</a:t>
              </a:r>
              <a:r>
                <a:rPr lang="zh-CN" altLang="en-US" sz="2000" b="1" dirty="0" smtClean="0">
                  <a:solidFill>
                    <a:srgbClr val="C00000"/>
                  </a:solidFill>
                  <a:latin typeface="微软雅黑" panose="020B0503020204020204" pitchFamily="34" charset="-122"/>
                  <a:ea typeface="微软雅黑" panose="020B0503020204020204" pitchFamily="34" charset="-122"/>
                </a:rPr>
                <a:t>趋势</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a:t>
              </a:r>
              <a:r>
                <a:rPr lang="zh-CN" altLang="en-US" sz="1600" dirty="0">
                  <a:latin typeface="微软雅黑" panose="020B0503020204020204" pitchFamily="34" charset="-122"/>
                  <a:ea typeface="微软雅黑" panose="020B0503020204020204" pitchFamily="34" charset="-122"/>
                </a:rPr>
                <a:t>此处添加文本单击此处添加文本单击此处添加文本单击此处添加</a:t>
              </a:r>
              <a:r>
                <a:rPr lang="zh-CN" altLang="en-US" sz="1600" dirty="0" smtClean="0">
                  <a:latin typeface="微软雅黑" panose="020B0503020204020204" pitchFamily="34" charset="-122"/>
                  <a:ea typeface="微软雅黑" panose="020B0503020204020204" pitchFamily="34" charset="-122"/>
                </a:rPr>
                <a:t>文         本</a:t>
              </a:r>
              <a:r>
                <a:rPr lang="zh-CN" altLang="en-US" sz="1600" dirty="0">
                  <a:latin typeface="微软雅黑" panose="020B0503020204020204" pitchFamily="34" charset="-122"/>
                  <a:ea typeface="微软雅黑" panose="020B0503020204020204" pitchFamily="34" charset="-122"/>
                </a:rPr>
                <a:t>单击此处添加文本单击此处添加</a:t>
              </a:r>
              <a:r>
                <a:rPr lang="zh-CN" altLang="en-US" sz="1600" dirty="0" smtClean="0">
                  <a:latin typeface="微软雅黑" panose="020B0503020204020204" pitchFamily="34" charset="-122"/>
                  <a:ea typeface="微软雅黑" panose="020B0503020204020204" pitchFamily="34" charset="-122"/>
                </a:rPr>
                <a:t>文本单击</a:t>
              </a:r>
              <a:r>
                <a:rPr lang="zh-CN" altLang="en-US" sz="1600" dirty="0">
                  <a:latin typeface="微软雅黑" panose="020B0503020204020204" pitchFamily="34" charset="-122"/>
                  <a:ea typeface="微软雅黑" panose="020B0503020204020204" pitchFamily="34" charset="-122"/>
                </a:rPr>
                <a:t>此处添加文本单击此处添加文本</a:t>
              </a: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72724386"/>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我们的优势</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ADVANTAGE</a:t>
            </a:r>
            <a:endParaRPr lang="zh-CN" altLang="en-US" sz="1600" dirty="0">
              <a:solidFill>
                <a:srgbClr val="C00000"/>
              </a:solidFill>
              <a:latin typeface="微软雅黑" pitchFamily="34" charset="-122"/>
              <a:ea typeface="微软雅黑" pitchFamily="34" charset="-122"/>
            </a:endParaRPr>
          </a:p>
        </p:txBody>
      </p:sp>
      <p:sp>
        <p:nvSpPr>
          <p:cNvPr id="43" name="等腰三角形 42"/>
          <p:cNvSpPr/>
          <p:nvPr/>
        </p:nvSpPr>
        <p:spPr>
          <a:xfrm rot="7294826">
            <a:off x="5171242" y="1642922"/>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44" name="等腰三角形 43"/>
          <p:cNvSpPr/>
          <p:nvPr/>
        </p:nvSpPr>
        <p:spPr>
          <a:xfrm rot="7601584">
            <a:off x="4161559" y="2599018"/>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45" name="菱形 7"/>
          <p:cNvSpPr/>
          <p:nvPr/>
        </p:nvSpPr>
        <p:spPr>
          <a:xfrm>
            <a:off x="3899002" y="167868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7"/>
          <p:cNvSpPr/>
          <p:nvPr/>
        </p:nvSpPr>
        <p:spPr>
          <a:xfrm flipV="1">
            <a:off x="3899002" y="2709065"/>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29"/>
          <p:cNvSpPr txBox="1"/>
          <p:nvPr/>
        </p:nvSpPr>
        <p:spPr>
          <a:xfrm>
            <a:off x="3899002" y="2658832"/>
            <a:ext cx="2060752" cy="335389"/>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强大的执行力</a:t>
            </a:r>
          </a:p>
        </p:txBody>
      </p:sp>
      <p:sp>
        <p:nvSpPr>
          <p:cNvPr id="48" name="等腰三角形 47"/>
          <p:cNvSpPr/>
          <p:nvPr/>
        </p:nvSpPr>
        <p:spPr>
          <a:xfrm rot="7294826">
            <a:off x="7234730" y="1642922"/>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49" name="等腰三角形 48"/>
          <p:cNvSpPr/>
          <p:nvPr/>
        </p:nvSpPr>
        <p:spPr>
          <a:xfrm rot="7601584">
            <a:off x="6225047" y="2599018"/>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50" name="菱形 7"/>
          <p:cNvSpPr/>
          <p:nvPr/>
        </p:nvSpPr>
        <p:spPr>
          <a:xfrm>
            <a:off x="5962490" y="167868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菱形 7"/>
          <p:cNvSpPr/>
          <p:nvPr/>
        </p:nvSpPr>
        <p:spPr>
          <a:xfrm flipV="1">
            <a:off x="5962490" y="2709065"/>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36"/>
          <p:cNvSpPr txBox="1"/>
          <p:nvPr/>
        </p:nvSpPr>
        <p:spPr>
          <a:xfrm>
            <a:off x="5962490" y="2658832"/>
            <a:ext cx="2060752" cy="584775"/>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对该项目的</a:t>
            </a:r>
            <a:r>
              <a:rPr lang="zh-CN" altLang="en-US" sz="1600" b="1" dirty="0" smtClean="0">
                <a:latin typeface="微软雅黑" panose="020B0503020204020204" pitchFamily="34" charset="-122"/>
                <a:ea typeface="微软雅黑" panose="020B0503020204020204" pitchFamily="34" charset="-122"/>
              </a:rPr>
              <a:t>深</a:t>
            </a:r>
            <a:endParaRPr lang="en-US" altLang="zh-CN" sz="1600" b="1" dirty="0" smtClean="0">
              <a:latin typeface="微软雅黑" panose="020B0503020204020204" pitchFamily="34" charset="-122"/>
              <a:ea typeface="微软雅黑" panose="020B0503020204020204" pitchFamily="34" charset="-122"/>
            </a:endParaRPr>
          </a:p>
          <a:p>
            <a:pPr algn="ctr"/>
            <a:r>
              <a:rPr lang="zh-CN" altLang="en-US" sz="1600" b="1" dirty="0" smtClean="0">
                <a:latin typeface="微软雅黑" panose="020B0503020204020204" pitchFamily="34" charset="-122"/>
                <a:ea typeface="微软雅黑" panose="020B0503020204020204" pitchFamily="34" charset="-122"/>
              </a:rPr>
              <a:t>刻</a:t>
            </a:r>
            <a:r>
              <a:rPr lang="zh-CN" altLang="en-US" sz="1600" b="1" dirty="0">
                <a:latin typeface="微软雅黑" panose="020B0503020204020204" pitchFamily="34" charset="-122"/>
                <a:ea typeface="微软雅黑" panose="020B0503020204020204" pitchFamily="34" charset="-122"/>
              </a:rPr>
              <a:t>理解</a:t>
            </a:r>
          </a:p>
        </p:txBody>
      </p:sp>
      <p:sp>
        <p:nvSpPr>
          <p:cNvPr id="53" name="等腰三角形 52"/>
          <p:cNvSpPr/>
          <p:nvPr/>
        </p:nvSpPr>
        <p:spPr>
          <a:xfrm rot="7294826">
            <a:off x="5171242" y="3717036"/>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54" name="等腰三角形 53"/>
          <p:cNvSpPr/>
          <p:nvPr/>
        </p:nvSpPr>
        <p:spPr>
          <a:xfrm rot="7601584">
            <a:off x="4161559" y="4673132"/>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55" name="菱形 7"/>
          <p:cNvSpPr/>
          <p:nvPr/>
        </p:nvSpPr>
        <p:spPr>
          <a:xfrm>
            <a:off x="3899002" y="3752802"/>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菱形 7"/>
          <p:cNvSpPr/>
          <p:nvPr/>
        </p:nvSpPr>
        <p:spPr>
          <a:xfrm flipV="1">
            <a:off x="3899002" y="4783179"/>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67"/>
          <p:cNvSpPr txBox="1"/>
          <p:nvPr/>
        </p:nvSpPr>
        <p:spPr>
          <a:xfrm>
            <a:off x="3877291" y="4699601"/>
            <a:ext cx="2060752" cy="335389"/>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精准的营销能力</a:t>
            </a:r>
          </a:p>
        </p:txBody>
      </p:sp>
      <p:sp>
        <p:nvSpPr>
          <p:cNvPr id="58" name="等腰三角形 57"/>
          <p:cNvSpPr/>
          <p:nvPr/>
        </p:nvSpPr>
        <p:spPr>
          <a:xfrm rot="7294826">
            <a:off x="7234730" y="3717036"/>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59" name="等腰三角形 58"/>
          <p:cNvSpPr/>
          <p:nvPr/>
        </p:nvSpPr>
        <p:spPr>
          <a:xfrm rot="7601584">
            <a:off x="6225047" y="4673132"/>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60" name="菱形 7"/>
          <p:cNvSpPr/>
          <p:nvPr/>
        </p:nvSpPr>
        <p:spPr>
          <a:xfrm>
            <a:off x="5962490" y="3752802"/>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菱形 7"/>
          <p:cNvSpPr/>
          <p:nvPr/>
        </p:nvSpPr>
        <p:spPr>
          <a:xfrm flipV="1">
            <a:off x="5962490" y="4783179"/>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p:cNvSpPr txBox="1"/>
          <p:nvPr/>
        </p:nvSpPr>
        <p:spPr>
          <a:xfrm>
            <a:off x="6153076" y="4660296"/>
            <a:ext cx="1807935" cy="584775"/>
          </a:xfrm>
          <a:prstGeom prst="rect">
            <a:avLst/>
          </a:prstGeom>
          <a:noFill/>
        </p:spPr>
        <p:txBody>
          <a:bodyPr wrap="square" rtlCol="0">
            <a:spAutoFit/>
          </a:bodyPr>
          <a:lstStyle/>
          <a:p>
            <a:pPr algn="ctr"/>
            <a:r>
              <a:rPr lang="zh-CN" altLang="en-US" sz="1600" b="1" dirty="0">
                <a:latin typeface="微软雅黑" panose="020B0503020204020204" pitchFamily="34" charset="-122"/>
                <a:ea typeface="微软雅黑" panose="020B0503020204020204" pitchFamily="34" charset="-122"/>
              </a:rPr>
              <a:t>丰富的产品运营经验</a:t>
            </a:r>
          </a:p>
        </p:txBody>
      </p:sp>
      <p:sp>
        <p:nvSpPr>
          <p:cNvPr id="63" name="Freeform 9"/>
          <p:cNvSpPr>
            <a:spLocks noEditPoints="1"/>
          </p:cNvSpPr>
          <p:nvPr/>
        </p:nvSpPr>
        <p:spPr bwMode="auto">
          <a:xfrm>
            <a:off x="6770488" y="4225753"/>
            <a:ext cx="444756" cy="381686"/>
          </a:xfrm>
          <a:custGeom>
            <a:avLst/>
            <a:gdLst>
              <a:gd name="T0" fmla="*/ 236 w 409"/>
              <a:gd name="T1" fmla="*/ 98 h 351"/>
              <a:gd name="T2" fmla="*/ 242 w 409"/>
              <a:gd name="T3" fmla="*/ 110 h 351"/>
              <a:gd name="T4" fmla="*/ 263 w 409"/>
              <a:gd name="T5" fmla="*/ 149 h 351"/>
              <a:gd name="T6" fmla="*/ 257 w 409"/>
              <a:gd name="T7" fmla="*/ 223 h 351"/>
              <a:gd name="T8" fmla="*/ 240 w 409"/>
              <a:gd name="T9" fmla="*/ 243 h 351"/>
              <a:gd name="T10" fmla="*/ 234 w 409"/>
              <a:gd name="T11" fmla="*/ 255 h 351"/>
              <a:gd name="T12" fmla="*/ 220 w 409"/>
              <a:gd name="T13" fmla="*/ 253 h 351"/>
              <a:gd name="T14" fmla="*/ 218 w 409"/>
              <a:gd name="T15" fmla="*/ 241 h 351"/>
              <a:gd name="T16" fmla="*/ 238 w 409"/>
              <a:gd name="T17" fmla="*/ 203 h 351"/>
              <a:gd name="T18" fmla="*/ 232 w 409"/>
              <a:gd name="T19" fmla="*/ 129 h 351"/>
              <a:gd name="T20" fmla="*/ 216 w 409"/>
              <a:gd name="T21" fmla="*/ 106 h 351"/>
              <a:gd name="T22" fmla="*/ 224 w 409"/>
              <a:gd name="T23" fmla="*/ 96 h 351"/>
              <a:gd name="T24" fmla="*/ 168 w 409"/>
              <a:gd name="T25" fmla="*/ 303 h 351"/>
              <a:gd name="T26" fmla="*/ 0 w 409"/>
              <a:gd name="T27" fmla="*/ 127 h 351"/>
              <a:gd name="T28" fmla="*/ 285 w 409"/>
              <a:gd name="T29" fmla="*/ 48 h 351"/>
              <a:gd name="T30" fmla="*/ 297 w 409"/>
              <a:gd name="T31" fmla="*/ 54 h 351"/>
              <a:gd name="T32" fmla="*/ 307 w 409"/>
              <a:gd name="T33" fmla="*/ 72 h 351"/>
              <a:gd name="T34" fmla="*/ 335 w 409"/>
              <a:gd name="T35" fmla="*/ 139 h 351"/>
              <a:gd name="T36" fmla="*/ 327 w 409"/>
              <a:gd name="T37" fmla="*/ 241 h 351"/>
              <a:gd name="T38" fmla="*/ 301 w 409"/>
              <a:gd name="T39" fmla="*/ 289 h 351"/>
              <a:gd name="T40" fmla="*/ 293 w 409"/>
              <a:gd name="T41" fmla="*/ 301 h 351"/>
              <a:gd name="T42" fmla="*/ 281 w 409"/>
              <a:gd name="T43" fmla="*/ 303 h 351"/>
              <a:gd name="T44" fmla="*/ 273 w 409"/>
              <a:gd name="T45" fmla="*/ 291 h 351"/>
              <a:gd name="T46" fmla="*/ 293 w 409"/>
              <a:gd name="T47" fmla="*/ 263 h 351"/>
              <a:gd name="T48" fmla="*/ 313 w 409"/>
              <a:gd name="T49" fmla="*/ 175 h 351"/>
              <a:gd name="T50" fmla="*/ 293 w 409"/>
              <a:gd name="T51" fmla="*/ 86 h 351"/>
              <a:gd name="T52" fmla="*/ 273 w 409"/>
              <a:gd name="T53" fmla="*/ 60 h 351"/>
              <a:gd name="T54" fmla="*/ 281 w 409"/>
              <a:gd name="T55" fmla="*/ 48 h 351"/>
              <a:gd name="T56" fmla="*/ 345 w 409"/>
              <a:gd name="T57" fmla="*/ 0 h 351"/>
              <a:gd name="T58" fmla="*/ 353 w 409"/>
              <a:gd name="T59" fmla="*/ 12 h 351"/>
              <a:gd name="T60" fmla="*/ 375 w 409"/>
              <a:gd name="T61" fmla="*/ 40 h 351"/>
              <a:gd name="T62" fmla="*/ 407 w 409"/>
              <a:gd name="T63" fmla="*/ 131 h 351"/>
              <a:gd name="T64" fmla="*/ 399 w 409"/>
              <a:gd name="T65" fmla="*/ 257 h 351"/>
              <a:gd name="T66" fmla="*/ 365 w 409"/>
              <a:gd name="T67" fmla="*/ 327 h 351"/>
              <a:gd name="T68" fmla="*/ 353 w 409"/>
              <a:gd name="T69" fmla="*/ 345 h 351"/>
              <a:gd name="T70" fmla="*/ 341 w 409"/>
              <a:gd name="T71" fmla="*/ 351 h 351"/>
              <a:gd name="T72" fmla="*/ 331 w 409"/>
              <a:gd name="T73" fmla="*/ 345 h 351"/>
              <a:gd name="T74" fmla="*/ 341 w 409"/>
              <a:gd name="T75" fmla="*/ 327 h 351"/>
              <a:gd name="T76" fmla="*/ 375 w 409"/>
              <a:gd name="T77" fmla="*/ 257 h 351"/>
              <a:gd name="T78" fmla="*/ 383 w 409"/>
              <a:gd name="T79" fmla="*/ 131 h 351"/>
              <a:gd name="T80" fmla="*/ 351 w 409"/>
              <a:gd name="T81" fmla="*/ 40 h 351"/>
              <a:gd name="T82" fmla="*/ 329 w 409"/>
              <a:gd name="T83" fmla="*/ 12 h 351"/>
              <a:gd name="T84" fmla="*/ 337 w 409"/>
              <a:gd name="T85"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351">
                <a:moveTo>
                  <a:pt x="228" y="94"/>
                </a:moveTo>
                <a:lnTo>
                  <a:pt x="234" y="96"/>
                </a:lnTo>
                <a:lnTo>
                  <a:pt x="236" y="98"/>
                </a:lnTo>
                <a:lnTo>
                  <a:pt x="240" y="102"/>
                </a:lnTo>
                <a:lnTo>
                  <a:pt x="240" y="106"/>
                </a:lnTo>
                <a:lnTo>
                  <a:pt x="242" y="110"/>
                </a:lnTo>
                <a:lnTo>
                  <a:pt x="248" y="116"/>
                </a:lnTo>
                <a:lnTo>
                  <a:pt x="257" y="129"/>
                </a:lnTo>
                <a:lnTo>
                  <a:pt x="263" y="149"/>
                </a:lnTo>
                <a:lnTo>
                  <a:pt x="265" y="175"/>
                </a:lnTo>
                <a:lnTo>
                  <a:pt x="263" y="203"/>
                </a:lnTo>
                <a:lnTo>
                  <a:pt x="257" y="223"/>
                </a:lnTo>
                <a:lnTo>
                  <a:pt x="248" y="235"/>
                </a:lnTo>
                <a:lnTo>
                  <a:pt x="242" y="241"/>
                </a:lnTo>
                <a:lnTo>
                  <a:pt x="240" y="243"/>
                </a:lnTo>
                <a:lnTo>
                  <a:pt x="240" y="249"/>
                </a:lnTo>
                <a:lnTo>
                  <a:pt x="236" y="253"/>
                </a:lnTo>
                <a:lnTo>
                  <a:pt x="234" y="255"/>
                </a:lnTo>
                <a:lnTo>
                  <a:pt x="228" y="255"/>
                </a:lnTo>
                <a:lnTo>
                  <a:pt x="224" y="255"/>
                </a:lnTo>
                <a:lnTo>
                  <a:pt x="220" y="253"/>
                </a:lnTo>
                <a:lnTo>
                  <a:pt x="218" y="249"/>
                </a:lnTo>
                <a:lnTo>
                  <a:pt x="216" y="243"/>
                </a:lnTo>
                <a:lnTo>
                  <a:pt x="218" y="241"/>
                </a:lnTo>
                <a:lnTo>
                  <a:pt x="224" y="235"/>
                </a:lnTo>
                <a:lnTo>
                  <a:pt x="232" y="223"/>
                </a:lnTo>
                <a:lnTo>
                  <a:pt x="238" y="203"/>
                </a:lnTo>
                <a:lnTo>
                  <a:pt x="240" y="175"/>
                </a:lnTo>
                <a:lnTo>
                  <a:pt x="238" y="149"/>
                </a:lnTo>
                <a:lnTo>
                  <a:pt x="232" y="129"/>
                </a:lnTo>
                <a:lnTo>
                  <a:pt x="224" y="116"/>
                </a:lnTo>
                <a:lnTo>
                  <a:pt x="218" y="110"/>
                </a:lnTo>
                <a:lnTo>
                  <a:pt x="216" y="106"/>
                </a:lnTo>
                <a:lnTo>
                  <a:pt x="218" y="102"/>
                </a:lnTo>
                <a:lnTo>
                  <a:pt x="220" y="98"/>
                </a:lnTo>
                <a:lnTo>
                  <a:pt x="224" y="96"/>
                </a:lnTo>
                <a:lnTo>
                  <a:pt x="228" y="94"/>
                </a:lnTo>
                <a:close/>
                <a:moveTo>
                  <a:pt x="168" y="56"/>
                </a:moveTo>
                <a:lnTo>
                  <a:pt x="168" y="303"/>
                </a:lnTo>
                <a:lnTo>
                  <a:pt x="72" y="231"/>
                </a:lnTo>
                <a:lnTo>
                  <a:pt x="0" y="231"/>
                </a:lnTo>
                <a:lnTo>
                  <a:pt x="0" y="127"/>
                </a:lnTo>
                <a:lnTo>
                  <a:pt x="72" y="127"/>
                </a:lnTo>
                <a:lnTo>
                  <a:pt x="168" y="56"/>
                </a:lnTo>
                <a:close/>
                <a:moveTo>
                  <a:pt x="285" y="48"/>
                </a:moveTo>
                <a:lnTo>
                  <a:pt x="289" y="48"/>
                </a:lnTo>
                <a:lnTo>
                  <a:pt x="293" y="50"/>
                </a:lnTo>
                <a:lnTo>
                  <a:pt x="297" y="54"/>
                </a:lnTo>
                <a:lnTo>
                  <a:pt x="297" y="60"/>
                </a:lnTo>
                <a:lnTo>
                  <a:pt x="301" y="62"/>
                </a:lnTo>
                <a:lnTo>
                  <a:pt x="307" y="72"/>
                </a:lnTo>
                <a:lnTo>
                  <a:pt x="317" y="86"/>
                </a:lnTo>
                <a:lnTo>
                  <a:pt x="327" y="110"/>
                </a:lnTo>
                <a:lnTo>
                  <a:pt x="335" y="139"/>
                </a:lnTo>
                <a:lnTo>
                  <a:pt x="337" y="175"/>
                </a:lnTo>
                <a:lnTo>
                  <a:pt x="335" y="213"/>
                </a:lnTo>
                <a:lnTo>
                  <a:pt x="327" y="241"/>
                </a:lnTo>
                <a:lnTo>
                  <a:pt x="317" y="263"/>
                </a:lnTo>
                <a:lnTo>
                  <a:pt x="307" y="279"/>
                </a:lnTo>
                <a:lnTo>
                  <a:pt x="301" y="289"/>
                </a:lnTo>
                <a:lnTo>
                  <a:pt x="297" y="291"/>
                </a:lnTo>
                <a:lnTo>
                  <a:pt x="297" y="297"/>
                </a:lnTo>
                <a:lnTo>
                  <a:pt x="293" y="301"/>
                </a:lnTo>
                <a:lnTo>
                  <a:pt x="289" y="303"/>
                </a:lnTo>
                <a:lnTo>
                  <a:pt x="285" y="303"/>
                </a:lnTo>
                <a:lnTo>
                  <a:pt x="281" y="303"/>
                </a:lnTo>
                <a:lnTo>
                  <a:pt x="277" y="301"/>
                </a:lnTo>
                <a:lnTo>
                  <a:pt x="275" y="297"/>
                </a:lnTo>
                <a:lnTo>
                  <a:pt x="273" y="291"/>
                </a:lnTo>
                <a:lnTo>
                  <a:pt x="277" y="289"/>
                </a:lnTo>
                <a:lnTo>
                  <a:pt x="283" y="279"/>
                </a:lnTo>
                <a:lnTo>
                  <a:pt x="293" y="263"/>
                </a:lnTo>
                <a:lnTo>
                  <a:pt x="303" y="241"/>
                </a:lnTo>
                <a:lnTo>
                  <a:pt x="311" y="213"/>
                </a:lnTo>
                <a:lnTo>
                  <a:pt x="313" y="175"/>
                </a:lnTo>
                <a:lnTo>
                  <a:pt x="311" y="139"/>
                </a:lnTo>
                <a:lnTo>
                  <a:pt x="303" y="110"/>
                </a:lnTo>
                <a:lnTo>
                  <a:pt x="293" y="86"/>
                </a:lnTo>
                <a:lnTo>
                  <a:pt x="283" y="72"/>
                </a:lnTo>
                <a:lnTo>
                  <a:pt x="277" y="62"/>
                </a:lnTo>
                <a:lnTo>
                  <a:pt x="273" y="60"/>
                </a:lnTo>
                <a:lnTo>
                  <a:pt x="275" y="54"/>
                </a:lnTo>
                <a:lnTo>
                  <a:pt x="277" y="50"/>
                </a:lnTo>
                <a:lnTo>
                  <a:pt x="281" y="48"/>
                </a:lnTo>
                <a:lnTo>
                  <a:pt x="285" y="48"/>
                </a:lnTo>
                <a:close/>
                <a:moveTo>
                  <a:pt x="341" y="0"/>
                </a:moveTo>
                <a:lnTo>
                  <a:pt x="345" y="0"/>
                </a:lnTo>
                <a:lnTo>
                  <a:pt x="349" y="2"/>
                </a:lnTo>
                <a:lnTo>
                  <a:pt x="353" y="6"/>
                </a:lnTo>
                <a:lnTo>
                  <a:pt x="353" y="12"/>
                </a:lnTo>
                <a:lnTo>
                  <a:pt x="357" y="14"/>
                </a:lnTo>
                <a:lnTo>
                  <a:pt x="365" y="24"/>
                </a:lnTo>
                <a:lnTo>
                  <a:pt x="375" y="40"/>
                </a:lnTo>
                <a:lnTo>
                  <a:pt x="387" y="64"/>
                </a:lnTo>
                <a:lnTo>
                  <a:pt x="399" y="94"/>
                </a:lnTo>
                <a:lnTo>
                  <a:pt x="407" y="131"/>
                </a:lnTo>
                <a:lnTo>
                  <a:pt x="409" y="175"/>
                </a:lnTo>
                <a:lnTo>
                  <a:pt x="407" y="221"/>
                </a:lnTo>
                <a:lnTo>
                  <a:pt x="399" y="257"/>
                </a:lnTo>
                <a:lnTo>
                  <a:pt x="387" y="287"/>
                </a:lnTo>
                <a:lnTo>
                  <a:pt x="375" y="311"/>
                </a:lnTo>
                <a:lnTo>
                  <a:pt x="365" y="327"/>
                </a:lnTo>
                <a:lnTo>
                  <a:pt x="357" y="337"/>
                </a:lnTo>
                <a:lnTo>
                  <a:pt x="353" y="339"/>
                </a:lnTo>
                <a:lnTo>
                  <a:pt x="353" y="345"/>
                </a:lnTo>
                <a:lnTo>
                  <a:pt x="349" y="349"/>
                </a:lnTo>
                <a:lnTo>
                  <a:pt x="345" y="351"/>
                </a:lnTo>
                <a:lnTo>
                  <a:pt x="341" y="351"/>
                </a:lnTo>
                <a:lnTo>
                  <a:pt x="337" y="351"/>
                </a:lnTo>
                <a:lnTo>
                  <a:pt x="333" y="349"/>
                </a:lnTo>
                <a:lnTo>
                  <a:pt x="331" y="345"/>
                </a:lnTo>
                <a:lnTo>
                  <a:pt x="329" y="339"/>
                </a:lnTo>
                <a:lnTo>
                  <a:pt x="333" y="337"/>
                </a:lnTo>
                <a:lnTo>
                  <a:pt x="341" y="327"/>
                </a:lnTo>
                <a:lnTo>
                  <a:pt x="351" y="311"/>
                </a:lnTo>
                <a:lnTo>
                  <a:pt x="363" y="287"/>
                </a:lnTo>
                <a:lnTo>
                  <a:pt x="375" y="257"/>
                </a:lnTo>
                <a:lnTo>
                  <a:pt x="383" y="221"/>
                </a:lnTo>
                <a:lnTo>
                  <a:pt x="385" y="175"/>
                </a:lnTo>
                <a:lnTo>
                  <a:pt x="383" y="131"/>
                </a:lnTo>
                <a:lnTo>
                  <a:pt x="375" y="94"/>
                </a:lnTo>
                <a:lnTo>
                  <a:pt x="363" y="64"/>
                </a:lnTo>
                <a:lnTo>
                  <a:pt x="351" y="40"/>
                </a:lnTo>
                <a:lnTo>
                  <a:pt x="341" y="24"/>
                </a:lnTo>
                <a:lnTo>
                  <a:pt x="333" y="14"/>
                </a:lnTo>
                <a:lnTo>
                  <a:pt x="329" y="12"/>
                </a:lnTo>
                <a:lnTo>
                  <a:pt x="331" y="6"/>
                </a:lnTo>
                <a:lnTo>
                  <a:pt x="333" y="2"/>
                </a:lnTo>
                <a:lnTo>
                  <a:pt x="337" y="0"/>
                </a:lnTo>
                <a:lnTo>
                  <a:pt x="341" y="0"/>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9"/>
          <p:cNvSpPr>
            <a:spLocks noEditPoints="1"/>
          </p:cNvSpPr>
          <p:nvPr/>
        </p:nvSpPr>
        <p:spPr bwMode="auto">
          <a:xfrm>
            <a:off x="4711893" y="2165776"/>
            <a:ext cx="434969" cy="433882"/>
          </a:xfrm>
          <a:custGeom>
            <a:avLst/>
            <a:gdLst>
              <a:gd name="T0" fmla="*/ 288 w 400"/>
              <a:gd name="T1" fmla="*/ 104 h 399"/>
              <a:gd name="T2" fmla="*/ 192 w 400"/>
              <a:gd name="T3" fmla="*/ 315 h 399"/>
              <a:gd name="T4" fmla="*/ 192 w 400"/>
              <a:gd name="T5" fmla="*/ 199 h 399"/>
              <a:gd name="T6" fmla="*/ 76 w 400"/>
              <a:gd name="T7" fmla="*/ 199 h 399"/>
              <a:gd name="T8" fmla="*/ 288 w 400"/>
              <a:gd name="T9" fmla="*/ 104 h 399"/>
              <a:gd name="T10" fmla="*/ 200 w 400"/>
              <a:gd name="T11" fmla="*/ 16 h 399"/>
              <a:gd name="T12" fmla="*/ 158 w 400"/>
              <a:gd name="T13" fmla="*/ 20 h 399"/>
              <a:gd name="T14" fmla="*/ 118 w 400"/>
              <a:gd name="T15" fmla="*/ 34 h 399"/>
              <a:gd name="T16" fmla="*/ 84 w 400"/>
              <a:gd name="T17" fmla="*/ 56 h 399"/>
              <a:gd name="T18" fmla="*/ 56 w 400"/>
              <a:gd name="T19" fmla="*/ 84 h 399"/>
              <a:gd name="T20" fmla="*/ 34 w 400"/>
              <a:gd name="T21" fmla="*/ 118 h 399"/>
              <a:gd name="T22" fmla="*/ 20 w 400"/>
              <a:gd name="T23" fmla="*/ 157 h 399"/>
              <a:gd name="T24" fmla="*/ 16 w 400"/>
              <a:gd name="T25" fmla="*/ 199 h 399"/>
              <a:gd name="T26" fmla="*/ 20 w 400"/>
              <a:gd name="T27" fmla="*/ 243 h 399"/>
              <a:gd name="T28" fmla="*/ 34 w 400"/>
              <a:gd name="T29" fmla="*/ 281 h 399"/>
              <a:gd name="T30" fmla="*/ 56 w 400"/>
              <a:gd name="T31" fmla="*/ 315 h 399"/>
              <a:gd name="T32" fmla="*/ 84 w 400"/>
              <a:gd name="T33" fmla="*/ 343 h 399"/>
              <a:gd name="T34" fmla="*/ 118 w 400"/>
              <a:gd name="T35" fmla="*/ 365 h 399"/>
              <a:gd name="T36" fmla="*/ 158 w 400"/>
              <a:gd name="T37" fmla="*/ 379 h 399"/>
              <a:gd name="T38" fmla="*/ 200 w 400"/>
              <a:gd name="T39" fmla="*/ 383 h 399"/>
              <a:gd name="T40" fmla="*/ 242 w 400"/>
              <a:gd name="T41" fmla="*/ 379 h 399"/>
              <a:gd name="T42" fmla="*/ 280 w 400"/>
              <a:gd name="T43" fmla="*/ 365 h 399"/>
              <a:gd name="T44" fmla="*/ 314 w 400"/>
              <a:gd name="T45" fmla="*/ 343 h 399"/>
              <a:gd name="T46" fmla="*/ 342 w 400"/>
              <a:gd name="T47" fmla="*/ 315 h 399"/>
              <a:gd name="T48" fmla="*/ 364 w 400"/>
              <a:gd name="T49" fmla="*/ 281 h 399"/>
              <a:gd name="T50" fmla="*/ 378 w 400"/>
              <a:gd name="T51" fmla="*/ 243 h 399"/>
              <a:gd name="T52" fmla="*/ 384 w 400"/>
              <a:gd name="T53" fmla="*/ 199 h 399"/>
              <a:gd name="T54" fmla="*/ 378 w 400"/>
              <a:gd name="T55" fmla="*/ 157 h 399"/>
              <a:gd name="T56" fmla="*/ 364 w 400"/>
              <a:gd name="T57" fmla="*/ 118 h 399"/>
              <a:gd name="T58" fmla="*/ 342 w 400"/>
              <a:gd name="T59" fmla="*/ 84 h 399"/>
              <a:gd name="T60" fmla="*/ 314 w 400"/>
              <a:gd name="T61" fmla="*/ 56 h 399"/>
              <a:gd name="T62" fmla="*/ 280 w 400"/>
              <a:gd name="T63" fmla="*/ 34 h 399"/>
              <a:gd name="T64" fmla="*/ 242 w 400"/>
              <a:gd name="T65" fmla="*/ 20 h 399"/>
              <a:gd name="T66" fmla="*/ 200 w 400"/>
              <a:gd name="T67" fmla="*/ 16 h 399"/>
              <a:gd name="T68" fmla="*/ 200 w 400"/>
              <a:gd name="T69" fmla="*/ 0 h 399"/>
              <a:gd name="T70" fmla="*/ 246 w 400"/>
              <a:gd name="T71" fmla="*/ 4 h 399"/>
              <a:gd name="T72" fmla="*/ 288 w 400"/>
              <a:gd name="T73" fmla="*/ 20 h 399"/>
              <a:gd name="T74" fmla="*/ 324 w 400"/>
              <a:gd name="T75" fmla="*/ 44 h 399"/>
              <a:gd name="T76" fmla="*/ 356 w 400"/>
              <a:gd name="T77" fmla="*/ 74 h 399"/>
              <a:gd name="T78" fmla="*/ 378 w 400"/>
              <a:gd name="T79" fmla="*/ 112 h 399"/>
              <a:gd name="T80" fmla="*/ 394 w 400"/>
              <a:gd name="T81" fmla="*/ 155 h 399"/>
              <a:gd name="T82" fmla="*/ 400 w 400"/>
              <a:gd name="T83" fmla="*/ 199 h 399"/>
              <a:gd name="T84" fmla="*/ 394 w 400"/>
              <a:gd name="T85" fmla="*/ 245 h 399"/>
              <a:gd name="T86" fmla="*/ 378 w 400"/>
              <a:gd name="T87" fmla="*/ 287 h 399"/>
              <a:gd name="T88" fmla="*/ 356 w 400"/>
              <a:gd name="T89" fmla="*/ 325 h 399"/>
              <a:gd name="T90" fmla="*/ 324 w 400"/>
              <a:gd name="T91" fmla="*/ 355 h 399"/>
              <a:gd name="T92" fmla="*/ 288 w 400"/>
              <a:gd name="T93" fmla="*/ 379 h 399"/>
              <a:gd name="T94" fmla="*/ 246 w 400"/>
              <a:gd name="T95" fmla="*/ 395 h 399"/>
              <a:gd name="T96" fmla="*/ 200 w 400"/>
              <a:gd name="T97" fmla="*/ 399 h 399"/>
              <a:gd name="T98" fmla="*/ 154 w 400"/>
              <a:gd name="T99" fmla="*/ 395 h 399"/>
              <a:gd name="T100" fmla="*/ 112 w 400"/>
              <a:gd name="T101" fmla="*/ 379 h 399"/>
              <a:gd name="T102" fmla="*/ 74 w 400"/>
              <a:gd name="T103" fmla="*/ 355 h 399"/>
              <a:gd name="T104" fmla="*/ 44 w 400"/>
              <a:gd name="T105" fmla="*/ 325 h 399"/>
              <a:gd name="T106" fmla="*/ 20 w 400"/>
              <a:gd name="T107" fmla="*/ 287 h 399"/>
              <a:gd name="T108" fmla="*/ 4 w 400"/>
              <a:gd name="T109" fmla="*/ 245 h 399"/>
              <a:gd name="T110" fmla="*/ 0 w 400"/>
              <a:gd name="T111" fmla="*/ 199 h 399"/>
              <a:gd name="T112" fmla="*/ 4 w 400"/>
              <a:gd name="T113" fmla="*/ 155 h 399"/>
              <a:gd name="T114" fmla="*/ 20 w 400"/>
              <a:gd name="T115" fmla="*/ 112 h 399"/>
              <a:gd name="T116" fmla="*/ 44 w 400"/>
              <a:gd name="T117" fmla="*/ 74 h 399"/>
              <a:gd name="T118" fmla="*/ 74 w 400"/>
              <a:gd name="T119" fmla="*/ 44 h 399"/>
              <a:gd name="T120" fmla="*/ 112 w 400"/>
              <a:gd name="T121" fmla="*/ 20 h 399"/>
              <a:gd name="T122" fmla="*/ 154 w 400"/>
              <a:gd name="T123" fmla="*/ 4 h 399"/>
              <a:gd name="T124" fmla="*/ 200 w 400"/>
              <a:gd name="T125" fmla="*/ 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399">
                <a:moveTo>
                  <a:pt x="288" y="104"/>
                </a:moveTo>
                <a:lnTo>
                  <a:pt x="192" y="315"/>
                </a:lnTo>
                <a:lnTo>
                  <a:pt x="192" y="199"/>
                </a:lnTo>
                <a:lnTo>
                  <a:pt x="76" y="199"/>
                </a:lnTo>
                <a:lnTo>
                  <a:pt x="288" y="104"/>
                </a:lnTo>
                <a:close/>
                <a:moveTo>
                  <a:pt x="200" y="16"/>
                </a:moveTo>
                <a:lnTo>
                  <a:pt x="158" y="20"/>
                </a:lnTo>
                <a:lnTo>
                  <a:pt x="118" y="34"/>
                </a:lnTo>
                <a:lnTo>
                  <a:pt x="84" y="56"/>
                </a:lnTo>
                <a:lnTo>
                  <a:pt x="56" y="84"/>
                </a:lnTo>
                <a:lnTo>
                  <a:pt x="34" y="118"/>
                </a:lnTo>
                <a:lnTo>
                  <a:pt x="20" y="157"/>
                </a:lnTo>
                <a:lnTo>
                  <a:pt x="16" y="199"/>
                </a:lnTo>
                <a:lnTo>
                  <a:pt x="20" y="243"/>
                </a:lnTo>
                <a:lnTo>
                  <a:pt x="34" y="281"/>
                </a:lnTo>
                <a:lnTo>
                  <a:pt x="56" y="315"/>
                </a:lnTo>
                <a:lnTo>
                  <a:pt x="84" y="343"/>
                </a:lnTo>
                <a:lnTo>
                  <a:pt x="118" y="365"/>
                </a:lnTo>
                <a:lnTo>
                  <a:pt x="158" y="379"/>
                </a:lnTo>
                <a:lnTo>
                  <a:pt x="200" y="383"/>
                </a:lnTo>
                <a:lnTo>
                  <a:pt x="242" y="379"/>
                </a:lnTo>
                <a:lnTo>
                  <a:pt x="280" y="365"/>
                </a:lnTo>
                <a:lnTo>
                  <a:pt x="314" y="343"/>
                </a:lnTo>
                <a:lnTo>
                  <a:pt x="342" y="315"/>
                </a:lnTo>
                <a:lnTo>
                  <a:pt x="364" y="281"/>
                </a:lnTo>
                <a:lnTo>
                  <a:pt x="378" y="243"/>
                </a:lnTo>
                <a:lnTo>
                  <a:pt x="384" y="199"/>
                </a:lnTo>
                <a:lnTo>
                  <a:pt x="378" y="157"/>
                </a:lnTo>
                <a:lnTo>
                  <a:pt x="364" y="118"/>
                </a:lnTo>
                <a:lnTo>
                  <a:pt x="342" y="84"/>
                </a:lnTo>
                <a:lnTo>
                  <a:pt x="314" y="56"/>
                </a:lnTo>
                <a:lnTo>
                  <a:pt x="280" y="34"/>
                </a:lnTo>
                <a:lnTo>
                  <a:pt x="242" y="20"/>
                </a:lnTo>
                <a:lnTo>
                  <a:pt x="200" y="16"/>
                </a:lnTo>
                <a:close/>
                <a:moveTo>
                  <a:pt x="200" y="0"/>
                </a:moveTo>
                <a:lnTo>
                  <a:pt x="246" y="4"/>
                </a:lnTo>
                <a:lnTo>
                  <a:pt x="288" y="20"/>
                </a:lnTo>
                <a:lnTo>
                  <a:pt x="324" y="44"/>
                </a:lnTo>
                <a:lnTo>
                  <a:pt x="356" y="74"/>
                </a:lnTo>
                <a:lnTo>
                  <a:pt x="378" y="112"/>
                </a:lnTo>
                <a:lnTo>
                  <a:pt x="394" y="155"/>
                </a:lnTo>
                <a:lnTo>
                  <a:pt x="400" y="199"/>
                </a:lnTo>
                <a:lnTo>
                  <a:pt x="394" y="245"/>
                </a:lnTo>
                <a:lnTo>
                  <a:pt x="378" y="287"/>
                </a:lnTo>
                <a:lnTo>
                  <a:pt x="356" y="325"/>
                </a:lnTo>
                <a:lnTo>
                  <a:pt x="324" y="355"/>
                </a:lnTo>
                <a:lnTo>
                  <a:pt x="288" y="379"/>
                </a:lnTo>
                <a:lnTo>
                  <a:pt x="246" y="395"/>
                </a:lnTo>
                <a:lnTo>
                  <a:pt x="200" y="399"/>
                </a:lnTo>
                <a:lnTo>
                  <a:pt x="154" y="395"/>
                </a:lnTo>
                <a:lnTo>
                  <a:pt x="112" y="379"/>
                </a:lnTo>
                <a:lnTo>
                  <a:pt x="74" y="355"/>
                </a:lnTo>
                <a:lnTo>
                  <a:pt x="44" y="325"/>
                </a:lnTo>
                <a:lnTo>
                  <a:pt x="20" y="287"/>
                </a:lnTo>
                <a:lnTo>
                  <a:pt x="4" y="245"/>
                </a:lnTo>
                <a:lnTo>
                  <a:pt x="0" y="199"/>
                </a:lnTo>
                <a:lnTo>
                  <a:pt x="4" y="155"/>
                </a:lnTo>
                <a:lnTo>
                  <a:pt x="20" y="112"/>
                </a:lnTo>
                <a:lnTo>
                  <a:pt x="44" y="74"/>
                </a:lnTo>
                <a:lnTo>
                  <a:pt x="74" y="44"/>
                </a:lnTo>
                <a:lnTo>
                  <a:pt x="112" y="20"/>
                </a:lnTo>
                <a:lnTo>
                  <a:pt x="154" y="4"/>
                </a:lnTo>
                <a:lnTo>
                  <a:pt x="200" y="0"/>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34"/>
          <p:cNvSpPr>
            <a:spLocks noEditPoints="1"/>
          </p:cNvSpPr>
          <p:nvPr/>
        </p:nvSpPr>
        <p:spPr bwMode="auto">
          <a:xfrm>
            <a:off x="4698300" y="4225753"/>
            <a:ext cx="462155" cy="462155"/>
          </a:xfrm>
          <a:custGeom>
            <a:avLst/>
            <a:gdLst>
              <a:gd name="T0" fmla="*/ 221 w 425"/>
              <a:gd name="T1" fmla="*/ 349 h 425"/>
              <a:gd name="T2" fmla="*/ 225 w 425"/>
              <a:gd name="T3" fmla="*/ 413 h 425"/>
              <a:gd name="T4" fmla="*/ 217 w 425"/>
              <a:gd name="T5" fmla="*/ 423 h 425"/>
              <a:gd name="T6" fmla="*/ 205 w 425"/>
              <a:gd name="T7" fmla="*/ 421 h 425"/>
              <a:gd name="T8" fmla="*/ 201 w 425"/>
              <a:gd name="T9" fmla="*/ 357 h 425"/>
              <a:gd name="T10" fmla="*/ 209 w 425"/>
              <a:gd name="T11" fmla="*/ 345 h 425"/>
              <a:gd name="T12" fmla="*/ 113 w 425"/>
              <a:gd name="T13" fmla="*/ 304 h 425"/>
              <a:gd name="T14" fmla="*/ 121 w 425"/>
              <a:gd name="T15" fmla="*/ 316 h 425"/>
              <a:gd name="T16" fmla="*/ 77 w 425"/>
              <a:gd name="T17" fmla="*/ 365 h 425"/>
              <a:gd name="T18" fmla="*/ 65 w 425"/>
              <a:gd name="T19" fmla="*/ 367 h 425"/>
              <a:gd name="T20" fmla="*/ 57 w 425"/>
              <a:gd name="T21" fmla="*/ 357 h 425"/>
              <a:gd name="T22" fmla="*/ 101 w 425"/>
              <a:gd name="T23" fmla="*/ 308 h 425"/>
              <a:gd name="T24" fmla="*/ 315 w 425"/>
              <a:gd name="T25" fmla="*/ 302 h 425"/>
              <a:gd name="T26" fmla="*/ 363 w 425"/>
              <a:gd name="T27" fmla="*/ 345 h 425"/>
              <a:gd name="T28" fmla="*/ 365 w 425"/>
              <a:gd name="T29" fmla="*/ 359 h 425"/>
              <a:gd name="T30" fmla="*/ 355 w 425"/>
              <a:gd name="T31" fmla="*/ 367 h 425"/>
              <a:gd name="T32" fmla="*/ 307 w 425"/>
              <a:gd name="T33" fmla="*/ 322 h 425"/>
              <a:gd name="T34" fmla="*/ 303 w 425"/>
              <a:gd name="T35" fmla="*/ 310 h 425"/>
              <a:gd name="T36" fmla="*/ 315 w 425"/>
              <a:gd name="T37" fmla="*/ 302 h 425"/>
              <a:gd name="T38" fmla="*/ 417 w 425"/>
              <a:gd name="T39" fmla="*/ 200 h 425"/>
              <a:gd name="T40" fmla="*/ 425 w 425"/>
              <a:gd name="T41" fmla="*/ 212 h 425"/>
              <a:gd name="T42" fmla="*/ 417 w 425"/>
              <a:gd name="T43" fmla="*/ 224 h 425"/>
              <a:gd name="T44" fmla="*/ 351 w 425"/>
              <a:gd name="T45" fmla="*/ 224 h 425"/>
              <a:gd name="T46" fmla="*/ 345 w 425"/>
              <a:gd name="T47" fmla="*/ 212 h 425"/>
              <a:gd name="T48" fmla="*/ 351 w 425"/>
              <a:gd name="T49" fmla="*/ 200 h 425"/>
              <a:gd name="T50" fmla="*/ 69 w 425"/>
              <a:gd name="T51" fmla="*/ 200 h 425"/>
              <a:gd name="T52" fmla="*/ 81 w 425"/>
              <a:gd name="T53" fmla="*/ 208 h 425"/>
              <a:gd name="T54" fmla="*/ 77 w 425"/>
              <a:gd name="T55" fmla="*/ 220 h 425"/>
              <a:gd name="T56" fmla="*/ 12 w 425"/>
              <a:gd name="T57" fmla="*/ 224 h 425"/>
              <a:gd name="T58" fmla="*/ 0 w 425"/>
              <a:gd name="T59" fmla="*/ 216 h 425"/>
              <a:gd name="T60" fmla="*/ 4 w 425"/>
              <a:gd name="T61" fmla="*/ 204 h 425"/>
              <a:gd name="T62" fmla="*/ 213 w 425"/>
              <a:gd name="T63" fmla="*/ 144 h 425"/>
              <a:gd name="T64" fmla="*/ 151 w 425"/>
              <a:gd name="T65" fmla="*/ 186 h 425"/>
              <a:gd name="T66" fmla="*/ 165 w 425"/>
              <a:gd name="T67" fmla="*/ 260 h 425"/>
              <a:gd name="T68" fmla="*/ 239 w 425"/>
              <a:gd name="T69" fmla="*/ 274 h 425"/>
              <a:gd name="T70" fmla="*/ 281 w 425"/>
              <a:gd name="T71" fmla="*/ 212 h 425"/>
              <a:gd name="T72" fmla="*/ 239 w 425"/>
              <a:gd name="T73" fmla="*/ 150 h 425"/>
              <a:gd name="T74" fmla="*/ 241 w 425"/>
              <a:gd name="T75" fmla="*/ 124 h 425"/>
              <a:gd name="T76" fmla="*/ 301 w 425"/>
              <a:gd name="T77" fmla="*/ 182 h 425"/>
              <a:gd name="T78" fmla="*/ 287 w 425"/>
              <a:gd name="T79" fmla="*/ 266 h 425"/>
              <a:gd name="T80" fmla="*/ 213 w 425"/>
              <a:gd name="T81" fmla="*/ 304 h 425"/>
              <a:gd name="T82" fmla="*/ 139 w 425"/>
              <a:gd name="T83" fmla="*/ 266 h 425"/>
              <a:gd name="T84" fmla="*/ 125 w 425"/>
              <a:gd name="T85" fmla="*/ 182 h 425"/>
              <a:gd name="T86" fmla="*/ 183 w 425"/>
              <a:gd name="T87" fmla="*/ 124 h 425"/>
              <a:gd name="T88" fmla="*/ 357 w 425"/>
              <a:gd name="T89" fmla="*/ 62 h 425"/>
              <a:gd name="T90" fmla="*/ 365 w 425"/>
              <a:gd name="T91" fmla="*/ 72 h 425"/>
              <a:gd name="T92" fmla="*/ 321 w 425"/>
              <a:gd name="T93" fmla="*/ 120 h 425"/>
              <a:gd name="T94" fmla="*/ 309 w 425"/>
              <a:gd name="T95" fmla="*/ 124 h 425"/>
              <a:gd name="T96" fmla="*/ 301 w 425"/>
              <a:gd name="T97" fmla="*/ 112 h 425"/>
              <a:gd name="T98" fmla="*/ 345 w 425"/>
              <a:gd name="T99" fmla="*/ 64 h 425"/>
              <a:gd name="T100" fmla="*/ 71 w 425"/>
              <a:gd name="T101" fmla="*/ 58 h 425"/>
              <a:gd name="T102" fmla="*/ 119 w 425"/>
              <a:gd name="T103" fmla="*/ 102 h 425"/>
              <a:gd name="T104" fmla="*/ 123 w 425"/>
              <a:gd name="T105" fmla="*/ 114 h 425"/>
              <a:gd name="T106" fmla="*/ 111 w 425"/>
              <a:gd name="T107" fmla="*/ 122 h 425"/>
              <a:gd name="T108" fmla="*/ 63 w 425"/>
              <a:gd name="T109" fmla="*/ 80 h 425"/>
              <a:gd name="T110" fmla="*/ 61 w 425"/>
              <a:gd name="T111" fmla="*/ 66 h 425"/>
              <a:gd name="T112" fmla="*/ 71 w 425"/>
              <a:gd name="T113" fmla="*/ 58 h 425"/>
              <a:gd name="T114" fmla="*/ 221 w 425"/>
              <a:gd name="T115" fmla="*/ 4 h 425"/>
              <a:gd name="T116" fmla="*/ 225 w 425"/>
              <a:gd name="T117" fmla="*/ 68 h 425"/>
              <a:gd name="T118" fmla="*/ 217 w 425"/>
              <a:gd name="T119" fmla="*/ 80 h 425"/>
              <a:gd name="T120" fmla="*/ 205 w 425"/>
              <a:gd name="T121" fmla="*/ 76 h 425"/>
              <a:gd name="T122" fmla="*/ 201 w 425"/>
              <a:gd name="T123" fmla="*/ 12 h 425"/>
              <a:gd name="T124" fmla="*/ 209 w 425"/>
              <a:gd name="T125" fmla="*/ 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425">
                <a:moveTo>
                  <a:pt x="213" y="345"/>
                </a:moveTo>
                <a:lnTo>
                  <a:pt x="217" y="345"/>
                </a:lnTo>
                <a:lnTo>
                  <a:pt x="221" y="349"/>
                </a:lnTo>
                <a:lnTo>
                  <a:pt x="223" y="353"/>
                </a:lnTo>
                <a:lnTo>
                  <a:pt x="225" y="357"/>
                </a:lnTo>
                <a:lnTo>
                  <a:pt x="225" y="413"/>
                </a:lnTo>
                <a:lnTo>
                  <a:pt x="223" y="417"/>
                </a:lnTo>
                <a:lnTo>
                  <a:pt x="221" y="421"/>
                </a:lnTo>
                <a:lnTo>
                  <a:pt x="217" y="423"/>
                </a:lnTo>
                <a:lnTo>
                  <a:pt x="213" y="425"/>
                </a:lnTo>
                <a:lnTo>
                  <a:pt x="209" y="423"/>
                </a:lnTo>
                <a:lnTo>
                  <a:pt x="205" y="421"/>
                </a:lnTo>
                <a:lnTo>
                  <a:pt x="201" y="417"/>
                </a:lnTo>
                <a:lnTo>
                  <a:pt x="201" y="413"/>
                </a:lnTo>
                <a:lnTo>
                  <a:pt x="201" y="357"/>
                </a:lnTo>
                <a:lnTo>
                  <a:pt x="201" y="353"/>
                </a:lnTo>
                <a:lnTo>
                  <a:pt x="205" y="349"/>
                </a:lnTo>
                <a:lnTo>
                  <a:pt x="209" y="345"/>
                </a:lnTo>
                <a:lnTo>
                  <a:pt x="213" y="345"/>
                </a:lnTo>
                <a:close/>
                <a:moveTo>
                  <a:pt x="109" y="304"/>
                </a:moveTo>
                <a:lnTo>
                  <a:pt x="113" y="304"/>
                </a:lnTo>
                <a:lnTo>
                  <a:pt x="117" y="308"/>
                </a:lnTo>
                <a:lnTo>
                  <a:pt x="119" y="312"/>
                </a:lnTo>
                <a:lnTo>
                  <a:pt x="121" y="316"/>
                </a:lnTo>
                <a:lnTo>
                  <a:pt x="119" y="320"/>
                </a:lnTo>
                <a:lnTo>
                  <a:pt x="117" y="324"/>
                </a:lnTo>
                <a:lnTo>
                  <a:pt x="77" y="365"/>
                </a:lnTo>
                <a:lnTo>
                  <a:pt x="73" y="367"/>
                </a:lnTo>
                <a:lnTo>
                  <a:pt x="69" y="369"/>
                </a:lnTo>
                <a:lnTo>
                  <a:pt x="65" y="367"/>
                </a:lnTo>
                <a:lnTo>
                  <a:pt x="61" y="365"/>
                </a:lnTo>
                <a:lnTo>
                  <a:pt x="57" y="361"/>
                </a:lnTo>
                <a:lnTo>
                  <a:pt x="57" y="357"/>
                </a:lnTo>
                <a:lnTo>
                  <a:pt x="57" y="353"/>
                </a:lnTo>
                <a:lnTo>
                  <a:pt x="61" y="349"/>
                </a:lnTo>
                <a:lnTo>
                  <a:pt x="101" y="308"/>
                </a:lnTo>
                <a:lnTo>
                  <a:pt x="105" y="304"/>
                </a:lnTo>
                <a:lnTo>
                  <a:pt x="109" y="304"/>
                </a:lnTo>
                <a:close/>
                <a:moveTo>
                  <a:pt x="315" y="302"/>
                </a:moveTo>
                <a:lnTo>
                  <a:pt x="319" y="302"/>
                </a:lnTo>
                <a:lnTo>
                  <a:pt x="323" y="306"/>
                </a:lnTo>
                <a:lnTo>
                  <a:pt x="363" y="345"/>
                </a:lnTo>
                <a:lnTo>
                  <a:pt x="365" y="349"/>
                </a:lnTo>
                <a:lnTo>
                  <a:pt x="367" y="355"/>
                </a:lnTo>
                <a:lnTo>
                  <a:pt x="365" y="359"/>
                </a:lnTo>
                <a:lnTo>
                  <a:pt x="363" y="363"/>
                </a:lnTo>
                <a:lnTo>
                  <a:pt x="359" y="365"/>
                </a:lnTo>
                <a:lnTo>
                  <a:pt x="355" y="367"/>
                </a:lnTo>
                <a:lnTo>
                  <a:pt x="349" y="365"/>
                </a:lnTo>
                <a:lnTo>
                  <a:pt x="345" y="363"/>
                </a:lnTo>
                <a:lnTo>
                  <a:pt x="307" y="322"/>
                </a:lnTo>
                <a:lnTo>
                  <a:pt x="303" y="318"/>
                </a:lnTo>
                <a:lnTo>
                  <a:pt x="303" y="314"/>
                </a:lnTo>
                <a:lnTo>
                  <a:pt x="303" y="310"/>
                </a:lnTo>
                <a:lnTo>
                  <a:pt x="307" y="306"/>
                </a:lnTo>
                <a:lnTo>
                  <a:pt x="309" y="302"/>
                </a:lnTo>
                <a:lnTo>
                  <a:pt x="315" y="302"/>
                </a:lnTo>
                <a:close/>
                <a:moveTo>
                  <a:pt x="357" y="200"/>
                </a:moveTo>
                <a:lnTo>
                  <a:pt x="413" y="200"/>
                </a:lnTo>
                <a:lnTo>
                  <a:pt x="417" y="200"/>
                </a:lnTo>
                <a:lnTo>
                  <a:pt x="421" y="204"/>
                </a:lnTo>
                <a:lnTo>
                  <a:pt x="423" y="208"/>
                </a:lnTo>
                <a:lnTo>
                  <a:pt x="425" y="212"/>
                </a:lnTo>
                <a:lnTo>
                  <a:pt x="423" y="216"/>
                </a:lnTo>
                <a:lnTo>
                  <a:pt x="421" y="220"/>
                </a:lnTo>
                <a:lnTo>
                  <a:pt x="417" y="224"/>
                </a:lnTo>
                <a:lnTo>
                  <a:pt x="413" y="224"/>
                </a:lnTo>
                <a:lnTo>
                  <a:pt x="357" y="224"/>
                </a:lnTo>
                <a:lnTo>
                  <a:pt x="351" y="224"/>
                </a:lnTo>
                <a:lnTo>
                  <a:pt x="349" y="220"/>
                </a:lnTo>
                <a:lnTo>
                  <a:pt x="345" y="216"/>
                </a:lnTo>
                <a:lnTo>
                  <a:pt x="345" y="212"/>
                </a:lnTo>
                <a:lnTo>
                  <a:pt x="345" y="208"/>
                </a:lnTo>
                <a:lnTo>
                  <a:pt x="349" y="204"/>
                </a:lnTo>
                <a:lnTo>
                  <a:pt x="351" y="200"/>
                </a:lnTo>
                <a:lnTo>
                  <a:pt x="357" y="200"/>
                </a:lnTo>
                <a:close/>
                <a:moveTo>
                  <a:pt x="12" y="200"/>
                </a:moveTo>
                <a:lnTo>
                  <a:pt x="69" y="200"/>
                </a:lnTo>
                <a:lnTo>
                  <a:pt x="73" y="200"/>
                </a:lnTo>
                <a:lnTo>
                  <a:pt x="77" y="204"/>
                </a:lnTo>
                <a:lnTo>
                  <a:pt x="81" y="208"/>
                </a:lnTo>
                <a:lnTo>
                  <a:pt x="81" y="212"/>
                </a:lnTo>
                <a:lnTo>
                  <a:pt x="81" y="216"/>
                </a:lnTo>
                <a:lnTo>
                  <a:pt x="77" y="220"/>
                </a:lnTo>
                <a:lnTo>
                  <a:pt x="73" y="224"/>
                </a:lnTo>
                <a:lnTo>
                  <a:pt x="69" y="224"/>
                </a:lnTo>
                <a:lnTo>
                  <a:pt x="12" y="224"/>
                </a:lnTo>
                <a:lnTo>
                  <a:pt x="8" y="224"/>
                </a:lnTo>
                <a:lnTo>
                  <a:pt x="4" y="220"/>
                </a:lnTo>
                <a:lnTo>
                  <a:pt x="0" y="216"/>
                </a:lnTo>
                <a:lnTo>
                  <a:pt x="0" y="212"/>
                </a:lnTo>
                <a:lnTo>
                  <a:pt x="0" y="208"/>
                </a:lnTo>
                <a:lnTo>
                  <a:pt x="4" y="204"/>
                </a:lnTo>
                <a:lnTo>
                  <a:pt x="8" y="200"/>
                </a:lnTo>
                <a:lnTo>
                  <a:pt x="12" y="200"/>
                </a:lnTo>
                <a:close/>
                <a:moveTo>
                  <a:pt x="213" y="144"/>
                </a:moveTo>
                <a:lnTo>
                  <a:pt x="187" y="150"/>
                </a:lnTo>
                <a:lnTo>
                  <a:pt x="165" y="164"/>
                </a:lnTo>
                <a:lnTo>
                  <a:pt x="151" y="186"/>
                </a:lnTo>
                <a:lnTo>
                  <a:pt x="145" y="212"/>
                </a:lnTo>
                <a:lnTo>
                  <a:pt x="151" y="238"/>
                </a:lnTo>
                <a:lnTo>
                  <a:pt x="165" y="260"/>
                </a:lnTo>
                <a:lnTo>
                  <a:pt x="187" y="274"/>
                </a:lnTo>
                <a:lnTo>
                  <a:pt x="213" y="280"/>
                </a:lnTo>
                <a:lnTo>
                  <a:pt x="239" y="274"/>
                </a:lnTo>
                <a:lnTo>
                  <a:pt x="261" y="260"/>
                </a:lnTo>
                <a:lnTo>
                  <a:pt x="275" y="238"/>
                </a:lnTo>
                <a:lnTo>
                  <a:pt x="281" y="212"/>
                </a:lnTo>
                <a:lnTo>
                  <a:pt x="275" y="186"/>
                </a:lnTo>
                <a:lnTo>
                  <a:pt x="261" y="164"/>
                </a:lnTo>
                <a:lnTo>
                  <a:pt x="239" y="150"/>
                </a:lnTo>
                <a:lnTo>
                  <a:pt x="213" y="144"/>
                </a:lnTo>
                <a:close/>
                <a:moveTo>
                  <a:pt x="213" y="120"/>
                </a:moveTo>
                <a:lnTo>
                  <a:pt x="241" y="124"/>
                </a:lnTo>
                <a:lnTo>
                  <a:pt x="267" y="138"/>
                </a:lnTo>
                <a:lnTo>
                  <a:pt x="287" y="158"/>
                </a:lnTo>
                <a:lnTo>
                  <a:pt x="301" y="182"/>
                </a:lnTo>
                <a:lnTo>
                  <a:pt x="305" y="212"/>
                </a:lnTo>
                <a:lnTo>
                  <a:pt x="301" y="242"/>
                </a:lnTo>
                <a:lnTo>
                  <a:pt x="287" y="266"/>
                </a:lnTo>
                <a:lnTo>
                  <a:pt x="267" y="286"/>
                </a:lnTo>
                <a:lnTo>
                  <a:pt x="241" y="300"/>
                </a:lnTo>
                <a:lnTo>
                  <a:pt x="213" y="304"/>
                </a:lnTo>
                <a:lnTo>
                  <a:pt x="183" y="300"/>
                </a:lnTo>
                <a:lnTo>
                  <a:pt x="159" y="286"/>
                </a:lnTo>
                <a:lnTo>
                  <a:pt x="139" y="266"/>
                </a:lnTo>
                <a:lnTo>
                  <a:pt x="125" y="242"/>
                </a:lnTo>
                <a:lnTo>
                  <a:pt x="121" y="212"/>
                </a:lnTo>
                <a:lnTo>
                  <a:pt x="125" y="182"/>
                </a:lnTo>
                <a:lnTo>
                  <a:pt x="139" y="158"/>
                </a:lnTo>
                <a:lnTo>
                  <a:pt x="159" y="138"/>
                </a:lnTo>
                <a:lnTo>
                  <a:pt x="183" y="124"/>
                </a:lnTo>
                <a:lnTo>
                  <a:pt x="213" y="120"/>
                </a:lnTo>
                <a:close/>
                <a:moveTo>
                  <a:pt x="353" y="60"/>
                </a:moveTo>
                <a:lnTo>
                  <a:pt x="357" y="62"/>
                </a:lnTo>
                <a:lnTo>
                  <a:pt x="361" y="64"/>
                </a:lnTo>
                <a:lnTo>
                  <a:pt x="363" y="68"/>
                </a:lnTo>
                <a:lnTo>
                  <a:pt x="365" y="72"/>
                </a:lnTo>
                <a:lnTo>
                  <a:pt x="363" y="76"/>
                </a:lnTo>
                <a:lnTo>
                  <a:pt x="361" y="80"/>
                </a:lnTo>
                <a:lnTo>
                  <a:pt x="321" y="120"/>
                </a:lnTo>
                <a:lnTo>
                  <a:pt x="317" y="124"/>
                </a:lnTo>
                <a:lnTo>
                  <a:pt x="313" y="124"/>
                </a:lnTo>
                <a:lnTo>
                  <a:pt x="309" y="124"/>
                </a:lnTo>
                <a:lnTo>
                  <a:pt x="305" y="120"/>
                </a:lnTo>
                <a:lnTo>
                  <a:pt x="301" y="116"/>
                </a:lnTo>
                <a:lnTo>
                  <a:pt x="301" y="112"/>
                </a:lnTo>
                <a:lnTo>
                  <a:pt x="301" y="108"/>
                </a:lnTo>
                <a:lnTo>
                  <a:pt x="305" y="104"/>
                </a:lnTo>
                <a:lnTo>
                  <a:pt x="345" y="64"/>
                </a:lnTo>
                <a:lnTo>
                  <a:pt x="349" y="62"/>
                </a:lnTo>
                <a:lnTo>
                  <a:pt x="353" y="60"/>
                </a:lnTo>
                <a:close/>
                <a:moveTo>
                  <a:pt x="71" y="58"/>
                </a:moveTo>
                <a:lnTo>
                  <a:pt x="77" y="60"/>
                </a:lnTo>
                <a:lnTo>
                  <a:pt x="81" y="62"/>
                </a:lnTo>
                <a:lnTo>
                  <a:pt x="119" y="102"/>
                </a:lnTo>
                <a:lnTo>
                  <a:pt x="123" y="106"/>
                </a:lnTo>
                <a:lnTo>
                  <a:pt x="123" y="110"/>
                </a:lnTo>
                <a:lnTo>
                  <a:pt x="123" y="114"/>
                </a:lnTo>
                <a:lnTo>
                  <a:pt x="119" y="118"/>
                </a:lnTo>
                <a:lnTo>
                  <a:pt x="115" y="122"/>
                </a:lnTo>
                <a:lnTo>
                  <a:pt x="111" y="122"/>
                </a:lnTo>
                <a:lnTo>
                  <a:pt x="107" y="122"/>
                </a:lnTo>
                <a:lnTo>
                  <a:pt x="103" y="118"/>
                </a:lnTo>
                <a:lnTo>
                  <a:pt x="63" y="80"/>
                </a:lnTo>
                <a:lnTo>
                  <a:pt x="61" y="76"/>
                </a:lnTo>
                <a:lnTo>
                  <a:pt x="59" y="70"/>
                </a:lnTo>
                <a:lnTo>
                  <a:pt x="61" y="66"/>
                </a:lnTo>
                <a:lnTo>
                  <a:pt x="63" y="62"/>
                </a:lnTo>
                <a:lnTo>
                  <a:pt x="67" y="60"/>
                </a:lnTo>
                <a:lnTo>
                  <a:pt x="71" y="58"/>
                </a:lnTo>
                <a:close/>
                <a:moveTo>
                  <a:pt x="213" y="0"/>
                </a:moveTo>
                <a:lnTo>
                  <a:pt x="217" y="2"/>
                </a:lnTo>
                <a:lnTo>
                  <a:pt x="221" y="4"/>
                </a:lnTo>
                <a:lnTo>
                  <a:pt x="223" y="8"/>
                </a:lnTo>
                <a:lnTo>
                  <a:pt x="225" y="12"/>
                </a:lnTo>
                <a:lnTo>
                  <a:pt x="225" y="68"/>
                </a:lnTo>
                <a:lnTo>
                  <a:pt x="223" y="72"/>
                </a:lnTo>
                <a:lnTo>
                  <a:pt x="221" y="76"/>
                </a:lnTo>
                <a:lnTo>
                  <a:pt x="217" y="80"/>
                </a:lnTo>
                <a:lnTo>
                  <a:pt x="213" y="80"/>
                </a:lnTo>
                <a:lnTo>
                  <a:pt x="209" y="80"/>
                </a:lnTo>
                <a:lnTo>
                  <a:pt x="205" y="76"/>
                </a:lnTo>
                <a:lnTo>
                  <a:pt x="201" y="72"/>
                </a:lnTo>
                <a:lnTo>
                  <a:pt x="201" y="68"/>
                </a:lnTo>
                <a:lnTo>
                  <a:pt x="201" y="12"/>
                </a:lnTo>
                <a:lnTo>
                  <a:pt x="201" y="8"/>
                </a:lnTo>
                <a:lnTo>
                  <a:pt x="205" y="4"/>
                </a:lnTo>
                <a:lnTo>
                  <a:pt x="209" y="2"/>
                </a:lnTo>
                <a:lnTo>
                  <a:pt x="213" y="0"/>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47"/>
          <p:cNvSpPr>
            <a:spLocks noEditPoints="1"/>
          </p:cNvSpPr>
          <p:nvPr/>
        </p:nvSpPr>
        <p:spPr bwMode="auto">
          <a:xfrm>
            <a:off x="6775381" y="2165776"/>
            <a:ext cx="434969" cy="436057"/>
          </a:xfrm>
          <a:custGeom>
            <a:avLst/>
            <a:gdLst>
              <a:gd name="T0" fmla="*/ 216 w 400"/>
              <a:gd name="T1" fmla="*/ 240 h 401"/>
              <a:gd name="T2" fmla="*/ 200 w 400"/>
              <a:gd name="T3" fmla="*/ 224 h 401"/>
              <a:gd name="T4" fmla="*/ 158 w 400"/>
              <a:gd name="T5" fmla="*/ 70 h 401"/>
              <a:gd name="T6" fmla="*/ 64 w 400"/>
              <a:gd name="T7" fmla="*/ 142 h 401"/>
              <a:gd name="T8" fmla="*/ 50 w 400"/>
              <a:gd name="T9" fmla="*/ 262 h 401"/>
              <a:gd name="T10" fmla="*/ 120 w 400"/>
              <a:gd name="T11" fmla="*/ 355 h 401"/>
              <a:gd name="T12" fmla="*/ 240 w 400"/>
              <a:gd name="T13" fmla="*/ 371 h 401"/>
              <a:gd name="T14" fmla="*/ 334 w 400"/>
              <a:gd name="T15" fmla="*/ 298 h 401"/>
              <a:gd name="T16" fmla="*/ 350 w 400"/>
              <a:gd name="T17" fmla="*/ 178 h 401"/>
              <a:gd name="T18" fmla="*/ 278 w 400"/>
              <a:gd name="T19" fmla="*/ 86 h 401"/>
              <a:gd name="T20" fmla="*/ 200 w 400"/>
              <a:gd name="T21" fmla="*/ 48 h 401"/>
              <a:gd name="T22" fmla="*/ 320 w 400"/>
              <a:gd name="T23" fmla="*/ 98 h 401"/>
              <a:gd name="T24" fmla="*/ 372 w 400"/>
              <a:gd name="T25" fmla="*/ 220 h 401"/>
              <a:gd name="T26" fmla="*/ 320 w 400"/>
              <a:gd name="T27" fmla="*/ 343 h 401"/>
              <a:gd name="T28" fmla="*/ 308 w 400"/>
              <a:gd name="T29" fmla="*/ 353 h 401"/>
              <a:gd name="T30" fmla="*/ 200 w 400"/>
              <a:gd name="T31" fmla="*/ 393 h 401"/>
              <a:gd name="T32" fmla="*/ 90 w 400"/>
              <a:gd name="T33" fmla="*/ 353 h 401"/>
              <a:gd name="T34" fmla="*/ 78 w 400"/>
              <a:gd name="T35" fmla="*/ 343 h 401"/>
              <a:gd name="T36" fmla="*/ 28 w 400"/>
              <a:gd name="T37" fmla="*/ 220 h 401"/>
              <a:gd name="T38" fmla="*/ 78 w 400"/>
              <a:gd name="T39" fmla="*/ 98 h 401"/>
              <a:gd name="T40" fmla="*/ 200 w 400"/>
              <a:gd name="T41" fmla="*/ 48 h 401"/>
              <a:gd name="T42" fmla="*/ 302 w 400"/>
              <a:gd name="T43" fmla="*/ 18 h 401"/>
              <a:gd name="T44" fmla="*/ 292 w 400"/>
              <a:gd name="T45" fmla="*/ 22 h 401"/>
              <a:gd name="T46" fmla="*/ 380 w 400"/>
              <a:gd name="T47" fmla="*/ 96 h 401"/>
              <a:gd name="T48" fmla="*/ 382 w 400"/>
              <a:gd name="T49" fmla="*/ 88 h 401"/>
              <a:gd name="T50" fmla="*/ 368 w 400"/>
              <a:gd name="T51" fmla="*/ 40 h 401"/>
              <a:gd name="T52" fmla="*/ 320 w 400"/>
              <a:gd name="T53" fmla="*/ 16 h 401"/>
              <a:gd name="T54" fmla="*/ 46 w 400"/>
              <a:gd name="T55" fmla="*/ 26 h 401"/>
              <a:gd name="T56" fmla="*/ 16 w 400"/>
              <a:gd name="T57" fmla="*/ 80 h 401"/>
              <a:gd name="T58" fmla="*/ 20 w 400"/>
              <a:gd name="T59" fmla="*/ 96 h 401"/>
              <a:gd name="T60" fmla="*/ 108 w 400"/>
              <a:gd name="T61" fmla="*/ 24 h 401"/>
              <a:gd name="T62" fmla="*/ 102 w 400"/>
              <a:gd name="T63" fmla="*/ 20 h 401"/>
              <a:gd name="T64" fmla="*/ 80 w 400"/>
              <a:gd name="T65" fmla="*/ 16 h 401"/>
              <a:gd name="T66" fmla="*/ 364 w 400"/>
              <a:gd name="T67" fmla="*/ 14 h 401"/>
              <a:gd name="T68" fmla="*/ 398 w 400"/>
              <a:gd name="T69" fmla="*/ 64 h 401"/>
              <a:gd name="T70" fmla="*/ 394 w 400"/>
              <a:gd name="T71" fmla="*/ 110 h 401"/>
              <a:gd name="T72" fmla="*/ 264 w 400"/>
              <a:gd name="T73" fmla="*/ 20 h 401"/>
              <a:gd name="T74" fmla="*/ 286 w 400"/>
              <a:gd name="T75" fmla="*/ 8 h 401"/>
              <a:gd name="T76" fmla="*/ 80 w 400"/>
              <a:gd name="T77" fmla="*/ 0 h 401"/>
              <a:gd name="T78" fmla="*/ 126 w 400"/>
              <a:gd name="T79" fmla="*/ 14 h 401"/>
              <a:gd name="T80" fmla="*/ 12 w 400"/>
              <a:gd name="T81" fmla="*/ 124 h 401"/>
              <a:gd name="T82" fmla="*/ 2 w 400"/>
              <a:gd name="T83" fmla="*/ 96 h 401"/>
              <a:gd name="T84" fmla="*/ 8 w 400"/>
              <a:gd name="T85" fmla="*/ 46 h 401"/>
              <a:gd name="T86" fmla="*/ 54 w 400"/>
              <a:gd name="T87" fmla="*/ 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0" h="401">
                <a:moveTo>
                  <a:pt x="200" y="96"/>
                </a:moveTo>
                <a:lnTo>
                  <a:pt x="216" y="96"/>
                </a:lnTo>
                <a:lnTo>
                  <a:pt x="216" y="240"/>
                </a:lnTo>
                <a:lnTo>
                  <a:pt x="120" y="240"/>
                </a:lnTo>
                <a:lnTo>
                  <a:pt x="120" y="224"/>
                </a:lnTo>
                <a:lnTo>
                  <a:pt x="200" y="224"/>
                </a:lnTo>
                <a:lnTo>
                  <a:pt x="200" y="96"/>
                </a:lnTo>
                <a:close/>
                <a:moveTo>
                  <a:pt x="200" y="64"/>
                </a:moveTo>
                <a:lnTo>
                  <a:pt x="158" y="70"/>
                </a:lnTo>
                <a:lnTo>
                  <a:pt x="120" y="86"/>
                </a:lnTo>
                <a:lnTo>
                  <a:pt x="90" y="110"/>
                </a:lnTo>
                <a:lnTo>
                  <a:pt x="64" y="142"/>
                </a:lnTo>
                <a:lnTo>
                  <a:pt x="50" y="178"/>
                </a:lnTo>
                <a:lnTo>
                  <a:pt x="44" y="220"/>
                </a:lnTo>
                <a:lnTo>
                  <a:pt x="50" y="262"/>
                </a:lnTo>
                <a:lnTo>
                  <a:pt x="64" y="298"/>
                </a:lnTo>
                <a:lnTo>
                  <a:pt x="90" y="331"/>
                </a:lnTo>
                <a:lnTo>
                  <a:pt x="120" y="355"/>
                </a:lnTo>
                <a:lnTo>
                  <a:pt x="158" y="371"/>
                </a:lnTo>
                <a:lnTo>
                  <a:pt x="200" y="377"/>
                </a:lnTo>
                <a:lnTo>
                  <a:pt x="240" y="371"/>
                </a:lnTo>
                <a:lnTo>
                  <a:pt x="278" y="355"/>
                </a:lnTo>
                <a:lnTo>
                  <a:pt x="310" y="331"/>
                </a:lnTo>
                <a:lnTo>
                  <a:pt x="334" y="298"/>
                </a:lnTo>
                <a:lnTo>
                  <a:pt x="350" y="262"/>
                </a:lnTo>
                <a:lnTo>
                  <a:pt x="356" y="220"/>
                </a:lnTo>
                <a:lnTo>
                  <a:pt x="350" y="178"/>
                </a:lnTo>
                <a:lnTo>
                  <a:pt x="334" y="142"/>
                </a:lnTo>
                <a:lnTo>
                  <a:pt x="310" y="110"/>
                </a:lnTo>
                <a:lnTo>
                  <a:pt x="278" y="86"/>
                </a:lnTo>
                <a:lnTo>
                  <a:pt x="240" y="70"/>
                </a:lnTo>
                <a:lnTo>
                  <a:pt x="200" y="64"/>
                </a:lnTo>
                <a:close/>
                <a:moveTo>
                  <a:pt x="200" y="48"/>
                </a:moveTo>
                <a:lnTo>
                  <a:pt x="246" y="54"/>
                </a:lnTo>
                <a:lnTo>
                  <a:pt x="286" y="72"/>
                </a:lnTo>
                <a:lnTo>
                  <a:pt x="320" y="98"/>
                </a:lnTo>
                <a:lnTo>
                  <a:pt x="348" y="134"/>
                </a:lnTo>
                <a:lnTo>
                  <a:pt x="366" y="174"/>
                </a:lnTo>
                <a:lnTo>
                  <a:pt x="372" y="220"/>
                </a:lnTo>
                <a:lnTo>
                  <a:pt x="366" y="266"/>
                </a:lnTo>
                <a:lnTo>
                  <a:pt x="348" y="306"/>
                </a:lnTo>
                <a:lnTo>
                  <a:pt x="320" y="343"/>
                </a:lnTo>
                <a:lnTo>
                  <a:pt x="368" y="389"/>
                </a:lnTo>
                <a:lnTo>
                  <a:pt x="356" y="401"/>
                </a:lnTo>
                <a:lnTo>
                  <a:pt x="308" y="353"/>
                </a:lnTo>
                <a:lnTo>
                  <a:pt x="276" y="375"/>
                </a:lnTo>
                <a:lnTo>
                  <a:pt x="240" y="389"/>
                </a:lnTo>
                <a:lnTo>
                  <a:pt x="200" y="393"/>
                </a:lnTo>
                <a:lnTo>
                  <a:pt x="160" y="389"/>
                </a:lnTo>
                <a:lnTo>
                  <a:pt x="122" y="375"/>
                </a:lnTo>
                <a:lnTo>
                  <a:pt x="90" y="353"/>
                </a:lnTo>
                <a:lnTo>
                  <a:pt x="44" y="399"/>
                </a:lnTo>
                <a:lnTo>
                  <a:pt x="32" y="389"/>
                </a:lnTo>
                <a:lnTo>
                  <a:pt x="78" y="343"/>
                </a:lnTo>
                <a:lnTo>
                  <a:pt x="52" y="306"/>
                </a:lnTo>
                <a:lnTo>
                  <a:pt x="34" y="266"/>
                </a:lnTo>
                <a:lnTo>
                  <a:pt x="28" y="220"/>
                </a:lnTo>
                <a:lnTo>
                  <a:pt x="34" y="174"/>
                </a:lnTo>
                <a:lnTo>
                  <a:pt x="52" y="134"/>
                </a:lnTo>
                <a:lnTo>
                  <a:pt x="78" y="98"/>
                </a:lnTo>
                <a:lnTo>
                  <a:pt x="112" y="72"/>
                </a:lnTo>
                <a:lnTo>
                  <a:pt x="154" y="54"/>
                </a:lnTo>
                <a:lnTo>
                  <a:pt x="200" y="48"/>
                </a:lnTo>
                <a:close/>
                <a:moveTo>
                  <a:pt x="320" y="16"/>
                </a:moveTo>
                <a:lnTo>
                  <a:pt x="310" y="16"/>
                </a:lnTo>
                <a:lnTo>
                  <a:pt x="302" y="18"/>
                </a:lnTo>
                <a:lnTo>
                  <a:pt x="298" y="20"/>
                </a:lnTo>
                <a:lnTo>
                  <a:pt x="294" y="22"/>
                </a:lnTo>
                <a:lnTo>
                  <a:pt x="292" y="22"/>
                </a:lnTo>
                <a:lnTo>
                  <a:pt x="292" y="24"/>
                </a:lnTo>
                <a:lnTo>
                  <a:pt x="292" y="24"/>
                </a:lnTo>
                <a:lnTo>
                  <a:pt x="380" y="96"/>
                </a:lnTo>
                <a:lnTo>
                  <a:pt x="380" y="96"/>
                </a:lnTo>
                <a:lnTo>
                  <a:pt x="382" y="92"/>
                </a:lnTo>
                <a:lnTo>
                  <a:pt x="382" y="88"/>
                </a:lnTo>
                <a:lnTo>
                  <a:pt x="384" y="80"/>
                </a:lnTo>
                <a:lnTo>
                  <a:pt x="380" y="58"/>
                </a:lnTo>
                <a:lnTo>
                  <a:pt x="368" y="40"/>
                </a:lnTo>
                <a:lnTo>
                  <a:pt x="352" y="26"/>
                </a:lnTo>
                <a:lnTo>
                  <a:pt x="336" y="18"/>
                </a:lnTo>
                <a:lnTo>
                  <a:pt x="320" y="16"/>
                </a:lnTo>
                <a:close/>
                <a:moveTo>
                  <a:pt x="80" y="16"/>
                </a:moveTo>
                <a:lnTo>
                  <a:pt x="64" y="18"/>
                </a:lnTo>
                <a:lnTo>
                  <a:pt x="46" y="26"/>
                </a:lnTo>
                <a:lnTo>
                  <a:pt x="30" y="40"/>
                </a:lnTo>
                <a:lnTo>
                  <a:pt x="20" y="58"/>
                </a:lnTo>
                <a:lnTo>
                  <a:pt x="16" y="80"/>
                </a:lnTo>
                <a:lnTo>
                  <a:pt x="16" y="88"/>
                </a:lnTo>
                <a:lnTo>
                  <a:pt x="18" y="92"/>
                </a:lnTo>
                <a:lnTo>
                  <a:pt x="20" y="96"/>
                </a:lnTo>
                <a:lnTo>
                  <a:pt x="20" y="96"/>
                </a:lnTo>
                <a:lnTo>
                  <a:pt x="108" y="24"/>
                </a:lnTo>
                <a:lnTo>
                  <a:pt x="108" y="24"/>
                </a:lnTo>
                <a:lnTo>
                  <a:pt x="106" y="22"/>
                </a:lnTo>
                <a:lnTo>
                  <a:pt x="104" y="22"/>
                </a:lnTo>
                <a:lnTo>
                  <a:pt x="102" y="20"/>
                </a:lnTo>
                <a:lnTo>
                  <a:pt x="96" y="18"/>
                </a:lnTo>
                <a:lnTo>
                  <a:pt x="90" y="16"/>
                </a:lnTo>
                <a:lnTo>
                  <a:pt x="80" y="16"/>
                </a:lnTo>
                <a:close/>
                <a:moveTo>
                  <a:pt x="320" y="0"/>
                </a:moveTo>
                <a:lnTo>
                  <a:pt x="344" y="4"/>
                </a:lnTo>
                <a:lnTo>
                  <a:pt x="364" y="14"/>
                </a:lnTo>
                <a:lnTo>
                  <a:pt x="380" y="28"/>
                </a:lnTo>
                <a:lnTo>
                  <a:pt x="390" y="46"/>
                </a:lnTo>
                <a:lnTo>
                  <a:pt x="398" y="64"/>
                </a:lnTo>
                <a:lnTo>
                  <a:pt x="400" y="80"/>
                </a:lnTo>
                <a:lnTo>
                  <a:pt x="398" y="96"/>
                </a:lnTo>
                <a:lnTo>
                  <a:pt x="394" y="110"/>
                </a:lnTo>
                <a:lnTo>
                  <a:pt x="390" y="120"/>
                </a:lnTo>
                <a:lnTo>
                  <a:pt x="388" y="124"/>
                </a:lnTo>
                <a:lnTo>
                  <a:pt x="264" y="20"/>
                </a:lnTo>
                <a:lnTo>
                  <a:pt x="266" y="18"/>
                </a:lnTo>
                <a:lnTo>
                  <a:pt x="274" y="14"/>
                </a:lnTo>
                <a:lnTo>
                  <a:pt x="286" y="8"/>
                </a:lnTo>
                <a:lnTo>
                  <a:pt x="302" y="2"/>
                </a:lnTo>
                <a:lnTo>
                  <a:pt x="320" y="0"/>
                </a:lnTo>
                <a:close/>
                <a:moveTo>
                  <a:pt x="80" y="0"/>
                </a:moveTo>
                <a:lnTo>
                  <a:pt x="98" y="2"/>
                </a:lnTo>
                <a:lnTo>
                  <a:pt x="114" y="8"/>
                </a:lnTo>
                <a:lnTo>
                  <a:pt x="126" y="14"/>
                </a:lnTo>
                <a:lnTo>
                  <a:pt x="132" y="18"/>
                </a:lnTo>
                <a:lnTo>
                  <a:pt x="136" y="20"/>
                </a:lnTo>
                <a:lnTo>
                  <a:pt x="12" y="124"/>
                </a:lnTo>
                <a:lnTo>
                  <a:pt x="10" y="120"/>
                </a:lnTo>
                <a:lnTo>
                  <a:pt x="6" y="110"/>
                </a:lnTo>
                <a:lnTo>
                  <a:pt x="2" y="96"/>
                </a:lnTo>
                <a:lnTo>
                  <a:pt x="0" y="80"/>
                </a:lnTo>
                <a:lnTo>
                  <a:pt x="2" y="64"/>
                </a:lnTo>
                <a:lnTo>
                  <a:pt x="8" y="46"/>
                </a:lnTo>
                <a:lnTo>
                  <a:pt x="18" y="28"/>
                </a:lnTo>
                <a:lnTo>
                  <a:pt x="34" y="14"/>
                </a:lnTo>
                <a:lnTo>
                  <a:pt x="54" y="4"/>
                </a:lnTo>
                <a:lnTo>
                  <a:pt x="80" y="0"/>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TextBox 78"/>
          <p:cNvSpPr txBox="1"/>
          <p:nvPr/>
        </p:nvSpPr>
        <p:spPr>
          <a:xfrm>
            <a:off x="4929377" y="3415830"/>
            <a:ext cx="2063489" cy="646331"/>
          </a:xfrm>
          <a:prstGeom prst="rect">
            <a:avLst/>
          </a:prstGeom>
          <a:noFill/>
        </p:spPr>
        <p:txBody>
          <a:bodyPr wrap="square" rtlCol="0">
            <a:spAutoFit/>
          </a:bodyPr>
          <a:lstStyle/>
          <a:p>
            <a:pPr algn="ctr"/>
            <a:r>
              <a:rPr lang="zh-CN" altLang="en-US" sz="3600" b="1" dirty="0" smtClean="0">
                <a:solidFill>
                  <a:srgbClr val="C00000"/>
                </a:solidFill>
                <a:latin typeface="微软雅黑" panose="020B0503020204020204" pitchFamily="34" charset="-122"/>
                <a:ea typeface="微软雅黑" panose="020B0503020204020204" pitchFamily="34" charset="-122"/>
              </a:rPr>
              <a:t>优势</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68" name="TextBox 79"/>
          <p:cNvSpPr txBox="1"/>
          <p:nvPr/>
        </p:nvSpPr>
        <p:spPr>
          <a:xfrm>
            <a:off x="459453" y="1752528"/>
            <a:ext cx="3439550"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69" name="TextBox 80"/>
          <p:cNvSpPr txBox="1"/>
          <p:nvPr/>
        </p:nvSpPr>
        <p:spPr>
          <a:xfrm>
            <a:off x="8023242" y="1752528"/>
            <a:ext cx="3541229"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70" name="TextBox 81"/>
          <p:cNvSpPr txBox="1"/>
          <p:nvPr/>
        </p:nvSpPr>
        <p:spPr>
          <a:xfrm>
            <a:off x="459453" y="4835035"/>
            <a:ext cx="3439550"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71" name="TextBox 82"/>
          <p:cNvSpPr txBox="1"/>
          <p:nvPr/>
        </p:nvSpPr>
        <p:spPr>
          <a:xfrm>
            <a:off x="8023242" y="4835035"/>
            <a:ext cx="3541229"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Tree>
    <p:extLst>
      <p:ext uri="{BB962C8B-B14F-4D97-AF65-F5344CB8AC3E}">
        <p14:creationId xmlns:p14="http://schemas.microsoft.com/office/powerpoint/2010/main" val="272107902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16"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p:cTn id="20" dur="500" fill="hold"/>
                                        <p:tgtEl>
                                          <p:spTgt spid="44"/>
                                        </p:tgtEl>
                                        <p:attrNameLst>
                                          <p:attrName>ppt_w</p:attrName>
                                        </p:attrNameLst>
                                      </p:cBhvr>
                                      <p:tavLst>
                                        <p:tav tm="0">
                                          <p:val>
                                            <p:fltVal val="0"/>
                                          </p:val>
                                        </p:tav>
                                        <p:tav tm="100000">
                                          <p:val>
                                            <p:strVal val="#ppt_w"/>
                                          </p:val>
                                        </p:tav>
                                      </p:tavLst>
                                    </p:anim>
                                    <p:anim calcmode="lin" valueType="num">
                                      <p:cBhvr>
                                        <p:cTn id="21" dur="500" fill="hold"/>
                                        <p:tgtEl>
                                          <p:spTgt spid="44"/>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500" fill="hold"/>
                                        <p:tgtEl>
                                          <p:spTgt spid="48"/>
                                        </p:tgtEl>
                                        <p:attrNameLst>
                                          <p:attrName>ppt_w</p:attrName>
                                        </p:attrNameLst>
                                      </p:cBhvr>
                                      <p:tavLst>
                                        <p:tav tm="0">
                                          <p:val>
                                            <p:fltVal val="0"/>
                                          </p:val>
                                        </p:tav>
                                        <p:tav tm="100000">
                                          <p:val>
                                            <p:strVal val="#ppt_w"/>
                                          </p:val>
                                        </p:tav>
                                      </p:tavLst>
                                    </p:anim>
                                    <p:anim calcmode="lin" valueType="num">
                                      <p:cBhvr>
                                        <p:cTn id="37" dur="500" fill="hold"/>
                                        <p:tgtEl>
                                          <p:spTgt spid="48"/>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p:cTn id="40" dur="500" fill="hold"/>
                                        <p:tgtEl>
                                          <p:spTgt spid="49"/>
                                        </p:tgtEl>
                                        <p:attrNameLst>
                                          <p:attrName>ppt_w</p:attrName>
                                        </p:attrNameLst>
                                      </p:cBhvr>
                                      <p:tavLst>
                                        <p:tav tm="0">
                                          <p:val>
                                            <p:fltVal val="0"/>
                                          </p:val>
                                        </p:tav>
                                        <p:tav tm="100000">
                                          <p:val>
                                            <p:strVal val="#ppt_w"/>
                                          </p:val>
                                        </p:tav>
                                      </p:tavLst>
                                    </p:anim>
                                    <p:anim calcmode="lin" valueType="num">
                                      <p:cBhvr>
                                        <p:cTn id="41" dur="500" fill="hold"/>
                                        <p:tgtEl>
                                          <p:spTgt spid="49"/>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p:cTn id="48" dur="500" fill="hold"/>
                                        <p:tgtEl>
                                          <p:spTgt spid="51"/>
                                        </p:tgtEl>
                                        <p:attrNameLst>
                                          <p:attrName>ppt_w</p:attrName>
                                        </p:attrNameLst>
                                      </p:cBhvr>
                                      <p:tavLst>
                                        <p:tav tm="0">
                                          <p:val>
                                            <p:fltVal val="0"/>
                                          </p:val>
                                        </p:tav>
                                        <p:tav tm="100000">
                                          <p:val>
                                            <p:strVal val="#ppt_w"/>
                                          </p:val>
                                        </p:tav>
                                      </p:tavLst>
                                    </p:anim>
                                    <p:anim calcmode="lin" valueType="num">
                                      <p:cBhvr>
                                        <p:cTn id="49" dur="500" fill="hold"/>
                                        <p:tgtEl>
                                          <p:spTgt spid="51"/>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p:cTn id="60" dur="500" fill="hold"/>
                                        <p:tgtEl>
                                          <p:spTgt spid="54"/>
                                        </p:tgtEl>
                                        <p:attrNameLst>
                                          <p:attrName>ppt_w</p:attrName>
                                        </p:attrNameLst>
                                      </p:cBhvr>
                                      <p:tavLst>
                                        <p:tav tm="0">
                                          <p:val>
                                            <p:fltVal val="0"/>
                                          </p:val>
                                        </p:tav>
                                        <p:tav tm="100000">
                                          <p:val>
                                            <p:strVal val="#ppt_w"/>
                                          </p:val>
                                        </p:tav>
                                      </p:tavLst>
                                    </p:anim>
                                    <p:anim calcmode="lin" valueType="num">
                                      <p:cBhvr>
                                        <p:cTn id="61" dur="500" fill="hold"/>
                                        <p:tgtEl>
                                          <p:spTgt spid="54"/>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p:cTn id="64" dur="500" fill="hold"/>
                                        <p:tgtEl>
                                          <p:spTgt spid="55"/>
                                        </p:tgtEl>
                                        <p:attrNameLst>
                                          <p:attrName>ppt_w</p:attrName>
                                        </p:attrNameLst>
                                      </p:cBhvr>
                                      <p:tavLst>
                                        <p:tav tm="0">
                                          <p:val>
                                            <p:fltVal val="0"/>
                                          </p:val>
                                        </p:tav>
                                        <p:tav tm="100000">
                                          <p:val>
                                            <p:strVal val="#ppt_w"/>
                                          </p:val>
                                        </p:tav>
                                      </p:tavLst>
                                    </p:anim>
                                    <p:anim calcmode="lin" valueType="num">
                                      <p:cBhvr>
                                        <p:cTn id="65" dur="500" fill="hold"/>
                                        <p:tgtEl>
                                          <p:spTgt spid="55"/>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ppt_w</p:attrName>
                                        </p:attrNameLst>
                                      </p:cBhvr>
                                      <p:tavLst>
                                        <p:tav tm="0">
                                          <p:val>
                                            <p:fltVal val="0"/>
                                          </p:val>
                                        </p:tav>
                                        <p:tav tm="100000">
                                          <p:val>
                                            <p:strVal val="#ppt_w"/>
                                          </p:val>
                                        </p:tav>
                                      </p:tavLst>
                                    </p:anim>
                                    <p:anim calcmode="lin" valueType="num">
                                      <p:cBhvr>
                                        <p:cTn id="69" dur="500" fill="hold"/>
                                        <p:tgtEl>
                                          <p:spTgt spid="56"/>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59"/>
                                        </p:tgtEl>
                                        <p:attrNameLst>
                                          <p:attrName>style.visibility</p:attrName>
                                        </p:attrNameLst>
                                      </p:cBhvr>
                                      <p:to>
                                        <p:strVal val="visible"/>
                                      </p:to>
                                    </p:set>
                                    <p:anim calcmode="lin" valueType="num">
                                      <p:cBhvr>
                                        <p:cTn id="80" dur="500" fill="hold"/>
                                        <p:tgtEl>
                                          <p:spTgt spid="59"/>
                                        </p:tgtEl>
                                        <p:attrNameLst>
                                          <p:attrName>ppt_w</p:attrName>
                                        </p:attrNameLst>
                                      </p:cBhvr>
                                      <p:tavLst>
                                        <p:tav tm="0">
                                          <p:val>
                                            <p:fltVal val="0"/>
                                          </p:val>
                                        </p:tav>
                                        <p:tav tm="100000">
                                          <p:val>
                                            <p:strVal val="#ppt_w"/>
                                          </p:val>
                                        </p:tav>
                                      </p:tavLst>
                                    </p:anim>
                                    <p:anim calcmode="lin" valueType="num">
                                      <p:cBhvr>
                                        <p:cTn id="81" dur="500" fill="hold"/>
                                        <p:tgtEl>
                                          <p:spTgt spid="59"/>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0"/>
                                  </p:stCondLst>
                                  <p:childTnLst>
                                    <p:set>
                                      <p:cBhvr>
                                        <p:cTn id="83" dur="1" fill="hold">
                                          <p:stCondLst>
                                            <p:cond delay="0"/>
                                          </p:stCondLst>
                                        </p:cTn>
                                        <p:tgtEl>
                                          <p:spTgt spid="60"/>
                                        </p:tgtEl>
                                        <p:attrNameLst>
                                          <p:attrName>style.visibility</p:attrName>
                                        </p:attrNameLst>
                                      </p:cBhvr>
                                      <p:to>
                                        <p:strVal val="visible"/>
                                      </p:to>
                                    </p:set>
                                    <p:anim calcmode="lin" valueType="num">
                                      <p:cBhvr>
                                        <p:cTn id="84" dur="500" fill="hold"/>
                                        <p:tgtEl>
                                          <p:spTgt spid="60"/>
                                        </p:tgtEl>
                                        <p:attrNameLst>
                                          <p:attrName>ppt_w</p:attrName>
                                        </p:attrNameLst>
                                      </p:cBhvr>
                                      <p:tavLst>
                                        <p:tav tm="0">
                                          <p:val>
                                            <p:fltVal val="0"/>
                                          </p:val>
                                        </p:tav>
                                        <p:tav tm="100000">
                                          <p:val>
                                            <p:strVal val="#ppt_w"/>
                                          </p:val>
                                        </p:tav>
                                      </p:tavLst>
                                    </p:anim>
                                    <p:anim calcmode="lin" valueType="num">
                                      <p:cBhvr>
                                        <p:cTn id="85" dur="500" fill="hold"/>
                                        <p:tgtEl>
                                          <p:spTgt spid="60"/>
                                        </p:tgtEl>
                                        <p:attrNameLst>
                                          <p:attrName>ppt_h</p:attrName>
                                        </p:attrNameLst>
                                      </p:cBhvr>
                                      <p:tavLst>
                                        <p:tav tm="0">
                                          <p:val>
                                            <p:fltVal val="0"/>
                                          </p:val>
                                        </p:tav>
                                        <p:tav tm="100000">
                                          <p:val>
                                            <p:strVal val="#ppt_h"/>
                                          </p:val>
                                        </p:tav>
                                      </p:tavLst>
                                    </p:anim>
                                  </p:childTnLst>
                                </p:cTn>
                              </p:par>
                              <p:par>
                                <p:cTn id="86" presetID="23" presetClass="entr" presetSubtype="16"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p:cTn id="88" dur="500" fill="hold"/>
                                        <p:tgtEl>
                                          <p:spTgt spid="61"/>
                                        </p:tgtEl>
                                        <p:attrNameLst>
                                          <p:attrName>ppt_w</p:attrName>
                                        </p:attrNameLst>
                                      </p:cBhvr>
                                      <p:tavLst>
                                        <p:tav tm="0">
                                          <p:val>
                                            <p:fltVal val="0"/>
                                          </p:val>
                                        </p:tav>
                                        <p:tav tm="100000">
                                          <p:val>
                                            <p:strVal val="#ppt_w"/>
                                          </p:val>
                                        </p:tav>
                                      </p:tavLst>
                                    </p:anim>
                                    <p:anim calcmode="lin" valueType="num">
                                      <p:cBhvr>
                                        <p:cTn id="89" dur="500" fill="hold"/>
                                        <p:tgtEl>
                                          <p:spTgt spid="61"/>
                                        </p:tgtEl>
                                        <p:attrNameLst>
                                          <p:attrName>ppt_h</p:attrName>
                                        </p:attrNameLst>
                                      </p:cBhvr>
                                      <p:tavLst>
                                        <p:tav tm="0">
                                          <p:val>
                                            <p:fltVal val="0"/>
                                          </p:val>
                                        </p:tav>
                                        <p:tav tm="100000">
                                          <p:val>
                                            <p:strVal val="#ppt_h"/>
                                          </p:val>
                                        </p:tav>
                                      </p:tavLst>
                                    </p:anim>
                                  </p:childTnLst>
                                </p:cTn>
                              </p:par>
                              <p:par>
                                <p:cTn id="90" presetID="23" presetClass="entr" presetSubtype="16"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p:cTn id="92" dur="500" fill="hold"/>
                                        <p:tgtEl>
                                          <p:spTgt spid="62"/>
                                        </p:tgtEl>
                                        <p:attrNameLst>
                                          <p:attrName>ppt_w</p:attrName>
                                        </p:attrNameLst>
                                      </p:cBhvr>
                                      <p:tavLst>
                                        <p:tav tm="0">
                                          <p:val>
                                            <p:fltVal val="0"/>
                                          </p:val>
                                        </p:tav>
                                        <p:tav tm="100000">
                                          <p:val>
                                            <p:strVal val="#ppt_w"/>
                                          </p:val>
                                        </p:tav>
                                      </p:tavLst>
                                    </p:anim>
                                    <p:anim calcmode="lin" valueType="num">
                                      <p:cBhvr>
                                        <p:cTn id="93" dur="500" fill="hold"/>
                                        <p:tgtEl>
                                          <p:spTgt spid="62"/>
                                        </p:tgtEl>
                                        <p:attrNameLst>
                                          <p:attrName>ppt_h</p:attrName>
                                        </p:attrNameLst>
                                      </p:cBhvr>
                                      <p:tavLst>
                                        <p:tav tm="0">
                                          <p:val>
                                            <p:fltVal val="0"/>
                                          </p:val>
                                        </p:tav>
                                        <p:tav tm="100000">
                                          <p:val>
                                            <p:strVal val="#ppt_h"/>
                                          </p:val>
                                        </p:tav>
                                      </p:tavLst>
                                    </p:anim>
                                  </p:childTnLst>
                                </p:cTn>
                              </p:par>
                              <p:par>
                                <p:cTn id="94" presetID="23" presetClass="entr" presetSubtype="16" fill="hold" grpId="0" nodeType="with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p:cTn id="96" dur="500" fill="hold"/>
                                        <p:tgtEl>
                                          <p:spTgt spid="63"/>
                                        </p:tgtEl>
                                        <p:attrNameLst>
                                          <p:attrName>ppt_w</p:attrName>
                                        </p:attrNameLst>
                                      </p:cBhvr>
                                      <p:tavLst>
                                        <p:tav tm="0">
                                          <p:val>
                                            <p:fltVal val="0"/>
                                          </p:val>
                                        </p:tav>
                                        <p:tav tm="100000">
                                          <p:val>
                                            <p:strVal val="#ppt_w"/>
                                          </p:val>
                                        </p:tav>
                                      </p:tavLst>
                                    </p:anim>
                                    <p:anim calcmode="lin" valueType="num">
                                      <p:cBhvr>
                                        <p:cTn id="97" dur="500" fill="hold"/>
                                        <p:tgtEl>
                                          <p:spTgt spid="63"/>
                                        </p:tgtEl>
                                        <p:attrNameLst>
                                          <p:attrName>ppt_h</p:attrName>
                                        </p:attrNameLst>
                                      </p:cBhvr>
                                      <p:tavLst>
                                        <p:tav tm="0">
                                          <p:val>
                                            <p:fltVal val="0"/>
                                          </p:val>
                                        </p:tav>
                                        <p:tav tm="100000">
                                          <p:val>
                                            <p:strVal val="#ppt_h"/>
                                          </p:val>
                                        </p:tav>
                                      </p:tavLst>
                                    </p:anim>
                                  </p:childTnLst>
                                </p:cTn>
                              </p:par>
                              <p:par>
                                <p:cTn id="98" presetID="23" presetClass="entr" presetSubtype="16" fill="hold" grpId="0" nodeType="withEffect">
                                  <p:stCondLst>
                                    <p:cond delay="0"/>
                                  </p:stCondLst>
                                  <p:childTnLst>
                                    <p:set>
                                      <p:cBhvr>
                                        <p:cTn id="99" dur="1" fill="hold">
                                          <p:stCondLst>
                                            <p:cond delay="0"/>
                                          </p:stCondLst>
                                        </p:cTn>
                                        <p:tgtEl>
                                          <p:spTgt spid="64"/>
                                        </p:tgtEl>
                                        <p:attrNameLst>
                                          <p:attrName>style.visibility</p:attrName>
                                        </p:attrNameLst>
                                      </p:cBhvr>
                                      <p:to>
                                        <p:strVal val="visible"/>
                                      </p:to>
                                    </p:set>
                                    <p:anim calcmode="lin" valueType="num">
                                      <p:cBhvr>
                                        <p:cTn id="100" dur="500" fill="hold"/>
                                        <p:tgtEl>
                                          <p:spTgt spid="64"/>
                                        </p:tgtEl>
                                        <p:attrNameLst>
                                          <p:attrName>ppt_w</p:attrName>
                                        </p:attrNameLst>
                                      </p:cBhvr>
                                      <p:tavLst>
                                        <p:tav tm="0">
                                          <p:val>
                                            <p:fltVal val="0"/>
                                          </p:val>
                                        </p:tav>
                                        <p:tav tm="100000">
                                          <p:val>
                                            <p:strVal val="#ppt_w"/>
                                          </p:val>
                                        </p:tav>
                                      </p:tavLst>
                                    </p:anim>
                                    <p:anim calcmode="lin" valueType="num">
                                      <p:cBhvr>
                                        <p:cTn id="101" dur="500" fill="hold"/>
                                        <p:tgtEl>
                                          <p:spTgt spid="64"/>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p:cTn id="104" dur="500" fill="hold"/>
                                        <p:tgtEl>
                                          <p:spTgt spid="65"/>
                                        </p:tgtEl>
                                        <p:attrNameLst>
                                          <p:attrName>ppt_w</p:attrName>
                                        </p:attrNameLst>
                                      </p:cBhvr>
                                      <p:tavLst>
                                        <p:tav tm="0">
                                          <p:val>
                                            <p:fltVal val="0"/>
                                          </p:val>
                                        </p:tav>
                                        <p:tav tm="100000">
                                          <p:val>
                                            <p:strVal val="#ppt_w"/>
                                          </p:val>
                                        </p:tav>
                                      </p:tavLst>
                                    </p:anim>
                                    <p:anim calcmode="lin" valueType="num">
                                      <p:cBhvr>
                                        <p:cTn id="105" dur="500" fill="hold"/>
                                        <p:tgtEl>
                                          <p:spTgt spid="65"/>
                                        </p:tgtEl>
                                        <p:attrNameLst>
                                          <p:attrName>ppt_h</p:attrName>
                                        </p:attrNameLst>
                                      </p:cBhvr>
                                      <p:tavLst>
                                        <p:tav tm="0">
                                          <p:val>
                                            <p:fltVal val="0"/>
                                          </p:val>
                                        </p:tav>
                                        <p:tav tm="100000">
                                          <p:val>
                                            <p:strVal val="#ppt_h"/>
                                          </p:val>
                                        </p:tav>
                                      </p:tavLst>
                                    </p:anim>
                                  </p:childTnLst>
                                </p:cTn>
                              </p:par>
                              <p:par>
                                <p:cTn id="106" presetID="23" presetClass="entr" presetSubtype="16" fill="hold" grpId="0"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500" fill="hold"/>
                                        <p:tgtEl>
                                          <p:spTgt spid="66"/>
                                        </p:tgtEl>
                                        <p:attrNameLst>
                                          <p:attrName>ppt_w</p:attrName>
                                        </p:attrNameLst>
                                      </p:cBhvr>
                                      <p:tavLst>
                                        <p:tav tm="0">
                                          <p:val>
                                            <p:fltVal val="0"/>
                                          </p:val>
                                        </p:tav>
                                        <p:tav tm="100000">
                                          <p:val>
                                            <p:strVal val="#ppt_w"/>
                                          </p:val>
                                        </p:tav>
                                      </p:tavLst>
                                    </p:anim>
                                    <p:anim calcmode="lin" valueType="num">
                                      <p:cBhvr>
                                        <p:cTn id="109" dur="500" fill="hold"/>
                                        <p:tgtEl>
                                          <p:spTgt spid="66"/>
                                        </p:tgtEl>
                                        <p:attrNameLst>
                                          <p:attrName>ppt_h</p:attrName>
                                        </p:attrNameLst>
                                      </p:cBhvr>
                                      <p:tavLst>
                                        <p:tav tm="0">
                                          <p:val>
                                            <p:fltVal val="0"/>
                                          </p:val>
                                        </p:tav>
                                        <p:tav tm="100000">
                                          <p:val>
                                            <p:strVal val="#ppt_h"/>
                                          </p:val>
                                        </p:tav>
                                      </p:tavLst>
                                    </p:anim>
                                  </p:childTnLst>
                                </p:cTn>
                              </p:par>
                              <p:par>
                                <p:cTn id="110" presetID="23" presetClass="entr" presetSubtype="16" fill="hold" grpId="0" nodeType="withEffect">
                                  <p:stCondLst>
                                    <p:cond delay="0"/>
                                  </p:stCondLst>
                                  <p:childTnLst>
                                    <p:set>
                                      <p:cBhvr>
                                        <p:cTn id="111" dur="1" fill="hold">
                                          <p:stCondLst>
                                            <p:cond delay="0"/>
                                          </p:stCondLst>
                                        </p:cTn>
                                        <p:tgtEl>
                                          <p:spTgt spid="67"/>
                                        </p:tgtEl>
                                        <p:attrNameLst>
                                          <p:attrName>style.visibility</p:attrName>
                                        </p:attrNameLst>
                                      </p:cBhvr>
                                      <p:to>
                                        <p:strVal val="visible"/>
                                      </p:to>
                                    </p:set>
                                    <p:anim calcmode="lin" valueType="num">
                                      <p:cBhvr>
                                        <p:cTn id="112" dur="500" fill="hold"/>
                                        <p:tgtEl>
                                          <p:spTgt spid="67"/>
                                        </p:tgtEl>
                                        <p:attrNameLst>
                                          <p:attrName>ppt_w</p:attrName>
                                        </p:attrNameLst>
                                      </p:cBhvr>
                                      <p:tavLst>
                                        <p:tav tm="0">
                                          <p:val>
                                            <p:fltVal val="0"/>
                                          </p:val>
                                        </p:tav>
                                        <p:tav tm="100000">
                                          <p:val>
                                            <p:strVal val="#ppt_w"/>
                                          </p:val>
                                        </p:tav>
                                      </p:tavLst>
                                    </p:anim>
                                    <p:anim calcmode="lin" valueType="num">
                                      <p:cBhvr>
                                        <p:cTn id="113" dur="500" fill="hold"/>
                                        <p:tgtEl>
                                          <p:spTgt spid="67"/>
                                        </p:tgtEl>
                                        <p:attrNameLst>
                                          <p:attrName>ppt_h</p:attrName>
                                        </p:attrNameLst>
                                      </p:cBhvr>
                                      <p:tavLst>
                                        <p:tav tm="0">
                                          <p:val>
                                            <p:fltVal val="0"/>
                                          </p:val>
                                        </p:tav>
                                        <p:tav tm="100000">
                                          <p:val>
                                            <p:strVal val="#ppt_h"/>
                                          </p:val>
                                        </p:tav>
                                      </p:tavLst>
                                    </p:anim>
                                  </p:childTnLst>
                                </p:cTn>
                              </p:par>
                            </p:childTnLst>
                          </p:cTn>
                        </p:par>
                        <p:par>
                          <p:cTn id="114" fill="hold">
                            <p:stCondLst>
                              <p:cond delay="1000"/>
                            </p:stCondLst>
                            <p:childTnLst>
                              <p:par>
                                <p:cTn id="115" presetID="12" presetClass="entr" presetSubtype="4" fill="hold" grpId="0" nodeType="afterEffect">
                                  <p:stCondLst>
                                    <p:cond delay="0"/>
                                  </p:stCondLst>
                                  <p:childTnLst>
                                    <p:set>
                                      <p:cBhvr>
                                        <p:cTn id="116" dur="1" fill="hold">
                                          <p:stCondLst>
                                            <p:cond delay="0"/>
                                          </p:stCondLst>
                                        </p:cTn>
                                        <p:tgtEl>
                                          <p:spTgt spid="68"/>
                                        </p:tgtEl>
                                        <p:attrNameLst>
                                          <p:attrName>style.visibility</p:attrName>
                                        </p:attrNameLst>
                                      </p:cBhvr>
                                      <p:to>
                                        <p:strVal val="visible"/>
                                      </p:to>
                                    </p:set>
                                    <p:anim calcmode="lin" valueType="num">
                                      <p:cBhvr additive="base">
                                        <p:cTn id="117" dur="500"/>
                                        <p:tgtEl>
                                          <p:spTgt spid="68"/>
                                        </p:tgtEl>
                                        <p:attrNameLst>
                                          <p:attrName>ppt_y</p:attrName>
                                        </p:attrNameLst>
                                      </p:cBhvr>
                                      <p:tavLst>
                                        <p:tav tm="0">
                                          <p:val>
                                            <p:strVal val="#ppt_y+#ppt_h*1.125000"/>
                                          </p:val>
                                        </p:tav>
                                        <p:tav tm="100000">
                                          <p:val>
                                            <p:strVal val="#ppt_y"/>
                                          </p:val>
                                        </p:tav>
                                      </p:tavLst>
                                    </p:anim>
                                    <p:animEffect transition="in" filter="wipe(up)">
                                      <p:cBhvr>
                                        <p:cTn id="118" dur="500"/>
                                        <p:tgtEl>
                                          <p:spTgt spid="68"/>
                                        </p:tgtEl>
                                      </p:cBhvr>
                                    </p:animEffect>
                                  </p:childTnLst>
                                </p:cTn>
                              </p:par>
                              <p:par>
                                <p:cTn id="119" presetID="12" presetClass="entr" presetSubtype="4" fill="hold" grpId="0" nodeType="withEffect">
                                  <p:stCondLst>
                                    <p:cond delay="0"/>
                                  </p:stCondLst>
                                  <p:childTnLst>
                                    <p:set>
                                      <p:cBhvr>
                                        <p:cTn id="120" dur="1" fill="hold">
                                          <p:stCondLst>
                                            <p:cond delay="0"/>
                                          </p:stCondLst>
                                        </p:cTn>
                                        <p:tgtEl>
                                          <p:spTgt spid="69"/>
                                        </p:tgtEl>
                                        <p:attrNameLst>
                                          <p:attrName>style.visibility</p:attrName>
                                        </p:attrNameLst>
                                      </p:cBhvr>
                                      <p:to>
                                        <p:strVal val="visible"/>
                                      </p:to>
                                    </p:set>
                                    <p:anim calcmode="lin" valueType="num">
                                      <p:cBhvr additive="base">
                                        <p:cTn id="121" dur="500"/>
                                        <p:tgtEl>
                                          <p:spTgt spid="69"/>
                                        </p:tgtEl>
                                        <p:attrNameLst>
                                          <p:attrName>ppt_y</p:attrName>
                                        </p:attrNameLst>
                                      </p:cBhvr>
                                      <p:tavLst>
                                        <p:tav tm="0">
                                          <p:val>
                                            <p:strVal val="#ppt_y+#ppt_h*1.125000"/>
                                          </p:val>
                                        </p:tav>
                                        <p:tav tm="100000">
                                          <p:val>
                                            <p:strVal val="#ppt_y"/>
                                          </p:val>
                                        </p:tav>
                                      </p:tavLst>
                                    </p:anim>
                                    <p:animEffect transition="in" filter="wipe(up)">
                                      <p:cBhvr>
                                        <p:cTn id="122" dur="500"/>
                                        <p:tgtEl>
                                          <p:spTgt spid="69"/>
                                        </p:tgtEl>
                                      </p:cBhvr>
                                    </p:animEffect>
                                  </p:childTnLst>
                                </p:cTn>
                              </p:par>
                              <p:par>
                                <p:cTn id="123" presetID="12" presetClass="entr" presetSubtype="4" fill="hold" grpId="0" nodeType="withEffect">
                                  <p:stCondLst>
                                    <p:cond delay="0"/>
                                  </p:stCondLst>
                                  <p:childTnLst>
                                    <p:set>
                                      <p:cBhvr>
                                        <p:cTn id="124" dur="1" fill="hold">
                                          <p:stCondLst>
                                            <p:cond delay="0"/>
                                          </p:stCondLst>
                                        </p:cTn>
                                        <p:tgtEl>
                                          <p:spTgt spid="70"/>
                                        </p:tgtEl>
                                        <p:attrNameLst>
                                          <p:attrName>style.visibility</p:attrName>
                                        </p:attrNameLst>
                                      </p:cBhvr>
                                      <p:to>
                                        <p:strVal val="visible"/>
                                      </p:to>
                                    </p:set>
                                    <p:anim calcmode="lin" valueType="num">
                                      <p:cBhvr additive="base">
                                        <p:cTn id="125" dur="500"/>
                                        <p:tgtEl>
                                          <p:spTgt spid="70"/>
                                        </p:tgtEl>
                                        <p:attrNameLst>
                                          <p:attrName>ppt_y</p:attrName>
                                        </p:attrNameLst>
                                      </p:cBhvr>
                                      <p:tavLst>
                                        <p:tav tm="0">
                                          <p:val>
                                            <p:strVal val="#ppt_y+#ppt_h*1.125000"/>
                                          </p:val>
                                        </p:tav>
                                        <p:tav tm="100000">
                                          <p:val>
                                            <p:strVal val="#ppt_y"/>
                                          </p:val>
                                        </p:tav>
                                      </p:tavLst>
                                    </p:anim>
                                    <p:animEffect transition="in" filter="wipe(up)">
                                      <p:cBhvr>
                                        <p:cTn id="126" dur="500"/>
                                        <p:tgtEl>
                                          <p:spTgt spid="70"/>
                                        </p:tgtEl>
                                      </p:cBhvr>
                                    </p:animEffect>
                                  </p:childTnLst>
                                </p:cTn>
                              </p:par>
                              <p:par>
                                <p:cTn id="127" presetID="12" presetClass="entr" presetSubtype="4" fill="hold" grpId="0" nodeType="withEffect">
                                  <p:stCondLst>
                                    <p:cond delay="0"/>
                                  </p:stCondLst>
                                  <p:childTnLst>
                                    <p:set>
                                      <p:cBhvr>
                                        <p:cTn id="128" dur="1" fill="hold">
                                          <p:stCondLst>
                                            <p:cond delay="0"/>
                                          </p:stCondLst>
                                        </p:cTn>
                                        <p:tgtEl>
                                          <p:spTgt spid="71"/>
                                        </p:tgtEl>
                                        <p:attrNameLst>
                                          <p:attrName>style.visibility</p:attrName>
                                        </p:attrNameLst>
                                      </p:cBhvr>
                                      <p:to>
                                        <p:strVal val="visible"/>
                                      </p:to>
                                    </p:set>
                                    <p:anim calcmode="lin" valueType="num">
                                      <p:cBhvr additive="base">
                                        <p:cTn id="129" dur="500"/>
                                        <p:tgtEl>
                                          <p:spTgt spid="71"/>
                                        </p:tgtEl>
                                        <p:attrNameLst>
                                          <p:attrName>ppt_y</p:attrName>
                                        </p:attrNameLst>
                                      </p:cBhvr>
                                      <p:tavLst>
                                        <p:tav tm="0">
                                          <p:val>
                                            <p:strVal val="#ppt_y+#ppt_h*1.125000"/>
                                          </p:val>
                                        </p:tav>
                                        <p:tav tm="100000">
                                          <p:val>
                                            <p:strVal val="#ppt_y"/>
                                          </p:val>
                                        </p:tav>
                                      </p:tavLst>
                                    </p:anim>
                                    <p:animEffect transition="in" filter="wipe(up)">
                                      <p:cBhvr>
                                        <p:cTn id="13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animBg="1"/>
      <p:bldP spid="54" grpId="0" animBg="1"/>
      <p:bldP spid="55" grpId="0" animBg="1"/>
      <p:bldP spid="56" grpId="0" animBg="1"/>
      <p:bldP spid="57" grpId="0"/>
      <p:bldP spid="58" grpId="0" animBg="1"/>
      <p:bldP spid="59" grpId="0" animBg="1"/>
      <p:bldP spid="60" grpId="0" animBg="1"/>
      <p:bldP spid="61" grpId="0" animBg="1"/>
      <p:bldP spid="62" grpId="0"/>
      <p:bldP spid="63" grpId="0" animBg="1"/>
      <p:bldP spid="64" grpId="0" animBg="1"/>
      <p:bldP spid="65" grpId="0" animBg="1"/>
      <p:bldP spid="66" grpId="0" animBg="1"/>
      <p:bldP spid="67" grpId="0"/>
      <p:bldP spid="68" grpId="0"/>
      <p:bldP spid="69" grpId="0"/>
      <p:bldP spid="70" grpId="0"/>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077820" y="1459964"/>
            <a:ext cx="1944216" cy="1944216"/>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C00000"/>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 name="TextBox 4"/>
          <p:cNvSpPr txBox="1"/>
          <p:nvPr/>
        </p:nvSpPr>
        <p:spPr>
          <a:xfrm>
            <a:off x="1091393" y="4269619"/>
            <a:ext cx="4968552" cy="461665"/>
          </a:xfrm>
          <a:prstGeom prst="rect">
            <a:avLst/>
          </a:prstGeom>
          <a:noFill/>
        </p:spPr>
        <p:txBody>
          <a:bodyPr wrap="square" rtlCol="0">
            <a:spAutoFit/>
          </a:bodyPr>
          <a:lstStyle/>
          <a:p>
            <a:pPr algn="ctr"/>
            <a:r>
              <a:rPr lang="en-US" altLang="zh-CN" sz="2400" b="1" dirty="0" smtClean="0">
                <a:solidFill>
                  <a:srgbClr val="C00000"/>
                </a:solidFill>
                <a:latin typeface="微软雅黑" panose="020B0503020204020204" pitchFamily="34" charset="-122"/>
                <a:ea typeface="微软雅黑" panose="020B0503020204020204" pitchFamily="34" charset="-122"/>
              </a:rPr>
              <a:t>03.</a:t>
            </a:r>
            <a:r>
              <a:rPr lang="zh-CN" altLang="en-US" sz="2400" b="1" dirty="0">
                <a:solidFill>
                  <a:srgbClr val="C00000"/>
                </a:solidFill>
                <a:latin typeface="微软雅黑" panose="020B0503020204020204" pitchFamily="34" charset="-122"/>
                <a:ea typeface="微软雅黑" panose="020B0503020204020204" pitchFamily="34" charset="-122"/>
              </a:rPr>
              <a:t>发展前景</a:t>
            </a:r>
          </a:p>
        </p:txBody>
      </p:sp>
      <p:sp>
        <p:nvSpPr>
          <p:cNvPr id="5" name="TextBox 5"/>
          <p:cNvSpPr txBox="1"/>
          <p:nvPr/>
        </p:nvSpPr>
        <p:spPr>
          <a:xfrm>
            <a:off x="5073562" y="4031165"/>
            <a:ext cx="5562389" cy="369332"/>
          </a:xfrm>
          <a:prstGeom prst="rect">
            <a:avLst/>
          </a:prstGeom>
          <a:noFill/>
        </p:spPr>
        <p:txBody>
          <a:bodyPr wrap="square"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产品开发计划</a:t>
            </a:r>
          </a:p>
        </p:txBody>
      </p:sp>
      <p:sp>
        <p:nvSpPr>
          <p:cNvPr id="7" name="文本框 9"/>
          <p:cNvSpPr txBox="1"/>
          <p:nvPr/>
        </p:nvSpPr>
        <p:spPr>
          <a:xfrm>
            <a:off x="6985877" y="4077331"/>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市场开拓计划</a:t>
            </a:r>
          </a:p>
        </p:txBody>
      </p:sp>
      <p:sp>
        <p:nvSpPr>
          <p:cNvPr id="10" name="文本框 9"/>
          <p:cNvSpPr txBox="1"/>
          <p:nvPr/>
        </p:nvSpPr>
        <p:spPr>
          <a:xfrm>
            <a:off x="5144214" y="4906685"/>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销售网络布局</a:t>
            </a:r>
          </a:p>
        </p:txBody>
      </p:sp>
      <p:sp>
        <p:nvSpPr>
          <p:cNvPr id="11" name="文本框 9"/>
          <p:cNvSpPr txBox="1"/>
          <p:nvPr/>
        </p:nvSpPr>
        <p:spPr>
          <a:xfrm>
            <a:off x="7069678"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短期盈利计划</a:t>
            </a:r>
          </a:p>
        </p:txBody>
      </p:sp>
      <p:cxnSp>
        <p:nvCxnSpPr>
          <p:cNvPr id="15" name="直接连接符 14"/>
          <p:cNvCxnSpPr/>
          <p:nvPr/>
        </p:nvCxnSpPr>
        <p:spPr>
          <a:xfrm flipV="1">
            <a:off x="4858129" y="3793888"/>
            <a:ext cx="0" cy="1734943"/>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26181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0-#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可行性分析</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FEASIBILITY</a:t>
            </a:r>
            <a:endParaRPr lang="zh-CN" altLang="en-US" sz="1600" dirty="0">
              <a:solidFill>
                <a:srgbClr val="C00000"/>
              </a:solidFill>
              <a:latin typeface="微软雅黑" pitchFamily="34" charset="-122"/>
              <a:ea typeface="微软雅黑" pitchFamily="34" charset="-122"/>
            </a:endParaRPr>
          </a:p>
        </p:txBody>
      </p:sp>
      <p:grpSp>
        <p:nvGrpSpPr>
          <p:cNvPr id="52" name="组合 51"/>
          <p:cNvGrpSpPr/>
          <p:nvPr/>
        </p:nvGrpSpPr>
        <p:grpSpPr>
          <a:xfrm>
            <a:off x="1561454" y="1678687"/>
            <a:ext cx="2397834" cy="2060754"/>
            <a:chOff x="1561454" y="1678687"/>
            <a:chExt cx="2397834" cy="2060754"/>
          </a:xfrm>
        </p:grpSpPr>
        <p:sp>
          <p:nvSpPr>
            <p:cNvPr id="4" name="等腰三角形 3"/>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5" name="等腰三角形 4"/>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TextBox 20"/>
            <p:cNvSpPr txBox="1"/>
            <p:nvPr/>
          </p:nvSpPr>
          <p:spPr>
            <a:xfrm>
              <a:off x="2450698" y="2193875"/>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01</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9" name="TextBox 21"/>
            <p:cNvSpPr txBox="1"/>
            <p:nvPr/>
          </p:nvSpPr>
          <p:spPr>
            <a:xfrm>
              <a:off x="1796802" y="2613111"/>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市场需求</a:t>
              </a:r>
            </a:p>
          </p:txBody>
        </p:sp>
      </p:grpSp>
      <p:grpSp>
        <p:nvGrpSpPr>
          <p:cNvPr id="53" name="组合 52"/>
          <p:cNvGrpSpPr/>
          <p:nvPr/>
        </p:nvGrpSpPr>
        <p:grpSpPr>
          <a:xfrm>
            <a:off x="3624943" y="1678687"/>
            <a:ext cx="2397834" cy="2060754"/>
            <a:chOff x="3624943" y="1678687"/>
            <a:chExt cx="2397834" cy="2060754"/>
          </a:xfrm>
        </p:grpSpPr>
        <p:sp>
          <p:nvSpPr>
            <p:cNvPr id="10" name="等腰三角形 9"/>
            <p:cNvSpPr/>
            <p:nvPr/>
          </p:nvSpPr>
          <p:spPr>
            <a:xfrm rot="7294826">
              <a:off x="5132531"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11" name="等腰三角形 10"/>
            <p:cNvSpPr/>
            <p:nvPr/>
          </p:nvSpPr>
          <p:spPr>
            <a:xfrm rot="7601584">
              <a:off x="4122848"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2" name="菱形 7"/>
            <p:cNvSpPr/>
            <p:nvPr/>
          </p:nvSpPr>
          <p:spPr>
            <a:xfrm>
              <a:off x="3860291"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7"/>
            <p:cNvSpPr/>
            <p:nvPr/>
          </p:nvSpPr>
          <p:spPr>
            <a:xfrm flipV="1">
              <a:off x="3860291"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TextBox 28"/>
            <p:cNvSpPr txBox="1"/>
            <p:nvPr/>
          </p:nvSpPr>
          <p:spPr>
            <a:xfrm>
              <a:off x="4514187" y="2193875"/>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02</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15" name="TextBox 29"/>
            <p:cNvSpPr txBox="1"/>
            <p:nvPr/>
          </p:nvSpPr>
          <p:spPr>
            <a:xfrm>
              <a:off x="3860291" y="2613111"/>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资源供应</a:t>
              </a:r>
            </a:p>
          </p:txBody>
        </p:sp>
      </p:grpSp>
      <p:grpSp>
        <p:nvGrpSpPr>
          <p:cNvPr id="54" name="组合 53"/>
          <p:cNvGrpSpPr/>
          <p:nvPr/>
        </p:nvGrpSpPr>
        <p:grpSpPr>
          <a:xfrm>
            <a:off x="5688431" y="1678687"/>
            <a:ext cx="2397834" cy="2060754"/>
            <a:chOff x="5688431" y="1678687"/>
            <a:chExt cx="2397834" cy="2060754"/>
          </a:xfrm>
        </p:grpSpPr>
        <p:sp>
          <p:nvSpPr>
            <p:cNvPr id="16" name="等腰三角形 15"/>
            <p:cNvSpPr/>
            <p:nvPr/>
          </p:nvSpPr>
          <p:spPr>
            <a:xfrm rot="7294826">
              <a:off x="7196019"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17" name="等腰三角形 16"/>
            <p:cNvSpPr/>
            <p:nvPr/>
          </p:nvSpPr>
          <p:spPr>
            <a:xfrm rot="7601584">
              <a:off x="6186336"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8" name="菱形 7"/>
            <p:cNvSpPr/>
            <p:nvPr/>
          </p:nvSpPr>
          <p:spPr>
            <a:xfrm>
              <a:off x="5923779"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7"/>
            <p:cNvSpPr/>
            <p:nvPr/>
          </p:nvSpPr>
          <p:spPr>
            <a:xfrm flipV="1">
              <a:off x="5923779"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35"/>
            <p:cNvSpPr txBox="1"/>
            <p:nvPr/>
          </p:nvSpPr>
          <p:spPr>
            <a:xfrm>
              <a:off x="6577675" y="2193875"/>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03</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21" name="TextBox 36"/>
            <p:cNvSpPr txBox="1"/>
            <p:nvPr/>
          </p:nvSpPr>
          <p:spPr>
            <a:xfrm>
              <a:off x="5923779" y="2613111"/>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建设规模</a:t>
              </a:r>
            </a:p>
          </p:txBody>
        </p:sp>
      </p:grpSp>
      <p:grpSp>
        <p:nvGrpSpPr>
          <p:cNvPr id="60" name="组合 59"/>
          <p:cNvGrpSpPr/>
          <p:nvPr/>
        </p:nvGrpSpPr>
        <p:grpSpPr>
          <a:xfrm>
            <a:off x="7751919" y="1678687"/>
            <a:ext cx="2397834" cy="2060754"/>
            <a:chOff x="7751919" y="1678687"/>
            <a:chExt cx="2397834" cy="2060754"/>
          </a:xfrm>
        </p:grpSpPr>
        <p:sp>
          <p:nvSpPr>
            <p:cNvPr id="23" name="等腰三角形 22"/>
            <p:cNvSpPr/>
            <p:nvPr/>
          </p:nvSpPr>
          <p:spPr>
            <a:xfrm rot="7601584">
              <a:off x="8249824"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7987267" y="1678687"/>
              <a:ext cx="2162486" cy="2060754"/>
              <a:chOff x="7987267" y="1678687"/>
              <a:chExt cx="2162486" cy="2060754"/>
            </a:xfrm>
          </p:grpSpPr>
          <p:sp>
            <p:nvSpPr>
              <p:cNvPr id="22" name="等腰三角形 21"/>
              <p:cNvSpPr/>
              <p:nvPr/>
            </p:nvSpPr>
            <p:spPr>
              <a:xfrm rot="7294826">
                <a:off x="9259507"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24" name="菱形 7"/>
              <p:cNvSpPr/>
              <p:nvPr/>
            </p:nvSpPr>
            <p:spPr>
              <a:xfrm>
                <a:off x="7987267"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7"/>
              <p:cNvSpPr/>
              <p:nvPr/>
            </p:nvSpPr>
            <p:spPr>
              <a:xfrm flipV="1">
                <a:off x="7987267"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TextBox 42"/>
              <p:cNvSpPr txBox="1"/>
              <p:nvPr/>
            </p:nvSpPr>
            <p:spPr>
              <a:xfrm>
                <a:off x="8641163" y="2193875"/>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04</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27" name="TextBox 43"/>
              <p:cNvSpPr txBox="1"/>
              <p:nvPr/>
            </p:nvSpPr>
            <p:spPr>
              <a:xfrm>
                <a:off x="7987267" y="2613111"/>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工艺路线</a:t>
                </a:r>
              </a:p>
            </p:txBody>
          </p:sp>
        </p:grpSp>
      </p:grpSp>
      <p:grpSp>
        <p:nvGrpSpPr>
          <p:cNvPr id="56" name="组合 55"/>
          <p:cNvGrpSpPr/>
          <p:nvPr/>
        </p:nvGrpSpPr>
        <p:grpSpPr>
          <a:xfrm>
            <a:off x="1561454" y="3752801"/>
            <a:ext cx="2397834" cy="2060754"/>
            <a:chOff x="1561454" y="3752801"/>
            <a:chExt cx="2397834" cy="2060754"/>
          </a:xfrm>
        </p:grpSpPr>
        <p:sp>
          <p:nvSpPr>
            <p:cNvPr id="28" name="等腰三角形 27"/>
            <p:cNvSpPr/>
            <p:nvPr/>
          </p:nvSpPr>
          <p:spPr>
            <a:xfrm rot="7294826">
              <a:off x="3069042" y="3717035"/>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9" name="等腰三角形 28"/>
            <p:cNvSpPr/>
            <p:nvPr/>
          </p:nvSpPr>
          <p:spPr>
            <a:xfrm rot="7601584">
              <a:off x="2059359" y="467313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0" name="菱形 7"/>
            <p:cNvSpPr/>
            <p:nvPr/>
          </p:nvSpPr>
          <p:spPr>
            <a:xfrm>
              <a:off x="1796802"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菱形 7"/>
            <p:cNvSpPr/>
            <p:nvPr/>
          </p:nvSpPr>
          <p:spPr>
            <a:xfrm flipV="1">
              <a:off x="1796802"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TextBox 72"/>
            <p:cNvSpPr txBox="1"/>
            <p:nvPr/>
          </p:nvSpPr>
          <p:spPr>
            <a:xfrm>
              <a:off x="2450698" y="4267989"/>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05</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33" name="TextBox 73"/>
            <p:cNvSpPr txBox="1"/>
            <p:nvPr/>
          </p:nvSpPr>
          <p:spPr>
            <a:xfrm>
              <a:off x="1796802" y="4687225"/>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设备选型</a:t>
              </a:r>
            </a:p>
          </p:txBody>
        </p:sp>
      </p:grpSp>
      <p:grpSp>
        <p:nvGrpSpPr>
          <p:cNvPr id="57" name="组合 56"/>
          <p:cNvGrpSpPr/>
          <p:nvPr/>
        </p:nvGrpSpPr>
        <p:grpSpPr>
          <a:xfrm>
            <a:off x="3624943" y="3752801"/>
            <a:ext cx="2397834" cy="2060754"/>
            <a:chOff x="3624943" y="3752801"/>
            <a:chExt cx="2397834" cy="2060754"/>
          </a:xfrm>
        </p:grpSpPr>
        <p:sp>
          <p:nvSpPr>
            <p:cNvPr id="34" name="等腰三角形 33"/>
            <p:cNvSpPr/>
            <p:nvPr/>
          </p:nvSpPr>
          <p:spPr>
            <a:xfrm rot="7294826">
              <a:off x="5132531" y="3717035"/>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5" name="等腰三角形 34"/>
            <p:cNvSpPr/>
            <p:nvPr/>
          </p:nvSpPr>
          <p:spPr>
            <a:xfrm rot="7601584">
              <a:off x="4122848" y="467313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6" name="菱形 7"/>
            <p:cNvSpPr/>
            <p:nvPr/>
          </p:nvSpPr>
          <p:spPr>
            <a:xfrm>
              <a:off x="3860291"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菱形 7"/>
            <p:cNvSpPr/>
            <p:nvPr/>
          </p:nvSpPr>
          <p:spPr>
            <a:xfrm flipV="1">
              <a:off x="3860291"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TextBox 66"/>
            <p:cNvSpPr txBox="1"/>
            <p:nvPr/>
          </p:nvSpPr>
          <p:spPr>
            <a:xfrm>
              <a:off x="4514187" y="4267989"/>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06</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39" name="TextBox 67"/>
            <p:cNvSpPr txBox="1"/>
            <p:nvPr/>
          </p:nvSpPr>
          <p:spPr>
            <a:xfrm>
              <a:off x="3860291" y="4687225"/>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环境影响</a:t>
              </a:r>
            </a:p>
          </p:txBody>
        </p:sp>
      </p:grpSp>
      <p:grpSp>
        <p:nvGrpSpPr>
          <p:cNvPr id="58" name="组合 57"/>
          <p:cNvGrpSpPr/>
          <p:nvPr/>
        </p:nvGrpSpPr>
        <p:grpSpPr>
          <a:xfrm>
            <a:off x="5688431" y="3752801"/>
            <a:ext cx="2397834" cy="2060754"/>
            <a:chOff x="5688431" y="3752801"/>
            <a:chExt cx="2397834" cy="2060754"/>
          </a:xfrm>
        </p:grpSpPr>
        <p:sp>
          <p:nvSpPr>
            <p:cNvPr id="40" name="等腰三角形 39"/>
            <p:cNvSpPr/>
            <p:nvPr/>
          </p:nvSpPr>
          <p:spPr>
            <a:xfrm rot="7294826">
              <a:off x="7196019" y="3717035"/>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1" name="等腰三角形 40"/>
            <p:cNvSpPr/>
            <p:nvPr/>
          </p:nvSpPr>
          <p:spPr>
            <a:xfrm rot="7601584">
              <a:off x="6186336" y="467313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2" name="菱形 7"/>
            <p:cNvSpPr/>
            <p:nvPr/>
          </p:nvSpPr>
          <p:spPr>
            <a:xfrm>
              <a:off x="5923779"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菱形 7"/>
            <p:cNvSpPr/>
            <p:nvPr/>
          </p:nvSpPr>
          <p:spPr>
            <a:xfrm flipV="1">
              <a:off x="5923779"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TextBox 60"/>
            <p:cNvSpPr txBox="1"/>
            <p:nvPr/>
          </p:nvSpPr>
          <p:spPr>
            <a:xfrm>
              <a:off x="6577675" y="4267989"/>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07</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45" name="TextBox 61"/>
            <p:cNvSpPr txBox="1"/>
            <p:nvPr/>
          </p:nvSpPr>
          <p:spPr>
            <a:xfrm>
              <a:off x="5923779" y="4687225"/>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资金筹措</a:t>
              </a:r>
            </a:p>
          </p:txBody>
        </p:sp>
      </p:grpSp>
      <p:grpSp>
        <p:nvGrpSpPr>
          <p:cNvPr id="59" name="组合 58"/>
          <p:cNvGrpSpPr/>
          <p:nvPr/>
        </p:nvGrpSpPr>
        <p:grpSpPr>
          <a:xfrm>
            <a:off x="7751919" y="3752801"/>
            <a:ext cx="2397834" cy="2060754"/>
            <a:chOff x="7751919" y="3752801"/>
            <a:chExt cx="2397834" cy="2060754"/>
          </a:xfrm>
        </p:grpSpPr>
        <p:sp>
          <p:nvSpPr>
            <p:cNvPr id="46" name="等腰三角形 45"/>
            <p:cNvSpPr/>
            <p:nvPr/>
          </p:nvSpPr>
          <p:spPr>
            <a:xfrm rot="7294826">
              <a:off x="9259507" y="3717035"/>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7" name="等腰三角形 46"/>
            <p:cNvSpPr/>
            <p:nvPr/>
          </p:nvSpPr>
          <p:spPr>
            <a:xfrm rot="7601584">
              <a:off x="8249824" y="467313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8" name="菱形 7"/>
            <p:cNvSpPr/>
            <p:nvPr/>
          </p:nvSpPr>
          <p:spPr>
            <a:xfrm>
              <a:off x="7987267"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菱形 7"/>
            <p:cNvSpPr/>
            <p:nvPr/>
          </p:nvSpPr>
          <p:spPr>
            <a:xfrm flipV="1">
              <a:off x="7987267"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TextBox 54"/>
            <p:cNvSpPr txBox="1"/>
            <p:nvPr/>
          </p:nvSpPr>
          <p:spPr>
            <a:xfrm>
              <a:off x="8641163" y="4267989"/>
              <a:ext cx="719292" cy="461665"/>
            </a:xfrm>
            <a:prstGeom prst="rect">
              <a:avLst/>
            </a:prstGeom>
            <a:noFill/>
          </p:spPr>
          <p:txBody>
            <a:bodyPr wrap="square" rtlCol="0">
              <a:spAutoFit/>
            </a:bodyPr>
            <a:lstStyle/>
            <a:p>
              <a:pPr algn="ctr"/>
              <a:r>
                <a:rPr lang="en-US" altLang="zh-CN" sz="2400" dirty="0" smtClean="0">
                  <a:solidFill>
                    <a:srgbClr val="C00000"/>
                  </a:solidFill>
                  <a:latin typeface="微软雅黑" panose="020B0503020204020204" pitchFamily="34" charset="-122"/>
                  <a:ea typeface="微软雅黑" panose="020B0503020204020204" pitchFamily="34" charset="-122"/>
                </a:rPr>
                <a:t>08</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51" name="TextBox 55"/>
            <p:cNvSpPr txBox="1"/>
            <p:nvPr/>
          </p:nvSpPr>
          <p:spPr>
            <a:xfrm>
              <a:off x="7987267" y="4687225"/>
              <a:ext cx="2060752" cy="335389"/>
            </a:xfrm>
            <a:prstGeom prst="rect">
              <a:avLst/>
            </a:prstGeom>
            <a:noFill/>
          </p:spPr>
          <p:txBody>
            <a:bodyPr wrap="square" rtlCol="0">
              <a:spAutoFit/>
            </a:bodyPr>
            <a:lstStyle/>
            <a:p>
              <a:pPr algn="ctr"/>
              <a:r>
                <a:rPr lang="zh-CN" altLang="en-US" sz="1600" dirty="0">
                  <a:solidFill>
                    <a:srgbClr val="FF0000"/>
                  </a:solidFill>
                  <a:latin typeface="微软雅黑" panose="020B0503020204020204" pitchFamily="34" charset="-122"/>
                  <a:ea typeface="微软雅黑" panose="020B0503020204020204" pitchFamily="34" charset="-122"/>
                </a:rPr>
                <a:t>盈利能力</a:t>
              </a:r>
            </a:p>
          </p:txBody>
        </p:sp>
      </p:grpSp>
    </p:spTree>
    <p:extLst>
      <p:ext uri="{BB962C8B-B14F-4D97-AF65-F5344CB8AC3E}">
        <p14:creationId xmlns:p14="http://schemas.microsoft.com/office/powerpoint/2010/main" val="381362926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 presetClass="entr" presetSubtype="10"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checkerboard(across)">
                                      <p:cBhvr>
                                        <p:cTn id="16" dur="250"/>
                                        <p:tgtEl>
                                          <p:spTgt spid="52"/>
                                        </p:tgtEl>
                                      </p:cBhvr>
                                    </p:animEffect>
                                  </p:childTnLst>
                                </p:cTn>
                              </p:par>
                            </p:childTnLst>
                          </p:cTn>
                        </p:par>
                        <p:par>
                          <p:cTn id="17" fill="hold">
                            <p:stCondLst>
                              <p:cond delay="750"/>
                            </p:stCondLst>
                            <p:childTnLst>
                              <p:par>
                                <p:cTn id="18" presetID="5" presetClass="entr" presetSubtype="10"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checkerboard(across)">
                                      <p:cBhvr>
                                        <p:cTn id="20" dur="250"/>
                                        <p:tgtEl>
                                          <p:spTgt spid="53"/>
                                        </p:tgtEl>
                                      </p:cBhvr>
                                    </p:animEffect>
                                  </p:childTnLst>
                                </p:cTn>
                              </p:par>
                            </p:childTnLst>
                          </p:cTn>
                        </p:par>
                        <p:par>
                          <p:cTn id="21" fill="hold">
                            <p:stCondLst>
                              <p:cond delay="1000"/>
                            </p:stCondLst>
                            <p:childTnLst>
                              <p:par>
                                <p:cTn id="22" presetID="5" presetClass="entr" presetSubtype="10"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checkerboard(across)">
                                      <p:cBhvr>
                                        <p:cTn id="24" dur="250"/>
                                        <p:tgtEl>
                                          <p:spTgt spid="54"/>
                                        </p:tgtEl>
                                      </p:cBhvr>
                                    </p:animEffect>
                                  </p:childTnLst>
                                </p:cTn>
                              </p:par>
                            </p:childTnLst>
                          </p:cTn>
                        </p:par>
                        <p:par>
                          <p:cTn id="25" fill="hold">
                            <p:stCondLst>
                              <p:cond delay="1250"/>
                            </p:stCondLst>
                            <p:childTnLst>
                              <p:par>
                                <p:cTn id="26" presetID="5" presetClass="entr" presetSubtype="10" fill="hold"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checkerboard(across)">
                                      <p:cBhvr>
                                        <p:cTn id="28" dur="250"/>
                                        <p:tgtEl>
                                          <p:spTgt spid="60"/>
                                        </p:tgtEl>
                                      </p:cBhvr>
                                    </p:animEffect>
                                  </p:childTnLst>
                                </p:cTn>
                              </p:par>
                            </p:childTnLst>
                          </p:cTn>
                        </p:par>
                        <p:par>
                          <p:cTn id="29" fill="hold">
                            <p:stCondLst>
                              <p:cond delay="1500"/>
                            </p:stCondLst>
                            <p:childTnLst>
                              <p:par>
                                <p:cTn id="30" presetID="5" presetClass="entr" presetSubtype="10"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checkerboard(across)">
                                      <p:cBhvr>
                                        <p:cTn id="32" dur="250"/>
                                        <p:tgtEl>
                                          <p:spTgt spid="56"/>
                                        </p:tgtEl>
                                      </p:cBhvr>
                                    </p:animEffect>
                                  </p:childTnLst>
                                </p:cTn>
                              </p:par>
                            </p:childTnLst>
                          </p:cTn>
                        </p:par>
                        <p:par>
                          <p:cTn id="33" fill="hold">
                            <p:stCondLst>
                              <p:cond delay="1750"/>
                            </p:stCondLst>
                            <p:childTnLst>
                              <p:par>
                                <p:cTn id="34" presetID="5" presetClass="entr" presetSubtype="10"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checkerboard(across)">
                                      <p:cBhvr>
                                        <p:cTn id="36" dur="250"/>
                                        <p:tgtEl>
                                          <p:spTgt spid="57"/>
                                        </p:tgtEl>
                                      </p:cBhvr>
                                    </p:animEffect>
                                  </p:childTnLst>
                                </p:cTn>
                              </p:par>
                            </p:childTnLst>
                          </p:cTn>
                        </p:par>
                        <p:par>
                          <p:cTn id="37" fill="hold">
                            <p:stCondLst>
                              <p:cond delay="2000"/>
                            </p:stCondLst>
                            <p:childTnLst>
                              <p:par>
                                <p:cTn id="38" presetID="5" presetClass="entr" presetSubtype="1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checkerboard(across)">
                                      <p:cBhvr>
                                        <p:cTn id="40" dur="250"/>
                                        <p:tgtEl>
                                          <p:spTgt spid="58"/>
                                        </p:tgtEl>
                                      </p:cBhvr>
                                    </p:animEffect>
                                  </p:childTnLst>
                                </p:cTn>
                              </p:par>
                            </p:childTnLst>
                          </p:cTn>
                        </p:par>
                        <p:par>
                          <p:cTn id="41" fill="hold">
                            <p:stCondLst>
                              <p:cond delay="2250"/>
                            </p:stCondLst>
                            <p:childTnLst>
                              <p:par>
                                <p:cTn id="42" presetID="5" presetClass="entr" presetSubtype="10"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checkerboard(across)">
                                      <p:cBhvr>
                                        <p:cTn id="44" dur="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产品概述</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PRODUCT OVERVIEW</a:t>
            </a:r>
            <a:endParaRPr lang="zh-CN" altLang="en-US" sz="1600" dirty="0">
              <a:solidFill>
                <a:srgbClr val="C00000"/>
              </a:solidFill>
              <a:latin typeface="微软雅黑" pitchFamily="34" charset="-122"/>
              <a:ea typeface="微软雅黑" pitchFamily="34" charset="-122"/>
            </a:endParaRPr>
          </a:p>
        </p:txBody>
      </p:sp>
      <p:grpSp>
        <p:nvGrpSpPr>
          <p:cNvPr id="89" name="组合 88"/>
          <p:cNvGrpSpPr/>
          <p:nvPr/>
        </p:nvGrpSpPr>
        <p:grpSpPr>
          <a:xfrm>
            <a:off x="1261791" y="1615354"/>
            <a:ext cx="2376264" cy="4320480"/>
            <a:chOff x="2068615" y="1696036"/>
            <a:chExt cx="2376264" cy="4320480"/>
          </a:xfrm>
        </p:grpSpPr>
        <p:sp>
          <p:nvSpPr>
            <p:cNvPr id="82" name="圆角矩形 81"/>
            <p:cNvSpPr/>
            <p:nvPr/>
          </p:nvSpPr>
          <p:spPr>
            <a:xfrm>
              <a:off x="2068615" y="1696036"/>
              <a:ext cx="2376264" cy="4320480"/>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TextBox 7"/>
            <p:cNvSpPr txBox="1"/>
            <p:nvPr/>
          </p:nvSpPr>
          <p:spPr>
            <a:xfrm>
              <a:off x="2165202" y="2220123"/>
              <a:ext cx="598911"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sp>
          <p:nvSpPr>
            <p:cNvPr id="85" name="TextBox 8"/>
            <p:cNvSpPr txBox="1"/>
            <p:nvPr/>
          </p:nvSpPr>
          <p:spPr>
            <a:xfrm>
              <a:off x="2117143" y="3256390"/>
              <a:ext cx="2327736"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pitchFamily="34" charset="-122"/>
                  <a:ea typeface="微软雅黑" panose="020B0503020204020204" pitchFamily="34" charset="-122"/>
                </a:rPr>
                <a:t>单击此处添加标题</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86" name="TextBox 9"/>
            <p:cNvSpPr txBox="1"/>
            <p:nvPr/>
          </p:nvSpPr>
          <p:spPr>
            <a:xfrm>
              <a:off x="2136400" y="3621766"/>
              <a:ext cx="2092456" cy="923330"/>
            </a:xfrm>
            <a:prstGeom prst="rect">
              <a:avLst/>
            </a:prstGeom>
            <a:noFill/>
          </p:spPr>
          <p:txBody>
            <a:bodyPr wrap="square" rtlCol="0">
              <a:spAutoFit/>
            </a:bodyPr>
            <a:lstStyle/>
            <a:p>
              <a:pPr algn="ctr">
                <a:lnSpc>
                  <a:spcPct val="150000"/>
                </a:lnSpc>
              </a:pPr>
              <a:r>
                <a:rPr lang="zh-CN" altLang="en-US" sz="1200" dirty="0" smtClean="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aphicFrame>
          <p:nvGraphicFramePr>
            <p:cNvPr id="87" name="图表 86"/>
            <p:cNvGraphicFramePr/>
            <p:nvPr>
              <p:extLst>
                <p:ext uri="{D42A27DB-BD31-4B8C-83A1-F6EECF244321}">
                  <p14:modId xmlns:p14="http://schemas.microsoft.com/office/powerpoint/2010/main" val="1255900134"/>
                </p:ext>
              </p:extLst>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3"/>
            </a:graphicData>
          </a:graphic>
        </p:graphicFrame>
        <p:sp>
          <p:nvSpPr>
            <p:cNvPr id="88"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rgbClr val="C00000"/>
            </a:solidFill>
            <a:ln w="0">
              <a:noFill/>
              <a:prstDash val="solid"/>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91" name="圆角矩形 90"/>
          <p:cNvSpPr/>
          <p:nvPr/>
        </p:nvSpPr>
        <p:spPr>
          <a:xfrm>
            <a:off x="4350970" y="1793836"/>
            <a:ext cx="643208" cy="663127"/>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5132296" y="1723942"/>
            <a:ext cx="5308876" cy="830997"/>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a:t>
            </a:r>
            <a:r>
              <a:rPr lang="zh-CN" altLang="en-US" sz="1600" cap="all" dirty="0" smtClean="0">
                <a:latin typeface="微软雅黑" pitchFamily="34" charset="-122"/>
                <a:ea typeface="微软雅黑" pitchFamily="34" charset="-122"/>
              </a:rPr>
              <a:t>想</a:t>
            </a:r>
            <a:endParaRPr lang="en-US" altLang="zh-CN" sz="1600" cap="all" dirty="0">
              <a:latin typeface="微软雅黑" pitchFamily="34" charset="-122"/>
              <a:ea typeface="微软雅黑" pitchFamily="34" charset="-122"/>
            </a:endParaRPr>
          </a:p>
        </p:txBody>
      </p:sp>
      <p:sp>
        <p:nvSpPr>
          <p:cNvPr id="100" name="圆角矩形 99"/>
          <p:cNvSpPr/>
          <p:nvPr/>
        </p:nvSpPr>
        <p:spPr>
          <a:xfrm>
            <a:off x="4350970" y="2847525"/>
            <a:ext cx="643208" cy="663127"/>
          </a:xfrm>
          <a:prstGeom prst="roundRect">
            <a:avLst>
              <a:gd name="adj" fmla="val 7822"/>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5132296" y="2777631"/>
            <a:ext cx="6096000" cy="830997"/>
          </a:xfrm>
          <a:prstGeom prst="rect">
            <a:avLst/>
          </a:prstGeom>
        </p:spPr>
        <p:txBody>
          <a:bodyPr>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a:t>
            </a:r>
            <a:r>
              <a:rPr lang="zh-CN" altLang="en-US" sz="1600" cap="all" dirty="0" smtClean="0">
                <a:latin typeface="微软雅黑" pitchFamily="34" charset="-122"/>
                <a:ea typeface="微软雅黑" pitchFamily="34" charset="-122"/>
              </a:rPr>
              <a:t>想</a:t>
            </a:r>
            <a:endParaRPr lang="en-US" altLang="zh-CN" sz="1600" cap="all" dirty="0">
              <a:latin typeface="微软雅黑" pitchFamily="34" charset="-122"/>
              <a:ea typeface="微软雅黑" pitchFamily="34" charset="-122"/>
            </a:endParaRPr>
          </a:p>
        </p:txBody>
      </p:sp>
      <p:sp>
        <p:nvSpPr>
          <p:cNvPr id="102" name="圆角矩形 101"/>
          <p:cNvSpPr/>
          <p:nvPr/>
        </p:nvSpPr>
        <p:spPr>
          <a:xfrm>
            <a:off x="4350970" y="3901214"/>
            <a:ext cx="643208" cy="663127"/>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5132296" y="3831320"/>
            <a:ext cx="6096000" cy="830997"/>
          </a:xfrm>
          <a:prstGeom prst="rect">
            <a:avLst/>
          </a:prstGeom>
        </p:spPr>
        <p:txBody>
          <a:bodyPr>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a:t>
            </a:r>
            <a:r>
              <a:rPr lang="zh-CN" altLang="en-US" sz="1600" cap="all" dirty="0" smtClean="0">
                <a:latin typeface="微软雅黑" pitchFamily="34" charset="-122"/>
                <a:ea typeface="微软雅黑" pitchFamily="34" charset="-122"/>
              </a:rPr>
              <a:t>想</a:t>
            </a:r>
            <a:endParaRPr lang="en-US" altLang="zh-CN" sz="1600" cap="all" dirty="0">
              <a:latin typeface="微软雅黑" pitchFamily="34" charset="-122"/>
              <a:ea typeface="微软雅黑" pitchFamily="34" charset="-122"/>
            </a:endParaRPr>
          </a:p>
        </p:txBody>
      </p:sp>
      <p:sp>
        <p:nvSpPr>
          <p:cNvPr id="104" name="圆角矩形 103"/>
          <p:cNvSpPr/>
          <p:nvPr/>
        </p:nvSpPr>
        <p:spPr>
          <a:xfrm>
            <a:off x="4350970" y="4966304"/>
            <a:ext cx="643208" cy="663127"/>
          </a:xfrm>
          <a:prstGeom prst="roundRect">
            <a:avLst>
              <a:gd name="adj" fmla="val 7822"/>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5132296" y="4896410"/>
            <a:ext cx="6096000" cy="830997"/>
          </a:xfrm>
          <a:prstGeom prst="rect">
            <a:avLst/>
          </a:prstGeom>
        </p:spPr>
        <p:txBody>
          <a:bodyPr>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a:t>
            </a:r>
            <a:r>
              <a:rPr lang="zh-CN" altLang="en-US" sz="1600" cap="all" dirty="0" smtClean="0">
                <a:latin typeface="微软雅黑" pitchFamily="34" charset="-122"/>
                <a:ea typeface="微软雅黑" pitchFamily="34" charset="-122"/>
              </a:rPr>
              <a:t>想</a:t>
            </a:r>
            <a:endParaRPr lang="en-US" altLang="zh-CN" sz="1600" cap="all" dirty="0">
              <a:latin typeface="微软雅黑" pitchFamily="34" charset="-122"/>
              <a:ea typeface="微软雅黑" pitchFamily="34" charset="-122"/>
            </a:endParaRPr>
          </a:p>
        </p:txBody>
      </p:sp>
    </p:spTree>
    <p:extLst>
      <p:ext uri="{BB962C8B-B14F-4D97-AF65-F5344CB8AC3E}">
        <p14:creationId xmlns:p14="http://schemas.microsoft.com/office/powerpoint/2010/main" val="2920413516"/>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wipe(down)">
                                      <p:cBhvr>
                                        <p:cTn id="16" dur="500"/>
                                        <p:tgtEl>
                                          <p:spTgt spid="89"/>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91"/>
                                        </p:tgtEl>
                                        <p:attrNameLst>
                                          <p:attrName>style.visibility</p:attrName>
                                        </p:attrNameLst>
                                      </p:cBhvr>
                                      <p:to>
                                        <p:strVal val="visible"/>
                                      </p:to>
                                    </p:set>
                                    <p:anim calcmode="lin" valueType="num">
                                      <p:cBhvr additive="base">
                                        <p:cTn id="20" dur="250" fill="hold"/>
                                        <p:tgtEl>
                                          <p:spTgt spid="91"/>
                                        </p:tgtEl>
                                        <p:attrNameLst>
                                          <p:attrName>ppt_x</p:attrName>
                                        </p:attrNameLst>
                                      </p:cBhvr>
                                      <p:tavLst>
                                        <p:tav tm="0">
                                          <p:val>
                                            <p:strVal val="#ppt_x"/>
                                          </p:val>
                                        </p:tav>
                                        <p:tav tm="100000">
                                          <p:val>
                                            <p:strVal val="#ppt_x"/>
                                          </p:val>
                                        </p:tav>
                                      </p:tavLst>
                                    </p:anim>
                                    <p:anim calcmode="lin" valueType="num">
                                      <p:cBhvr additive="base">
                                        <p:cTn id="21" dur="250" fill="hold"/>
                                        <p:tgtEl>
                                          <p:spTgt spid="91"/>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17" presetClass="entr" presetSubtype="10" fill="hold" grpId="0" nodeType="afterEffect">
                                  <p:stCondLst>
                                    <p:cond delay="0"/>
                                  </p:stCondLst>
                                  <p:childTnLst>
                                    <p:set>
                                      <p:cBhvr>
                                        <p:cTn id="24" dur="1" fill="hold">
                                          <p:stCondLst>
                                            <p:cond delay="0"/>
                                          </p:stCondLst>
                                        </p:cTn>
                                        <p:tgtEl>
                                          <p:spTgt spid="98"/>
                                        </p:tgtEl>
                                        <p:attrNameLst>
                                          <p:attrName>style.visibility</p:attrName>
                                        </p:attrNameLst>
                                      </p:cBhvr>
                                      <p:to>
                                        <p:strVal val="visible"/>
                                      </p:to>
                                    </p:set>
                                    <p:anim calcmode="lin" valueType="num">
                                      <p:cBhvr>
                                        <p:cTn id="25" dur="250" fill="hold"/>
                                        <p:tgtEl>
                                          <p:spTgt spid="98"/>
                                        </p:tgtEl>
                                        <p:attrNameLst>
                                          <p:attrName>ppt_w</p:attrName>
                                        </p:attrNameLst>
                                      </p:cBhvr>
                                      <p:tavLst>
                                        <p:tav tm="0">
                                          <p:val>
                                            <p:fltVal val="0"/>
                                          </p:val>
                                        </p:tav>
                                        <p:tav tm="100000">
                                          <p:val>
                                            <p:strVal val="#ppt_w"/>
                                          </p:val>
                                        </p:tav>
                                      </p:tavLst>
                                    </p:anim>
                                    <p:anim calcmode="lin" valueType="num">
                                      <p:cBhvr>
                                        <p:cTn id="26" dur="250" fill="hold"/>
                                        <p:tgtEl>
                                          <p:spTgt spid="98"/>
                                        </p:tgtEl>
                                        <p:attrNameLst>
                                          <p:attrName>ppt_h</p:attrName>
                                        </p:attrNameLst>
                                      </p:cBhvr>
                                      <p:tavLst>
                                        <p:tav tm="0">
                                          <p:val>
                                            <p:strVal val="#ppt_h"/>
                                          </p:val>
                                        </p:tav>
                                        <p:tav tm="100000">
                                          <p:val>
                                            <p:strVal val="#ppt_h"/>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100"/>
                                        </p:tgtEl>
                                        <p:attrNameLst>
                                          <p:attrName>style.visibility</p:attrName>
                                        </p:attrNameLst>
                                      </p:cBhvr>
                                      <p:to>
                                        <p:strVal val="visible"/>
                                      </p:to>
                                    </p:set>
                                    <p:anim calcmode="lin" valueType="num">
                                      <p:cBhvr additive="base">
                                        <p:cTn id="30" dur="250" fill="hold"/>
                                        <p:tgtEl>
                                          <p:spTgt spid="100"/>
                                        </p:tgtEl>
                                        <p:attrNameLst>
                                          <p:attrName>ppt_x</p:attrName>
                                        </p:attrNameLst>
                                      </p:cBhvr>
                                      <p:tavLst>
                                        <p:tav tm="0">
                                          <p:val>
                                            <p:strVal val="#ppt_x"/>
                                          </p:val>
                                        </p:tav>
                                        <p:tav tm="100000">
                                          <p:val>
                                            <p:strVal val="#ppt_x"/>
                                          </p:val>
                                        </p:tav>
                                      </p:tavLst>
                                    </p:anim>
                                    <p:anim calcmode="lin" valueType="num">
                                      <p:cBhvr additive="base">
                                        <p:cTn id="31" dur="250" fill="hold"/>
                                        <p:tgtEl>
                                          <p:spTgt spid="100"/>
                                        </p:tgtEl>
                                        <p:attrNameLst>
                                          <p:attrName>ppt_y</p:attrName>
                                        </p:attrNameLst>
                                      </p:cBhvr>
                                      <p:tavLst>
                                        <p:tav tm="0">
                                          <p:val>
                                            <p:strVal val="1+#ppt_h/2"/>
                                          </p:val>
                                        </p:tav>
                                        <p:tav tm="100000">
                                          <p:val>
                                            <p:strVal val="#ppt_y"/>
                                          </p:val>
                                        </p:tav>
                                      </p:tavLst>
                                    </p:anim>
                                  </p:childTnLst>
                                </p:cTn>
                              </p:par>
                            </p:childTnLst>
                          </p:cTn>
                        </p:par>
                        <p:par>
                          <p:cTn id="32" fill="hold">
                            <p:stCondLst>
                              <p:cond delay="1750"/>
                            </p:stCondLst>
                            <p:childTnLst>
                              <p:par>
                                <p:cTn id="33" presetID="17" presetClass="entr" presetSubtype="10" fill="hold" grpId="0"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250" fill="hold"/>
                                        <p:tgtEl>
                                          <p:spTgt spid="101"/>
                                        </p:tgtEl>
                                        <p:attrNameLst>
                                          <p:attrName>ppt_w</p:attrName>
                                        </p:attrNameLst>
                                      </p:cBhvr>
                                      <p:tavLst>
                                        <p:tav tm="0">
                                          <p:val>
                                            <p:fltVal val="0"/>
                                          </p:val>
                                        </p:tav>
                                        <p:tav tm="100000">
                                          <p:val>
                                            <p:strVal val="#ppt_w"/>
                                          </p:val>
                                        </p:tav>
                                      </p:tavLst>
                                    </p:anim>
                                    <p:anim calcmode="lin" valueType="num">
                                      <p:cBhvr>
                                        <p:cTn id="36" dur="250" fill="hold"/>
                                        <p:tgtEl>
                                          <p:spTgt spid="101"/>
                                        </p:tgtEl>
                                        <p:attrNameLst>
                                          <p:attrName>ppt_h</p:attrName>
                                        </p:attrNameLst>
                                      </p:cBhvr>
                                      <p:tavLst>
                                        <p:tav tm="0">
                                          <p:val>
                                            <p:strVal val="#ppt_h"/>
                                          </p:val>
                                        </p:tav>
                                        <p:tav tm="100000">
                                          <p:val>
                                            <p:strVal val="#ppt_h"/>
                                          </p:val>
                                        </p:tav>
                                      </p:tavLst>
                                    </p:anim>
                                  </p:childTnLst>
                                </p:cTn>
                              </p:par>
                            </p:childTnLst>
                          </p:cTn>
                        </p:par>
                        <p:par>
                          <p:cTn id="37" fill="hold">
                            <p:stCondLst>
                              <p:cond delay="2000"/>
                            </p:stCondLst>
                            <p:childTnLst>
                              <p:par>
                                <p:cTn id="38" presetID="2" presetClass="entr" presetSubtype="4" fill="hold" grpId="0" nodeType="afterEffect">
                                  <p:stCondLst>
                                    <p:cond delay="0"/>
                                  </p:stCondLst>
                                  <p:childTnLst>
                                    <p:set>
                                      <p:cBhvr>
                                        <p:cTn id="39" dur="1" fill="hold">
                                          <p:stCondLst>
                                            <p:cond delay="0"/>
                                          </p:stCondLst>
                                        </p:cTn>
                                        <p:tgtEl>
                                          <p:spTgt spid="102"/>
                                        </p:tgtEl>
                                        <p:attrNameLst>
                                          <p:attrName>style.visibility</p:attrName>
                                        </p:attrNameLst>
                                      </p:cBhvr>
                                      <p:to>
                                        <p:strVal val="visible"/>
                                      </p:to>
                                    </p:set>
                                    <p:anim calcmode="lin" valueType="num">
                                      <p:cBhvr additive="base">
                                        <p:cTn id="40" dur="250" fill="hold"/>
                                        <p:tgtEl>
                                          <p:spTgt spid="102"/>
                                        </p:tgtEl>
                                        <p:attrNameLst>
                                          <p:attrName>ppt_x</p:attrName>
                                        </p:attrNameLst>
                                      </p:cBhvr>
                                      <p:tavLst>
                                        <p:tav tm="0">
                                          <p:val>
                                            <p:strVal val="#ppt_x"/>
                                          </p:val>
                                        </p:tav>
                                        <p:tav tm="100000">
                                          <p:val>
                                            <p:strVal val="#ppt_x"/>
                                          </p:val>
                                        </p:tav>
                                      </p:tavLst>
                                    </p:anim>
                                    <p:anim calcmode="lin" valueType="num">
                                      <p:cBhvr additive="base">
                                        <p:cTn id="41" dur="250" fill="hold"/>
                                        <p:tgtEl>
                                          <p:spTgt spid="102"/>
                                        </p:tgtEl>
                                        <p:attrNameLst>
                                          <p:attrName>ppt_y</p:attrName>
                                        </p:attrNameLst>
                                      </p:cBhvr>
                                      <p:tavLst>
                                        <p:tav tm="0">
                                          <p:val>
                                            <p:strVal val="1+#ppt_h/2"/>
                                          </p:val>
                                        </p:tav>
                                        <p:tav tm="100000">
                                          <p:val>
                                            <p:strVal val="#ppt_y"/>
                                          </p:val>
                                        </p:tav>
                                      </p:tavLst>
                                    </p:anim>
                                  </p:childTnLst>
                                </p:cTn>
                              </p:par>
                            </p:childTnLst>
                          </p:cTn>
                        </p:par>
                        <p:par>
                          <p:cTn id="42" fill="hold">
                            <p:stCondLst>
                              <p:cond delay="2250"/>
                            </p:stCondLst>
                            <p:childTnLst>
                              <p:par>
                                <p:cTn id="43" presetID="17" presetClass="entr" presetSubtype="10" fill="hold" grpId="0" nodeType="afterEffect">
                                  <p:stCondLst>
                                    <p:cond delay="0"/>
                                  </p:stCondLst>
                                  <p:childTnLst>
                                    <p:set>
                                      <p:cBhvr>
                                        <p:cTn id="44" dur="1" fill="hold">
                                          <p:stCondLst>
                                            <p:cond delay="0"/>
                                          </p:stCondLst>
                                        </p:cTn>
                                        <p:tgtEl>
                                          <p:spTgt spid="103"/>
                                        </p:tgtEl>
                                        <p:attrNameLst>
                                          <p:attrName>style.visibility</p:attrName>
                                        </p:attrNameLst>
                                      </p:cBhvr>
                                      <p:to>
                                        <p:strVal val="visible"/>
                                      </p:to>
                                    </p:set>
                                    <p:anim calcmode="lin" valueType="num">
                                      <p:cBhvr>
                                        <p:cTn id="45" dur="250" fill="hold"/>
                                        <p:tgtEl>
                                          <p:spTgt spid="103"/>
                                        </p:tgtEl>
                                        <p:attrNameLst>
                                          <p:attrName>ppt_w</p:attrName>
                                        </p:attrNameLst>
                                      </p:cBhvr>
                                      <p:tavLst>
                                        <p:tav tm="0">
                                          <p:val>
                                            <p:fltVal val="0"/>
                                          </p:val>
                                        </p:tav>
                                        <p:tav tm="100000">
                                          <p:val>
                                            <p:strVal val="#ppt_w"/>
                                          </p:val>
                                        </p:tav>
                                      </p:tavLst>
                                    </p:anim>
                                    <p:anim calcmode="lin" valueType="num">
                                      <p:cBhvr>
                                        <p:cTn id="46" dur="250" fill="hold"/>
                                        <p:tgtEl>
                                          <p:spTgt spid="103"/>
                                        </p:tgtEl>
                                        <p:attrNameLst>
                                          <p:attrName>ppt_h</p:attrName>
                                        </p:attrNameLst>
                                      </p:cBhvr>
                                      <p:tavLst>
                                        <p:tav tm="0">
                                          <p:val>
                                            <p:strVal val="#ppt_h"/>
                                          </p:val>
                                        </p:tav>
                                        <p:tav tm="100000">
                                          <p:val>
                                            <p:strVal val="#ppt_h"/>
                                          </p:val>
                                        </p:tav>
                                      </p:tavLst>
                                    </p:anim>
                                  </p:childTnLst>
                                </p:cTn>
                              </p:par>
                            </p:childTnLst>
                          </p:cTn>
                        </p:par>
                        <p:par>
                          <p:cTn id="47" fill="hold">
                            <p:stCondLst>
                              <p:cond delay="2500"/>
                            </p:stCondLst>
                            <p:childTnLst>
                              <p:par>
                                <p:cTn id="48" presetID="2" presetClass="entr" presetSubtype="4" fill="hold" grpId="0" nodeType="afterEffect">
                                  <p:stCondLst>
                                    <p:cond delay="0"/>
                                  </p:stCondLst>
                                  <p:childTnLst>
                                    <p:set>
                                      <p:cBhvr>
                                        <p:cTn id="49" dur="1" fill="hold">
                                          <p:stCondLst>
                                            <p:cond delay="0"/>
                                          </p:stCondLst>
                                        </p:cTn>
                                        <p:tgtEl>
                                          <p:spTgt spid="104"/>
                                        </p:tgtEl>
                                        <p:attrNameLst>
                                          <p:attrName>style.visibility</p:attrName>
                                        </p:attrNameLst>
                                      </p:cBhvr>
                                      <p:to>
                                        <p:strVal val="visible"/>
                                      </p:to>
                                    </p:set>
                                    <p:anim calcmode="lin" valueType="num">
                                      <p:cBhvr additive="base">
                                        <p:cTn id="50" dur="250" fill="hold"/>
                                        <p:tgtEl>
                                          <p:spTgt spid="104"/>
                                        </p:tgtEl>
                                        <p:attrNameLst>
                                          <p:attrName>ppt_x</p:attrName>
                                        </p:attrNameLst>
                                      </p:cBhvr>
                                      <p:tavLst>
                                        <p:tav tm="0">
                                          <p:val>
                                            <p:strVal val="#ppt_x"/>
                                          </p:val>
                                        </p:tav>
                                        <p:tav tm="100000">
                                          <p:val>
                                            <p:strVal val="#ppt_x"/>
                                          </p:val>
                                        </p:tav>
                                      </p:tavLst>
                                    </p:anim>
                                    <p:anim calcmode="lin" valueType="num">
                                      <p:cBhvr additive="base">
                                        <p:cTn id="51" dur="250" fill="hold"/>
                                        <p:tgtEl>
                                          <p:spTgt spid="104"/>
                                        </p:tgtEl>
                                        <p:attrNameLst>
                                          <p:attrName>ppt_y</p:attrName>
                                        </p:attrNameLst>
                                      </p:cBhvr>
                                      <p:tavLst>
                                        <p:tav tm="0">
                                          <p:val>
                                            <p:strVal val="1+#ppt_h/2"/>
                                          </p:val>
                                        </p:tav>
                                        <p:tav tm="100000">
                                          <p:val>
                                            <p:strVal val="#ppt_y"/>
                                          </p:val>
                                        </p:tav>
                                      </p:tavLst>
                                    </p:anim>
                                  </p:childTnLst>
                                </p:cTn>
                              </p:par>
                            </p:childTnLst>
                          </p:cTn>
                        </p:par>
                        <p:par>
                          <p:cTn id="52" fill="hold">
                            <p:stCondLst>
                              <p:cond delay="2750"/>
                            </p:stCondLst>
                            <p:childTnLst>
                              <p:par>
                                <p:cTn id="53" presetID="17" presetClass="entr" presetSubtype="10" fill="hold" grpId="0" nodeType="afterEffect">
                                  <p:stCondLst>
                                    <p:cond delay="0"/>
                                  </p:stCondLst>
                                  <p:childTnLst>
                                    <p:set>
                                      <p:cBhvr>
                                        <p:cTn id="54" dur="1" fill="hold">
                                          <p:stCondLst>
                                            <p:cond delay="0"/>
                                          </p:stCondLst>
                                        </p:cTn>
                                        <p:tgtEl>
                                          <p:spTgt spid="105"/>
                                        </p:tgtEl>
                                        <p:attrNameLst>
                                          <p:attrName>style.visibility</p:attrName>
                                        </p:attrNameLst>
                                      </p:cBhvr>
                                      <p:to>
                                        <p:strVal val="visible"/>
                                      </p:to>
                                    </p:set>
                                    <p:anim calcmode="lin" valueType="num">
                                      <p:cBhvr>
                                        <p:cTn id="55" dur="250" fill="hold"/>
                                        <p:tgtEl>
                                          <p:spTgt spid="105"/>
                                        </p:tgtEl>
                                        <p:attrNameLst>
                                          <p:attrName>ppt_w</p:attrName>
                                        </p:attrNameLst>
                                      </p:cBhvr>
                                      <p:tavLst>
                                        <p:tav tm="0">
                                          <p:val>
                                            <p:fltVal val="0"/>
                                          </p:val>
                                        </p:tav>
                                        <p:tav tm="100000">
                                          <p:val>
                                            <p:strVal val="#ppt_w"/>
                                          </p:val>
                                        </p:tav>
                                      </p:tavLst>
                                    </p:anim>
                                    <p:anim calcmode="lin" valueType="num">
                                      <p:cBhvr>
                                        <p:cTn id="56" dur="250" fill="hold"/>
                                        <p:tgtEl>
                                          <p:spTgt spid="10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1" grpId="0" animBg="1"/>
      <p:bldP spid="98" grpId="0"/>
      <p:bldP spid="100" grpId="0" animBg="1"/>
      <p:bldP spid="101" grpId="0"/>
      <p:bldP spid="102" grpId="0" animBg="1"/>
      <p:bldP spid="103" grpId="0"/>
      <p:bldP spid="104" grpId="0" animBg="1"/>
      <p:bldP spid="10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网络营销方案</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INTERNET MAKETING</a:t>
            </a:r>
            <a:endParaRPr lang="zh-CN" altLang="en-US" sz="1600" dirty="0">
              <a:solidFill>
                <a:srgbClr val="C00000"/>
              </a:solidFill>
              <a:latin typeface="微软雅黑" pitchFamily="34" charset="-122"/>
              <a:ea typeface="微软雅黑" pitchFamily="34" charset="-122"/>
            </a:endParaRPr>
          </a:p>
        </p:txBody>
      </p:sp>
      <p:grpSp>
        <p:nvGrpSpPr>
          <p:cNvPr id="34" name="组合 33"/>
          <p:cNvGrpSpPr/>
          <p:nvPr/>
        </p:nvGrpSpPr>
        <p:grpSpPr>
          <a:xfrm>
            <a:off x="2286378" y="2738460"/>
            <a:ext cx="2417762" cy="2273300"/>
            <a:chOff x="2125014" y="2603990"/>
            <a:chExt cx="2417762" cy="2273300"/>
          </a:xfrm>
        </p:grpSpPr>
        <p:sp>
          <p:nvSpPr>
            <p:cNvPr id="10" name="Freeform 7"/>
            <p:cNvSpPr>
              <a:spLocks/>
            </p:cNvSpPr>
            <p:nvPr/>
          </p:nvSpPr>
          <p:spPr bwMode="auto">
            <a:xfrm>
              <a:off x="2125014" y="2603990"/>
              <a:ext cx="2417762" cy="2273300"/>
            </a:xfrm>
            <a:custGeom>
              <a:avLst/>
              <a:gdLst>
                <a:gd name="T0" fmla="*/ 188 w 215"/>
                <a:gd name="T1" fmla="*/ 67 h 202"/>
                <a:gd name="T2" fmla="*/ 200 w 215"/>
                <a:gd name="T3" fmla="*/ 54 h 202"/>
                <a:gd name="T4" fmla="*/ 208 w 215"/>
                <a:gd name="T5" fmla="*/ 49 h 202"/>
                <a:gd name="T6" fmla="*/ 215 w 215"/>
                <a:gd name="T7" fmla="*/ 52 h 202"/>
                <a:gd name="T8" fmla="*/ 188 w 215"/>
                <a:gd name="T9" fmla="*/ 25 h 202"/>
                <a:gd name="T10" fmla="*/ 191 w 215"/>
                <a:gd name="T11" fmla="*/ 32 h 202"/>
                <a:gd name="T12" fmla="*/ 185 w 215"/>
                <a:gd name="T13" fmla="*/ 43 h 202"/>
                <a:gd name="T14" fmla="*/ 173 w 215"/>
                <a:gd name="T15" fmla="*/ 56 h 202"/>
                <a:gd name="T16" fmla="*/ 168 w 215"/>
                <a:gd name="T17" fmla="*/ 57 h 202"/>
                <a:gd name="T18" fmla="*/ 163 w 215"/>
                <a:gd name="T19" fmla="*/ 56 h 202"/>
                <a:gd name="T20" fmla="*/ 111 w 215"/>
                <a:gd name="T21" fmla="*/ 6 h 202"/>
                <a:gd name="T22" fmla="*/ 87 w 215"/>
                <a:gd name="T23" fmla="*/ 7 h 202"/>
                <a:gd name="T24" fmla="*/ 6 w 215"/>
                <a:gd name="T25" fmla="*/ 91 h 202"/>
                <a:gd name="T26" fmla="*/ 7 w 215"/>
                <a:gd name="T27" fmla="*/ 115 h 202"/>
                <a:gd name="T28" fmla="*/ 91 w 215"/>
                <a:gd name="T29" fmla="*/ 196 h 202"/>
                <a:gd name="T30" fmla="*/ 115 w 215"/>
                <a:gd name="T31" fmla="*/ 195 h 202"/>
                <a:gd name="T32" fmla="*/ 196 w 215"/>
                <a:gd name="T33" fmla="*/ 111 h 202"/>
                <a:gd name="T34" fmla="*/ 195 w 215"/>
                <a:gd name="T35" fmla="*/ 87 h 202"/>
                <a:gd name="T36" fmla="*/ 186 w 215"/>
                <a:gd name="T37" fmla="*/ 78 h 202"/>
                <a:gd name="T38" fmla="*/ 185 w 215"/>
                <a:gd name="T39" fmla="*/ 74 h 202"/>
                <a:gd name="T40" fmla="*/ 188 w 215"/>
                <a:gd name="T41" fmla="*/ 6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02">
                  <a:moveTo>
                    <a:pt x="188" y="67"/>
                  </a:moveTo>
                  <a:cubicBezTo>
                    <a:pt x="200" y="54"/>
                    <a:pt x="200" y="54"/>
                    <a:pt x="200" y="54"/>
                  </a:cubicBezTo>
                  <a:cubicBezTo>
                    <a:pt x="201" y="53"/>
                    <a:pt x="206" y="49"/>
                    <a:pt x="208" y="49"/>
                  </a:cubicBezTo>
                  <a:cubicBezTo>
                    <a:pt x="211" y="49"/>
                    <a:pt x="214" y="50"/>
                    <a:pt x="215" y="52"/>
                  </a:cubicBezTo>
                  <a:cubicBezTo>
                    <a:pt x="188" y="25"/>
                    <a:pt x="188" y="25"/>
                    <a:pt x="188" y="25"/>
                  </a:cubicBezTo>
                  <a:cubicBezTo>
                    <a:pt x="190" y="27"/>
                    <a:pt x="191" y="30"/>
                    <a:pt x="191" y="32"/>
                  </a:cubicBezTo>
                  <a:cubicBezTo>
                    <a:pt x="192" y="35"/>
                    <a:pt x="187" y="41"/>
                    <a:pt x="185" y="43"/>
                  </a:cubicBezTo>
                  <a:cubicBezTo>
                    <a:pt x="173" y="56"/>
                    <a:pt x="173" y="56"/>
                    <a:pt x="173" y="56"/>
                  </a:cubicBezTo>
                  <a:cubicBezTo>
                    <a:pt x="172" y="57"/>
                    <a:pt x="170" y="57"/>
                    <a:pt x="168" y="57"/>
                  </a:cubicBezTo>
                  <a:cubicBezTo>
                    <a:pt x="166" y="57"/>
                    <a:pt x="164" y="57"/>
                    <a:pt x="163" y="56"/>
                  </a:cubicBezTo>
                  <a:cubicBezTo>
                    <a:pt x="111" y="6"/>
                    <a:pt x="111" y="6"/>
                    <a:pt x="111" y="6"/>
                  </a:cubicBezTo>
                  <a:cubicBezTo>
                    <a:pt x="104" y="0"/>
                    <a:pt x="93" y="0"/>
                    <a:pt x="87" y="7"/>
                  </a:cubicBezTo>
                  <a:cubicBezTo>
                    <a:pt x="6" y="91"/>
                    <a:pt x="6" y="91"/>
                    <a:pt x="6" y="91"/>
                  </a:cubicBezTo>
                  <a:cubicBezTo>
                    <a:pt x="0" y="98"/>
                    <a:pt x="0" y="109"/>
                    <a:pt x="7" y="115"/>
                  </a:cubicBezTo>
                  <a:cubicBezTo>
                    <a:pt x="91" y="196"/>
                    <a:pt x="91" y="196"/>
                    <a:pt x="91" y="196"/>
                  </a:cubicBezTo>
                  <a:cubicBezTo>
                    <a:pt x="98" y="202"/>
                    <a:pt x="109" y="202"/>
                    <a:pt x="115" y="195"/>
                  </a:cubicBezTo>
                  <a:cubicBezTo>
                    <a:pt x="196" y="111"/>
                    <a:pt x="196" y="111"/>
                    <a:pt x="196" y="111"/>
                  </a:cubicBezTo>
                  <a:cubicBezTo>
                    <a:pt x="202" y="104"/>
                    <a:pt x="202" y="93"/>
                    <a:pt x="195" y="87"/>
                  </a:cubicBezTo>
                  <a:cubicBezTo>
                    <a:pt x="186" y="78"/>
                    <a:pt x="186" y="78"/>
                    <a:pt x="186" y="78"/>
                  </a:cubicBezTo>
                  <a:cubicBezTo>
                    <a:pt x="185" y="77"/>
                    <a:pt x="185" y="75"/>
                    <a:pt x="185" y="74"/>
                  </a:cubicBezTo>
                  <a:cubicBezTo>
                    <a:pt x="185" y="71"/>
                    <a:pt x="186" y="68"/>
                    <a:pt x="188" y="6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50788" y="2787641"/>
              <a:ext cx="2064787" cy="1990431"/>
            </a:xfrm>
            <a:prstGeom prst="rect">
              <a:avLst/>
            </a:prstGeom>
          </p:spPr>
        </p:pic>
        <p:grpSp>
          <p:nvGrpSpPr>
            <p:cNvPr id="24" name="组合 23"/>
            <p:cNvGrpSpPr/>
            <p:nvPr/>
          </p:nvGrpSpPr>
          <p:grpSpPr>
            <a:xfrm>
              <a:off x="2895903" y="3437427"/>
              <a:ext cx="753080" cy="671900"/>
              <a:chOff x="3376613" y="2879725"/>
              <a:chExt cx="558800" cy="460375"/>
            </a:xfrm>
            <a:solidFill>
              <a:schemeClr val="tx1"/>
            </a:solidFill>
          </p:grpSpPr>
          <p:sp>
            <p:nvSpPr>
              <p:cNvPr id="25"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5" name="组合 34"/>
          <p:cNvGrpSpPr/>
          <p:nvPr/>
        </p:nvGrpSpPr>
        <p:grpSpPr>
          <a:xfrm>
            <a:off x="4310440" y="1716110"/>
            <a:ext cx="2271712" cy="2451100"/>
            <a:chOff x="4149076" y="1581640"/>
            <a:chExt cx="2271712" cy="2451100"/>
          </a:xfrm>
        </p:grpSpPr>
        <p:sp>
          <p:nvSpPr>
            <p:cNvPr id="8" name="Freeform 8"/>
            <p:cNvSpPr>
              <a:spLocks/>
            </p:cNvSpPr>
            <p:nvPr/>
          </p:nvSpPr>
          <p:spPr bwMode="auto">
            <a:xfrm>
              <a:off x="4149076" y="1581640"/>
              <a:ext cx="2271712" cy="2451100"/>
            </a:xfrm>
            <a:custGeom>
              <a:avLst/>
              <a:gdLst>
                <a:gd name="T0" fmla="*/ 195 w 202"/>
                <a:gd name="T1" fmla="*/ 87 h 218"/>
                <a:gd name="T2" fmla="*/ 111 w 202"/>
                <a:gd name="T3" fmla="*/ 7 h 218"/>
                <a:gd name="T4" fmla="*/ 87 w 202"/>
                <a:gd name="T5" fmla="*/ 7 h 218"/>
                <a:gd name="T6" fmla="*/ 7 w 202"/>
                <a:gd name="T7" fmla="*/ 91 h 218"/>
                <a:gd name="T8" fmla="*/ 7 w 202"/>
                <a:gd name="T9" fmla="*/ 115 h 218"/>
                <a:gd name="T10" fmla="*/ 91 w 202"/>
                <a:gd name="T11" fmla="*/ 196 h 218"/>
                <a:gd name="T12" fmla="*/ 116 w 202"/>
                <a:gd name="T13" fmla="*/ 195 h 218"/>
                <a:gd name="T14" fmla="*/ 121 w 202"/>
                <a:gd name="T15" fmla="*/ 189 h 218"/>
                <a:gd name="T16" fmla="*/ 127 w 202"/>
                <a:gd name="T17" fmla="*/ 187 h 218"/>
                <a:gd name="T18" fmla="*/ 134 w 202"/>
                <a:gd name="T19" fmla="*/ 190 h 218"/>
                <a:gd name="T20" fmla="*/ 147 w 202"/>
                <a:gd name="T21" fmla="*/ 202 h 218"/>
                <a:gd name="T22" fmla="*/ 152 w 202"/>
                <a:gd name="T23" fmla="*/ 211 h 218"/>
                <a:gd name="T24" fmla="*/ 149 w 202"/>
                <a:gd name="T25" fmla="*/ 218 h 218"/>
                <a:gd name="T26" fmla="*/ 175 w 202"/>
                <a:gd name="T27" fmla="*/ 191 h 218"/>
                <a:gd name="T28" fmla="*/ 168 w 202"/>
                <a:gd name="T29" fmla="*/ 194 h 218"/>
                <a:gd name="T30" fmla="*/ 158 w 202"/>
                <a:gd name="T31" fmla="*/ 188 h 218"/>
                <a:gd name="T32" fmla="*/ 145 w 202"/>
                <a:gd name="T33" fmla="*/ 176 h 218"/>
                <a:gd name="T34" fmla="*/ 143 w 202"/>
                <a:gd name="T35" fmla="*/ 170 h 218"/>
                <a:gd name="T36" fmla="*/ 145 w 202"/>
                <a:gd name="T37" fmla="*/ 164 h 218"/>
                <a:gd name="T38" fmla="*/ 129 w 202"/>
                <a:gd name="T39" fmla="*/ 181 h 218"/>
                <a:gd name="T40" fmla="*/ 196 w 202"/>
                <a:gd name="T41" fmla="*/ 111 h 218"/>
                <a:gd name="T42" fmla="*/ 195 w 202"/>
                <a:gd name="T43" fmla="*/ 8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18">
                  <a:moveTo>
                    <a:pt x="195" y="87"/>
                  </a:moveTo>
                  <a:cubicBezTo>
                    <a:pt x="111" y="7"/>
                    <a:pt x="111" y="7"/>
                    <a:pt x="111" y="7"/>
                  </a:cubicBezTo>
                  <a:cubicBezTo>
                    <a:pt x="104" y="0"/>
                    <a:pt x="94" y="0"/>
                    <a:pt x="87" y="7"/>
                  </a:cubicBezTo>
                  <a:cubicBezTo>
                    <a:pt x="7" y="91"/>
                    <a:pt x="7" y="91"/>
                    <a:pt x="7" y="91"/>
                  </a:cubicBezTo>
                  <a:cubicBezTo>
                    <a:pt x="0" y="98"/>
                    <a:pt x="0" y="109"/>
                    <a:pt x="7" y="115"/>
                  </a:cubicBezTo>
                  <a:cubicBezTo>
                    <a:pt x="91" y="196"/>
                    <a:pt x="91" y="196"/>
                    <a:pt x="91" y="196"/>
                  </a:cubicBezTo>
                  <a:cubicBezTo>
                    <a:pt x="98" y="202"/>
                    <a:pt x="109" y="202"/>
                    <a:pt x="116" y="195"/>
                  </a:cubicBezTo>
                  <a:cubicBezTo>
                    <a:pt x="121" y="189"/>
                    <a:pt x="121" y="189"/>
                    <a:pt x="121" y="189"/>
                  </a:cubicBezTo>
                  <a:cubicBezTo>
                    <a:pt x="123" y="188"/>
                    <a:pt x="125" y="187"/>
                    <a:pt x="127" y="187"/>
                  </a:cubicBezTo>
                  <a:cubicBezTo>
                    <a:pt x="130" y="187"/>
                    <a:pt x="132" y="188"/>
                    <a:pt x="134" y="190"/>
                  </a:cubicBezTo>
                  <a:cubicBezTo>
                    <a:pt x="147" y="202"/>
                    <a:pt x="147" y="202"/>
                    <a:pt x="147" y="202"/>
                  </a:cubicBezTo>
                  <a:cubicBezTo>
                    <a:pt x="148" y="204"/>
                    <a:pt x="152" y="209"/>
                    <a:pt x="152" y="211"/>
                  </a:cubicBezTo>
                  <a:cubicBezTo>
                    <a:pt x="152" y="213"/>
                    <a:pt x="151" y="216"/>
                    <a:pt x="149" y="218"/>
                  </a:cubicBezTo>
                  <a:cubicBezTo>
                    <a:pt x="175" y="191"/>
                    <a:pt x="175" y="191"/>
                    <a:pt x="175" y="191"/>
                  </a:cubicBezTo>
                  <a:cubicBezTo>
                    <a:pt x="174" y="193"/>
                    <a:pt x="171" y="194"/>
                    <a:pt x="168" y="194"/>
                  </a:cubicBezTo>
                  <a:cubicBezTo>
                    <a:pt x="166" y="194"/>
                    <a:pt x="160" y="190"/>
                    <a:pt x="158" y="188"/>
                  </a:cubicBezTo>
                  <a:cubicBezTo>
                    <a:pt x="145" y="176"/>
                    <a:pt x="145" y="176"/>
                    <a:pt x="145" y="176"/>
                  </a:cubicBezTo>
                  <a:cubicBezTo>
                    <a:pt x="144" y="174"/>
                    <a:pt x="143" y="172"/>
                    <a:pt x="143" y="170"/>
                  </a:cubicBezTo>
                  <a:cubicBezTo>
                    <a:pt x="143" y="168"/>
                    <a:pt x="144" y="166"/>
                    <a:pt x="145" y="164"/>
                  </a:cubicBezTo>
                  <a:cubicBezTo>
                    <a:pt x="129" y="181"/>
                    <a:pt x="129" y="181"/>
                    <a:pt x="129" y="181"/>
                  </a:cubicBezTo>
                  <a:cubicBezTo>
                    <a:pt x="196" y="111"/>
                    <a:pt x="196" y="111"/>
                    <a:pt x="196" y="111"/>
                  </a:cubicBezTo>
                  <a:cubicBezTo>
                    <a:pt x="202" y="104"/>
                    <a:pt x="202" y="93"/>
                    <a:pt x="195" y="8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97782" y="1786282"/>
              <a:ext cx="2064787" cy="1990431"/>
            </a:xfrm>
            <a:prstGeom prst="rect">
              <a:avLst/>
            </a:prstGeom>
          </p:spPr>
        </p:pic>
        <p:sp>
          <p:nvSpPr>
            <p:cNvPr id="27" name="Freeform 12"/>
            <p:cNvSpPr>
              <a:spLocks/>
            </p:cNvSpPr>
            <p:nvPr/>
          </p:nvSpPr>
          <p:spPr bwMode="auto">
            <a:xfrm>
              <a:off x="4932066" y="2357601"/>
              <a:ext cx="715699" cy="680013"/>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5491540" y="3571897"/>
            <a:ext cx="2327275" cy="2282825"/>
            <a:chOff x="5330176" y="3437427"/>
            <a:chExt cx="2327275" cy="2282825"/>
          </a:xfrm>
        </p:grpSpPr>
        <p:sp>
          <p:nvSpPr>
            <p:cNvPr id="4" name="Freeform 9"/>
            <p:cNvSpPr>
              <a:spLocks/>
            </p:cNvSpPr>
            <p:nvPr/>
          </p:nvSpPr>
          <p:spPr bwMode="auto">
            <a:xfrm>
              <a:off x="5330176" y="3437427"/>
              <a:ext cx="2327275" cy="2282825"/>
            </a:xfrm>
            <a:custGeom>
              <a:avLst/>
              <a:gdLst>
                <a:gd name="T0" fmla="*/ 177 w 207"/>
                <a:gd name="T1" fmla="*/ 70 h 203"/>
                <a:gd name="T2" fmla="*/ 176 w 207"/>
                <a:gd name="T3" fmla="*/ 66 h 203"/>
                <a:gd name="T4" fmla="*/ 179 w 207"/>
                <a:gd name="T5" fmla="*/ 58 h 203"/>
                <a:gd name="T6" fmla="*/ 191 w 207"/>
                <a:gd name="T7" fmla="*/ 46 h 203"/>
                <a:gd name="T8" fmla="*/ 200 w 207"/>
                <a:gd name="T9" fmla="*/ 41 h 203"/>
                <a:gd name="T10" fmla="*/ 207 w 207"/>
                <a:gd name="T11" fmla="*/ 43 h 203"/>
                <a:gd name="T12" fmla="*/ 180 w 207"/>
                <a:gd name="T13" fmla="*/ 17 h 203"/>
                <a:gd name="T14" fmla="*/ 183 w 207"/>
                <a:gd name="T15" fmla="*/ 24 h 203"/>
                <a:gd name="T16" fmla="*/ 177 w 207"/>
                <a:gd name="T17" fmla="*/ 35 h 203"/>
                <a:gd name="T18" fmla="*/ 165 w 207"/>
                <a:gd name="T19" fmla="*/ 48 h 203"/>
                <a:gd name="T20" fmla="*/ 159 w 207"/>
                <a:gd name="T21" fmla="*/ 49 h 203"/>
                <a:gd name="T22" fmla="*/ 154 w 207"/>
                <a:gd name="T23" fmla="*/ 48 h 203"/>
                <a:gd name="T24" fmla="*/ 111 w 207"/>
                <a:gd name="T25" fmla="*/ 7 h 203"/>
                <a:gd name="T26" fmla="*/ 87 w 207"/>
                <a:gd name="T27" fmla="*/ 7 h 203"/>
                <a:gd name="T28" fmla="*/ 7 w 207"/>
                <a:gd name="T29" fmla="*/ 92 h 203"/>
                <a:gd name="T30" fmla="*/ 7 w 207"/>
                <a:gd name="T31" fmla="*/ 116 h 203"/>
                <a:gd name="T32" fmla="*/ 92 w 207"/>
                <a:gd name="T33" fmla="*/ 196 h 203"/>
                <a:gd name="T34" fmla="*/ 116 w 207"/>
                <a:gd name="T35" fmla="*/ 196 h 203"/>
                <a:gd name="T36" fmla="*/ 196 w 207"/>
                <a:gd name="T37" fmla="*/ 111 h 203"/>
                <a:gd name="T38" fmla="*/ 195 w 207"/>
                <a:gd name="T39" fmla="*/ 87 h 203"/>
                <a:gd name="T40" fmla="*/ 177 w 207"/>
                <a:gd name="T41" fmla="*/ 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7" h="203">
                  <a:moveTo>
                    <a:pt x="177" y="70"/>
                  </a:moveTo>
                  <a:cubicBezTo>
                    <a:pt x="177" y="69"/>
                    <a:pt x="176" y="67"/>
                    <a:pt x="176" y="66"/>
                  </a:cubicBezTo>
                  <a:cubicBezTo>
                    <a:pt x="176" y="63"/>
                    <a:pt x="177" y="60"/>
                    <a:pt x="179" y="58"/>
                  </a:cubicBezTo>
                  <a:cubicBezTo>
                    <a:pt x="191" y="46"/>
                    <a:pt x="191" y="46"/>
                    <a:pt x="191" y="46"/>
                  </a:cubicBezTo>
                  <a:cubicBezTo>
                    <a:pt x="193" y="45"/>
                    <a:pt x="198" y="41"/>
                    <a:pt x="200" y="41"/>
                  </a:cubicBezTo>
                  <a:cubicBezTo>
                    <a:pt x="203" y="41"/>
                    <a:pt x="205" y="42"/>
                    <a:pt x="207" y="43"/>
                  </a:cubicBezTo>
                  <a:cubicBezTo>
                    <a:pt x="180" y="17"/>
                    <a:pt x="180" y="17"/>
                    <a:pt x="180" y="17"/>
                  </a:cubicBezTo>
                  <a:cubicBezTo>
                    <a:pt x="182" y="19"/>
                    <a:pt x="183" y="21"/>
                    <a:pt x="183" y="24"/>
                  </a:cubicBezTo>
                  <a:cubicBezTo>
                    <a:pt x="183" y="27"/>
                    <a:pt x="179" y="33"/>
                    <a:pt x="177" y="35"/>
                  </a:cubicBezTo>
                  <a:cubicBezTo>
                    <a:pt x="165" y="48"/>
                    <a:pt x="165" y="48"/>
                    <a:pt x="165" y="48"/>
                  </a:cubicBezTo>
                  <a:cubicBezTo>
                    <a:pt x="163" y="49"/>
                    <a:pt x="161" y="49"/>
                    <a:pt x="159" y="49"/>
                  </a:cubicBezTo>
                  <a:cubicBezTo>
                    <a:pt x="157" y="49"/>
                    <a:pt x="155" y="49"/>
                    <a:pt x="154" y="48"/>
                  </a:cubicBezTo>
                  <a:cubicBezTo>
                    <a:pt x="111" y="7"/>
                    <a:pt x="111" y="7"/>
                    <a:pt x="111" y="7"/>
                  </a:cubicBezTo>
                  <a:cubicBezTo>
                    <a:pt x="105" y="0"/>
                    <a:pt x="94" y="1"/>
                    <a:pt x="87" y="7"/>
                  </a:cubicBezTo>
                  <a:cubicBezTo>
                    <a:pt x="7" y="92"/>
                    <a:pt x="7" y="92"/>
                    <a:pt x="7" y="92"/>
                  </a:cubicBezTo>
                  <a:cubicBezTo>
                    <a:pt x="0" y="98"/>
                    <a:pt x="1" y="109"/>
                    <a:pt x="7" y="116"/>
                  </a:cubicBezTo>
                  <a:cubicBezTo>
                    <a:pt x="92" y="196"/>
                    <a:pt x="92" y="196"/>
                    <a:pt x="92" y="196"/>
                  </a:cubicBezTo>
                  <a:cubicBezTo>
                    <a:pt x="98" y="203"/>
                    <a:pt x="109" y="202"/>
                    <a:pt x="116" y="196"/>
                  </a:cubicBezTo>
                  <a:cubicBezTo>
                    <a:pt x="196" y="111"/>
                    <a:pt x="196" y="111"/>
                    <a:pt x="196" y="111"/>
                  </a:cubicBezTo>
                  <a:cubicBezTo>
                    <a:pt x="203" y="105"/>
                    <a:pt x="202" y="94"/>
                    <a:pt x="195" y="87"/>
                  </a:cubicBezTo>
                  <a:lnTo>
                    <a:pt x="177" y="7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6741" y="3650249"/>
              <a:ext cx="2064787" cy="1990431"/>
            </a:xfrm>
            <a:prstGeom prst="rect">
              <a:avLst/>
            </a:prstGeom>
          </p:spPr>
        </p:pic>
        <p:grpSp>
          <p:nvGrpSpPr>
            <p:cNvPr id="28" name="组合 27"/>
            <p:cNvGrpSpPr/>
            <p:nvPr/>
          </p:nvGrpSpPr>
          <p:grpSpPr>
            <a:xfrm>
              <a:off x="6085040" y="4199958"/>
              <a:ext cx="778331" cy="670164"/>
              <a:chOff x="3379788" y="4325938"/>
              <a:chExt cx="525462" cy="452437"/>
            </a:xfrm>
            <a:solidFill>
              <a:srgbClr val="C00000"/>
            </a:solidFill>
          </p:grpSpPr>
          <p:sp>
            <p:nvSpPr>
              <p:cNvPr id="29"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7" name="组合 36"/>
          <p:cNvGrpSpPr/>
          <p:nvPr/>
        </p:nvGrpSpPr>
        <p:grpSpPr>
          <a:xfrm>
            <a:off x="7402890" y="2446360"/>
            <a:ext cx="2282825" cy="2273300"/>
            <a:chOff x="7241526" y="2311890"/>
            <a:chExt cx="2282825" cy="2273300"/>
          </a:xfrm>
        </p:grpSpPr>
        <p:sp>
          <p:nvSpPr>
            <p:cNvPr id="6" name="Freeform 10"/>
            <p:cNvSpPr>
              <a:spLocks/>
            </p:cNvSpPr>
            <p:nvPr/>
          </p:nvSpPr>
          <p:spPr bwMode="auto">
            <a:xfrm>
              <a:off x="7241526" y="2311890"/>
              <a:ext cx="2282825" cy="2273300"/>
            </a:xfrm>
            <a:custGeom>
              <a:avLst/>
              <a:gdLst>
                <a:gd name="T0" fmla="*/ 116 w 203"/>
                <a:gd name="T1" fmla="*/ 195 h 202"/>
                <a:gd name="T2" fmla="*/ 92 w 203"/>
                <a:gd name="T3" fmla="*/ 196 h 202"/>
                <a:gd name="T4" fmla="*/ 8 w 203"/>
                <a:gd name="T5" fmla="*/ 115 h 202"/>
                <a:gd name="T6" fmla="*/ 7 w 203"/>
                <a:gd name="T7" fmla="*/ 91 h 202"/>
                <a:gd name="T8" fmla="*/ 87 w 203"/>
                <a:gd name="T9" fmla="*/ 7 h 202"/>
                <a:gd name="T10" fmla="*/ 111 w 203"/>
                <a:gd name="T11" fmla="*/ 6 h 202"/>
                <a:gd name="T12" fmla="*/ 196 w 203"/>
                <a:gd name="T13" fmla="*/ 87 h 202"/>
                <a:gd name="T14" fmla="*/ 196 w 203"/>
                <a:gd name="T15" fmla="*/ 111 h 202"/>
                <a:gd name="T16" fmla="*/ 116 w 203"/>
                <a:gd name="T17"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2">
                  <a:moveTo>
                    <a:pt x="116" y="195"/>
                  </a:moveTo>
                  <a:cubicBezTo>
                    <a:pt x="109" y="202"/>
                    <a:pt x="98" y="202"/>
                    <a:pt x="92" y="196"/>
                  </a:cubicBezTo>
                  <a:cubicBezTo>
                    <a:pt x="8" y="115"/>
                    <a:pt x="8" y="115"/>
                    <a:pt x="8" y="115"/>
                  </a:cubicBezTo>
                  <a:cubicBezTo>
                    <a:pt x="1" y="109"/>
                    <a:pt x="0" y="98"/>
                    <a:pt x="7" y="91"/>
                  </a:cubicBezTo>
                  <a:cubicBezTo>
                    <a:pt x="87" y="7"/>
                    <a:pt x="87" y="7"/>
                    <a:pt x="87" y="7"/>
                  </a:cubicBezTo>
                  <a:cubicBezTo>
                    <a:pt x="94" y="0"/>
                    <a:pt x="105" y="0"/>
                    <a:pt x="111" y="6"/>
                  </a:cubicBezTo>
                  <a:cubicBezTo>
                    <a:pt x="196" y="87"/>
                    <a:pt x="196" y="87"/>
                    <a:pt x="196" y="87"/>
                  </a:cubicBezTo>
                  <a:cubicBezTo>
                    <a:pt x="202" y="93"/>
                    <a:pt x="203" y="104"/>
                    <a:pt x="196" y="111"/>
                  </a:cubicBezTo>
                  <a:lnTo>
                    <a:pt x="116" y="195"/>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91837" y="2505556"/>
              <a:ext cx="2064787" cy="1990431"/>
            </a:xfrm>
            <a:prstGeom prst="rect">
              <a:avLst/>
            </a:prstGeom>
          </p:spPr>
        </p:pic>
        <p:sp>
          <p:nvSpPr>
            <p:cNvPr id="33" name="Freeform 18"/>
            <p:cNvSpPr>
              <a:spLocks noEditPoints="1"/>
            </p:cNvSpPr>
            <p:nvPr/>
          </p:nvSpPr>
          <p:spPr bwMode="auto">
            <a:xfrm>
              <a:off x="8045680" y="3143607"/>
              <a:ext cx="681462" cy="597033"/>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dirty="0"/>
            </a:p>
          </p:txBody>
        </p:sp>
      </p:grpSp>
      <p:sp>
        <p:nvSpPr>
          <p:cNvPr id="38" name="TextBox 54"/>
          <p:cNvSpPr txBox="1"/>
          <p:nvPr/>
        </p:nvSpPr>
        <p:spPr>
          <a:xfrm>
            <a:off x="499180" y="4900706"/>
            <a:ext cx="2344788" cy="608243"/>
          </a:xfrm>
          <a:prstGeom prst="rect">
            <a:avLst/>
          </a:prstGeom>
          <a:noFill/>
        </p:spPr>
        <p:txBody>
          <a:bodyPr wrap="square" lIns="0" tIns="0" rIns="0" bIns="0" rtlCol="0">
            <a:spAutoFit/>
          </a:bodyPr>
          <a:lstStyle/>
          <a:p>
            <a:pPr algn="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p:txBody>
      </p:sp>
      <p:sp>
        <p:nvSpPr>
          <p:cNvPr id="39" name="TextBox 55"/>
          <p:cNvSpPr txBox="1"/>
          <p:nvPr/>
        </p:nvSpPr>
        <p:spPr>
          <a:xfrm>
            <a:off x="499180" y="4604845"/>
            <a:ext cx="2322652" cy="276999"/>
          </a:xfrm>
          <a:prstGeom prst="rect">
            <a:avLst/>
          </a:prstGeom>
          <a:noFill/>
        </p:spPr>
        <p:txBody>
          <a:bodyPr wrap="square" lIns="0" tIns="0" rIns="0" bIns="0" rtlCol="0">
            <a:spAutoFit/>
          </a:bodyPr>
          <a:lstStyle/>
          <a:p>
            <a:pPr algn="r"/>
            <a:r>
              <a:rPr lang="zh-CN" altLang="en-US" b="1" dirty="0">
                <a:latin typeface="微软雅黑" pitchFamily="34" charset="-122"/>
                <a:ea typeface="微软雅黑" pitchFamily="34" charset="-122"/>
              </a:rPr>
              <a:t>微信</a:t>
            </a:r>
            <a:r>
              <a:rPr lang="zh-CN" altLang="en-US" b="1" dirty="0" smtClean="0">
                <a:latin typeface="微软雅黑" pitchFamily="34" charset="-122"/>
                <a:ea typeface="微软雅黑" pitchFamily="34" charset="-122"/>
              </a:rPr>
              <a:t>推广</a:t>
            </a:r>
            <a:endParaRPr lang="zh-CN" altLang="en-US" b="1" dirty="0">
              <a:latin typeface="微软雅黑" pitchFamily="34" charset="-122"/>
              <a:ea typeface="微软雅黑" pitchFamily="34" charset="-122"/>
            </a:endParaRPr>
          </a:p>
        </p:txBody>
      </p:sp>
      <p:sp>
        <p:nvSpPr>
          <p:cNvPr id="40" name="TextBox 54"/>
          <p:cNvSpPr txBox="1"/>
          <p:nvPr/>
        </p:nvSpPr>
        <p:spPr>
          <a:xfrm>
            <a:off x="2396226" y="1695359"/>
            <a:ext cx="2344788" cy="608243"/>
          </a:xfrm>
          <a:prstGeom prst="rect">
            <a:avLst/>
          </a:prstGeom>
          <a:noFill/>
        </p:spPr>
        <p:txBody>
          <a:bodyPr wrap="square" lIns="0" tIns="0" rIns="0" bIns="0" rtlCol="0">
            <a:spAutoFit/>
          </a:bodyPr>
          <a:lstStyle/>
          <a:p>
            <a:pPr algn="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p:txBody>
      </p:sp>
      <p:sp>
        <p:nvSpPr>
          <p:cNvPr id="41" name="TextBox 55"/>
          <p:cNvSpPr txBox="1"/>
          <p:nvPr/>
        </p:nvSpPr>
        <p:spPr>
          <a:xfrm>
            <a:off x="2396226" y="1399498"/>
            <a:ext cx="2322652" cy="276999"/>
          </a:xfrm>
          <a:prstGeom prst="rect">
            <a:avLst/>
          </a:prstGeom>
          <a:noFill/>
        </p:spPr>
        <p:txBody>
          <a:bodyPr wrap="square" lIns="0" tIns="0" rIns="0" bIns="0" rtlCol="0">
            <a:spAutoFit/>
          </a:bodyPr>
          <a:lstStyle/>
          <a:p>
            <a:pPr algn="r"/>
            <a:r>
              <a:rPr lang="en-US" altLang="zh-CN" b="1" dirty="0">
                <a:latin typeface="微软雅黑" pitchFamily="34" charset="-122"/>
                <a:ea typeface="微软雅黑" pitchFamily="34" charset="-122"/>
              </a:rPr>
              <a:t>QQ</a:t>
            </a:r>
            <a:r>
              <a:rPr lang="zh-CN" altLang="en-US" b="1" dirty="0">
                <a:latin typeface="微软雅黑" pitchFamily="34" charset="-122"/>
                <a:ea typeface="微软雅黑" pitchFamily="34" charset="-122"/>
              </a:rPr>
              <a:t>空间推广</a:t>
            </a:r>
          </a:p>
        </p:txBody>
      </p:sp>
      <p:sp>
        <p:nvSpPr>
          <p:cNvPr id="42" name="TextBox 54"/>
          <p:cNvSpPr txBox="1"/>
          <p:nvPr/>
        </p:nvSpPr>
        <p:spPr>
          <a:xfrm>
            <a:off x="7340927" y="5675712"/>
            <a:ext cx="2344788" cy="646331"/>
          </a:xfrm>
          <a:prstGeom prst="rect">
            <a:avLst/>
          </a:prstGeom>
          <a:noFill/>
        </p:spPr>
        <p:txBody>
          <a:bodyPr wrap="square" lIns="0" tIns="0" rIns="0" bIns="0" rtlCol="0">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p:txBody>
      </p:sp>
      <p:sp>
        <p:nvSpPr>
          <p:cNvPr id="43" name="TextBox 55"/>
          <p:cNvSpPr txBox="1"/>
          <p:nvPr/>
        </p:nvSpPr>
        <p:spPr>
          <a:xfrm>
            <a:off x="7340927" y="5379851"/>
            <a:ext cx="2322652" cy="276999"/>
          </a:xfrm>
          <a:prstGeom prst="rect">
            <a:avLst/>
          </a:prstGeom>
          <a:noFill/>
        </p:spPr>
        <p:txBody>
          <a:bodyPr wrap="square" lIns="0" tIns="0" rIns="0" bIns="0" rtlCol="0">
            <a:spAutoFit/>
          </a:bodyPr>
          <a:lstStyle/>
          <a:p>
            <a:r>
              <a:rPr lang="zh-CN" altLang="en-US" b="1" dirty="0">
                <a:latin typeface="微软雅黑" pitchFamily="34" charset="-122"/>
                <a:ea typeface="微软雅黑" pitchFamily="34" charset="-122"/>
              </a:rPr>
              <a:t>微博推广</a:t>
            </a:r>
          </a:p>
        </p:txBody>
      </p:sp>
      <p:sp>
        <p:nvSpPr>
          <p:cNvPr id="44" name="TextBox 54"/>
          <p:cNvSpPr txBox="1"/>
          <p:nvPr/>
        </p:nvSpPr>
        <p:spPr>
          <a:xfrm>
            <a:off x="9241445" y="2367958"/>
            <a:ext cx="2344788" cy="646331"/>
          </a:xfrm>
          <a:prstGeom prst="rect">
            <a:avLst/>
          </a:prstGeom>
          <a:noFill/>
        </p:spPr>
        <p:txBody>
          <a:bodyPr wrap="square" lIns="0" tIns="0" rIns="0" bIns="0" rtlCol="0">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p:txBody>
      </p:sp>
      <p:sp>
        <p:nvSpPr>
          <p:cNvPr id="45" name="TextBox 55"/>
          <p:cNvSpPr txBox="1"/>
          <p:nvPr/>
        </p:nvSpPr>
        <p:spPr>
          <a:xfrm>
            <a:off x="9241445" y="2072097"/>
            <a:ext cx="2322652" cy="276999"/>
          </a:xfrm>
          <a:prstGeom prst="rect">
            <a:avLst/>
          </a:prstGeom>
          <a:noFill/>
        </p:spPr>
        <p:txBody>
          <a:bodyPr wrap="square" lIns="0" tIns="0" rIns="0" bIns="0" rtlCol="0">
            <a:spAutoFit/>
          </a:bodyPr>
          <a:lstStyle/>
          <a:p>
            <a:r>
              <a:rPr lang="zh-CN" altLang="en-US" b="1" dirty="0">
                <a:latin typeface="微软雅黑" pitchFamily="34" charset="-122"/>
                <a:ea typeface="微软雅黑" pitchFamily="34" charset="-122"/>
              </a:rPr>
              <a:t>本地论坛推广</a:t>
            </a:r>
          </a:p>
        </p:txBody>
      </p:sp>
    </p:spTree>
    <p:extLst>
      <p:ext uri="{BB962C8B-B14F-4D97-AF65-F5344CB8AC3E}">
        <p14:creationId xmlns:p14="http://schemas.microsoft.com/office/powerpoint/2010/main" val="3231776534"/>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left)">
                                      <p:cBhvr>
                                        <p:cTn id="46" dur="500"/>
                                        <p:tgtEl>
                                          <p:spTgt spid="4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8" grpId="0"/>
      <p:bldP spid="39" grpId="0"/>
      <p:bldP spid="40" grpId="0"/>
      <p:bldP spid="41" grpId="0"/>
      <p:bldP spid="42" grpId="0"/>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利润来源分析</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SOURCE PROFITS</a:t>
            </a:r>
            <a:endParaRPr lang="zh-CN" altLang="en-US" sz="1600" dirty="0">
              <a:solidFill>
                <a:srgbClr val="C00000"/>
              </a:solidFill>
              <a:latin typeface="微软雅黑" pitchFamily="34" charset="-122"/>
              <a:ea typeface="微软雅黑" pitchFamily="34" charset="-122"/>
            </a:endParaRPr>
          </a:p>
        </p:txBody>
      </p:sp>
      <p:sp>
        <p:nvSpPr>
          <p:cNvPr id="112" name="TextBox 1"/>
          <p:cNvSpPr txBox="1"/>
          <p:nvPr/>
        </p:nvSpPr>
        <p:spPr>
          <a:xfrm>
            <a:off x="1656868" y="5832945"/>
            <a:ext cx="1315213" cy="338554"/>
          </a:xfrm>
          <a:prstGeom prst="rect">
            <a:avLst/>
          </a:prstGeom>
          <a:noFill/>
        </p:spPr>
        <p:txBody>
          <a:bodyPr wrap="square" rtlCol="0">
            <a:spAutoFit/>
          </a:bodyPr>
          <a:lstStyle/>
          <a:p>
            <a:pPr algn="ctr" fontAlgn="base">
              <a:spcBef>
                <a:spcPct val="0"/>
              </a:spcBef>
              <a:spcAft>
                <a:spcPct val="0"/>
              </a:spcAft>
            </a:pPr>
            <a:r>
              <a:rPr lang="zh-CN" altLang="en-US" sz="1600" dirty="0">
                <a:solidFill>
                  <a:prstClr val="black"/>
                </a:solidFill>
                <a:latin typeface="微软雅黑" pitchFamily="34" charset="-122"/>
                <a:ea typeface="微软雅黑" pitchFamily="34" charset="-122"/>
              </a:rPr>
              <a:t>收入来源一</a:t>
            </a:r>
          </a:p>
        </p:txBody>
      </p:sp>
      <p:sp>
        <p:nvSpPr>
          <p:cNvPr id="113" name="TextBox 2"/>
          <p:cNvSpPr txBox="1"/>
          <p:nvPr/>
        </p:nvSpPr>
        <p:spPr>
          <a:xfrm>
            <a:off x="1184073" y="5152545"/>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100</a:t>
            </a:r>
            <a:endParaRPr lang="zh-CN" altLang="en-US" sz="1200" dirty="0">
              <a:solidFill>
                <a:prstClr val="black"/>
              </a:solidFill>
              <a:latin typeface="微软雅黑" pitchFamily="34" charset="-122"/>
              <a:ea typeface="微软雅黑" pitchFamily="34" charset="-122"/>
            </a:endParaRPr>
          </a:p>
        </p:txBody>
      </p:sp>
      <p:sp>
        <p:nvSpPr>
          <p:cNvPr id="114" name="TextBox 3"/>
          <p:cNvSpPr txBox="1"/>
          <p:nvPr/>
        </p:nvSpPr>
        <p:spPr>
          <a:xfrm>
            <a:off x="3158139" y="5832945"/>
            <a:ext cx="1315213" cy="338554"/>
          </a:xfrm>
          <a:prstGeom prst="rect">
            <a:avLst/>
          </a:prstGeom>
          <a:noFill/>
        </p:spPr>
        <p:txBody>
          <a:bodyPr wrap="square" rtlCol="0">
            <a:spAutoFit/>
          </a:bodyPr>
          <a:lstStyle/>
          <a:p>
            <a:pPr algn="ctr" fontAlgn="base">
              <a:spcBef>
                <a:spcPct val="0"/>
              </a:spcBef>
              <a:spcAft>
                <a:spcPct val="0"/>
              </a:spcAft>
            </a:pPr>
            <a:r>
              <a:rPr lang="zh-CN" altLang="en-US" sz="1600" dirty="0">
                <a:solidFill>
                  <a:prstClr val="black"/>
                </a:solidFill>
                <a:latin typeface="微软雅黑" pitchFamily="34" charset="-122"/>
                <a:ea typeface="微软雅黑" pitchFamily="34" charset="-122"/>
              </a:rPr>
              <a:t>收入来源二</a:t>
            </a:r>
          </a:p>
        </p:txBody>
      </p:sp>
      <p:sp>
        <p:nvSpPr>
          <p:cNvPr id="115" name="TextBox 4"/>
          <p:cNvSpPr txBox="1"/>
          <p:nvPr/>
        </p:nvSpPr>
        <p:spPr>
          <a:xfrm>
            <a:off x="4639090" y="5832945"/>
            <a:ext cx="1315213" cy="338554"/>
          </a:xfrm>
          <a:prstGeom prst="rect">
            <a:avLst/>
          </a:prstGeom>
          <a:noFill/>
        </p:spPr>
        <p:txBody>
          <a:bodyPr wrap="square" rtlCol="0">
            <a:spAutoFit/>
          </a:bodyPr>
          <a:lstStyle/>
          <a:p>
            <a:pPr algn="ctr" fontAlgn="base">
              <a:spcBef>
                <a:spcPct val="0"/>
              </a:spcBef>
              <a:spcAft>
                <a:spcPct val="0"/>
              </a:spcAft>
            </a:pPr>
            <a:r>
              <a:rPr lang="zh-CN" altLang="en-US" sz="1600" dirty="0">
                <a:solidFill>
                  <a:prstClr val="black"/>
                </a:solidFill>
                <a:latin typeface="微软雅黑" pitchFamily="34" charset="-122"/>
                <a:ea typeface="微软雅黑" pitchFamily="34" charset="-122"/>
              </a:rPr>
              <a:t>收入来源三</a:t>
            </a:r>
          </a:p>
        </p:txBody>
      </p:sp>
      <p:sp>
        <p:nvSpPr>
          <p:cNvPr id="116" name="TextBox 5"/>
          <p:cNvSpPr txBox="1"/>
          <p:nvPr/>
        </p:nvSpPr>
        <p:spPr>
          <a:xfrm>
            <a:off x="6120042" y="5832945"/>
            <a:ext cx="1315213" cy="338554"/>
          </a:xfrm>
          <a:prstGeom prst="rect">
            <a:avLst/>
          </a:prstGeom>
          <a:noFill/>
        </p:spPr>
        <p:txBody>
          <a:bodyPr wrap="square" rtlCol="0">
            <a:spAutoFit/>
          </a:bodyPr>
          <a:lstStyle/>
          <a:p>
            <a:pPr algn="ctr" fontAlgn="base">
              <a:spcBef>
                <a:spcPct val="0"/>
              </a:spcBef>
              <a:spcAft>
                <a:spcPct val="0"/>
              </a:spcAft>
            </a:pPr>
            <a:r>
              <a:rPr lang="zh-CN" altLang="en-US" sz="1600" dirty="0">
                <a:solidFill>
                  <a:prstClr val="black"/>
                </a:solidFill>
                <a:latin typeface="微软雅黑" pitchFamily="34" charset="-122"/>
                <a:ea typeface="微软雅黑" pitchFamily="34" charset="-122"/>
              </a:rPr>
              <a:t>收入来源四</a:t>
            </a:r>
          </a:p>
        </p:txBody>
      </p:sp>
      <p:sp>
        <p:nvSpPr>
          <p:cNvPr id="117" name="TextBox 6"/>
          <p:cNvSpPr txBox="1"/>
          <p:nvPr/>
        </p:nvSpPr>
        <p:spPr>
          <a:xfrm>
            <a:off x="1184073" y="4660491"/>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200</a:t>
            </a:r>
            <a:endParaRPr lang="zh-CN" altLang="en-US" sz="1200" dirty="0">
              <a:solidFill>
                <a:prstClr val="black"/>
              </a:solidFill>
              <a:latin typeface="微软雅黑" pitchFamily="34" charset="-122"/>
              <a:ea typeface="微软雅黑" pitchFamily="34" charset="-122"/>
            </a:endParaRPr>
          </a:p>
        </p:txBody>
      </p:sp>
      <p:sp>
        <p:nvSpPr>
          <p:cNvPr id="118" name="TextBox 7"/>
          <p:cNvSpPr txBox="1"/>
          <p:nvPr/>
        </p:nvSpPr>
        <p:spPr>
          <a:xfrm>
            <a:off x="1184073" y="4168436"/>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300</a:t>
            </a:r>
            <a:endParaRPr lang="zh-CN" altLang="en-US" sz="1200" dirty="0">
              <a:solidFill>
                <a:prstClr val="black"/>
              </a:solidFill>
              <a:latin typeface="微软雅黑" pitchFamily="34" charset="-122"/>
              <a:ea typeface="微软雅黑" pitchFamily="34" charset="-122"/>
            </a:endParaRPr>
          </a:p>
        </p:txBody>
      </p:sp>
      <p:sp>
        <p:nvSpPr>
          <p:cNvPr id="119" name="TextBox 8"/>
          <p:cNvSpPr txBox="1"/>
          <p:nvPr/>
        </p:nvSpPr>
        <p:spPr>
          <a:xfrm>
            <a:off x="1184073" y="3676381"/>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400</a:t>
            </a:r>
            <a:endParaRPr lang="zh-CN" altLang="en-US" sz="1200" dirty="0">
              <a:solidFill>
                <a:prstClr val="black"/>
              </a:solidFill>
              <a:latin typeface="微软雅黑" pitchFamily="34" charset="-122"/>
              <a:ea typeface="微软雅黑" pitchFamily="34" charset="-122"/>
            </a:endParaRPr>
          </a:p>
        </p:txBody>
      </p:sp>
      <p:sp>
        <p:nvSpPr>
          <p:cNvPr id="120" name="TextBox 9"/>
          <p:cNvSpPr txBox="1"/>
          <p:nvPr/>
        </p:nvSpPr>
        <p:spPr>
          <a:xfrm>
            <a:off x="1184073" y="3184327"/>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500</a:t>
            </a:r>
            <a:endParaRPr lang="zh-CN" altLang="en-US" sz="1200" dirty="0">
              <a:solidFill>
                <a:prstClr val="black"/>
              </a:solidFill>
              <a:latin typeface="微软雅黑" pitchFamily="34" charset="-122"/>
              <a:ea typeface="微软雅黑" pitchFamily="34" charset="-122"/>
            </a:endParaRPr>
          </a:p>
        </p:txBody>
      </p:sp>
      <p:sp>
        <p:nvSpPr>
          <p:cNvPr id="121" name="TextBox 10"/>
          <p:cNvSpPr txBox="1"/>
          <p:nvPr/>
        </p:nvSpPr>
        <p:spPr>
          <a:xfrm>
            <a:off x="1184073" y="2692272"/>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600</a:t>
            </a:r>
            <a:endParaRPr lang="zh-CN" altLang="en-US" sz="1200" dirty="0">
              <a:solidFill>
                <a:prstClr val="black"/>
              </a:solidFill>
              <a:latin typeface="微软雅黑" pitchFamily="34" charset="-122"/>
              <a:ea typeface="微软雅黑" pitchFamily="34" charset="-122"/>
            </a:endParaRPr>
          </a:p>
        </p:txBody>
      </p:sp>
      <p:sp>
        <p:nvSpPr>
          <p:cNvPr id="122" name="TextBox 11"/>
          <p:cNvSpPr txBox="1"/>
          <p:nvPr/>
        </p:nvSpPr>
        <p:spPr>
          <a:xfrm>
            <a:off x="1184073" y="2191893"/>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700</a:t>
            </a:r>
            <a:endParaRPr lang="zh-CN" altLang="en-US" sz="1200" dirty="0">
              <a:solidFill>
                <a:prstClr val="black"/>
              </a:solidFill>
              <a:latin typeface="微软雅黑" pitchFamily="34" charset="-122"/>
              <a:ea typeface="微软雅黑" pitchFamily="34" charset="-122"/>
            </a:endParaRPr>
          </a:p>
        </p:txBody>
      </p:sp>
      <p:grpSp>
        <p:nvGrpSpPr>
          <p:cNvPr id="123" name="组合 122"/>
          <p:cNvGrpSpPr/>
          <p:nvPr/>
        </p:nvGrpSpPr>
        <p:grpSpPr>
          <a:xfrm>
            <a:off x="1568116" y="1800496"/>
            <a:ext cx="5952661" cy="3936437"/>
            <a:chOff x="1126939" y="1350372"/>
            <a:chExt cx="4464496" cy="2952328"/>
          </a:xfrm>
        </p:grpSpPr>
        <p:cxnSp>
          <p:nvCxnSpPr>
            <p:cNvPr id="124" name="直接连接符 123"/>
            <p:cNvCxnSpPr/>
            <p:nvPr/>
          </p:nvCxnSpPr>
          <p:spPr>
            <a:xfrm>
              <a:off x="1126939" y="4302700"/>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126939" y="3933659"/>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1126939" y="3564618"/>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1126939" y="3195577"/>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1126939" y="2826536"/>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126939" y="2457495"/>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1126939" y="2088454"/>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1126939" y="1719413"/>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126939" y="1350372"/>
              <a:ext cx="4464496"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3" name="TextBox 22"/>
          <p:cNvSpPr txBox="1"/>
          <p:nvPr/>
        </p:nvSpPr>
        <p:spPr>
          <a:xfrm>
            <a:off x="1184073" y="1708163"/>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800</a:t>
            </a:r>
            <a:endParaRPr lang="zh-CN" altLang="en-US" sz="1200" dirty="0">
              <a:solidFill>
                <a:prstClr val="black"/>
              </a:solidFill>
              <a:latin typeface="微软雅黑" pitchFamily="34" charset="-122"/>
              <a:ea typeface="微软雅黑" pitchFamily="34" charset="-122"/>
            </a:endParaRPr>
          </a:p>
        </p:txBody>
      </p:sp>
      <p:sp>
        <p:nvSpPr>
          <p:cNvPr id="134" name="TextBox 23"/>
          <p:cNvSpPr txBox="1"/>
          <p:nvPr/>
        </p:nvSpPr>
        <p:spPr>
          <a:xfrm>
            <a:off x="1184073" y="5644600"/>
            <a:ext cx="288032" cy="184666"/>
          </a:xfrm>
          <a:prstGeom prst="rect">
            <a:avLst/>
          </a:prstGeom>
          <a:noFill/>
        </p:spPr>
        <p:txBody>
          <a:bodyPr wrap="square" lIns="0" tIns="0" rIns="0" bIns="0" rtlCol="0">
            <a:spAutoFit/>
          </a:bodyPr>
          <a:lstStyle/>
          <a:p>
            <a:pPr algn="just" fontAlgn="base">
              <a:spcBef>
                <a:spcPct val="0"/>
              </a:spcBef>
              <a:spcAft>
                <a:spcPct val="0"/>
              </a:spcAft>
            </a:pPr>
            <a:r>
              <a:rPr lang="en-US" altLang="zh-CN" sz="1200" dirty="0">
                <a:solidFill>
                  <a:prstClr val="black"/>
                </a:solidFill>
                <a:latin typeface="微软雅黑" pitchFamily="34" charset="-122"/>
                <a:ea typeface="微软雅黑" pitchFamily="34" charset="-122"/>
              </a:rPr>
              <a:t>0</a:t>
            </a:r>
            <a:endParaRPr lang="zh-CN" altLang="en-US" sz="1200" dirty="0">
              <a:solidFill>
                <a:prstClr val="black"/>
              </a:solidFill>
              <a:latin typeface="微软雅黑" pitchFamily="34" charset="-122"/>
              <a:ea typeface="微软雅黑" pitchFamily="34" charset="-122"/>
            </a:endParaRPr>
          </a:p>
        </p:txBody>
      </p:sp>
      <p:sp>
        <p:nvSpPr>
          <p:cNvPr id="135" name="矩形 134"/>
          <p:cNvSpPr/>
          <p:nvPr/>
        </p:nvSpPr>
        <p:spPr>
          <a:xfrm>
            <a:off x="1915895" y="2292552"/>
            <a:ext cx="864096" cy="344438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36" name="矩形 135"/>
          <p:cNvSpPr/>
          <p:nvPr/>
        </p:nvSpPr>
        <p:spPr>
          <a:xfrm>
            <a:off x="1915895" y="2533553"/>
            <a:ext cx="864096" cy="3203384"/>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37" name="矩形 136"/>
          <p:cNvSpPr/>
          <p:nvPr/>
        </p:nvSpPr>
        <p:spPr>
          <a:xfrm>
            <a:off x="3383697" y="3276661"/>
            <a:ext cx="864096" cy="24602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38" name="矩形 137"/>
          <p:cNvSpPr/>
          <p:nvPr/>
        </p:nvSpPr>
        <p:spPr>
          <a:xfrm>
            <a:off x="3383697" y="3676383"/>
            <a:ext cx="864096" cy="2060555"/>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39" name="矩形 138"/>
          <p:cNvSpPr/>
          <p:nvPr/>
        </p:nvSpPr>
        <p:spPr>
          <a:xfrm>
            <a:off x="4864648" y="4014743"/>
            <a:ext cx="864096" cy="17221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40" name="矩形 139"/>
          <p:cNvSpPr/>
          <p:nvPr/>
        </p:nvSpPr>
        <p:spPr>
          <a:xfrm>
            <a:off x="4864648" y="4660491"/>
            <a:ext cx="864096" cy="1076444"/>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41" name="矩形 140"/>
          <p:cNvSpPr/>
          <p:nvPr/>
        </p:nvSpPr>
        <p:spPr>
          <a:xfrm>
            <a:off x="6353552" y="4260771"/>
            <a:ext cx="864096" cy="147616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42" name="矩形 141"/>
          <p:cNvSpPr/>
          <p:nvPr/>
        </p:nvSpPr>
        <p:spPr>
          <a:xfrm>
            <a:off x="6353552" y="4581129"/>
            <a:ext cx="864096" cy="1155807"/>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itchFamily="34" charset="-122"/>
            </a:endParaRPr>
          </a:p>
        </p:txBody>
      </p:sp>
      <p:sp>
        <p:nvSpPr>
          <p:cNvPr id="143" name="TextBox 32"/>
          <p:cNvSpPr txBox="1"/>
          <p:nvPr/>
        </p:nvSpPr>
        <p:spPr>
          <a:xfrm>
            <a:off x="8112224" y="2276873"/>
            <a:ext cx="3264363" cy="1452770"/>
          </a:xfrm>
          <a:prstGeom prst="rect">
            <a:avLst/>
          </a:prstGeom>
          <a:noFill/>
        </p:spPr>
        <p:txBody>
          <a:bodyPr wrap="square" lIns="0" tIns="0" rIns="0" bIns="0" rtlCol="0">
            <a:spAutoFit/>
          </a:bodyPr>
          <a:lstStyle/>
          <a:p>
            <a:pPr algn="just" fontAlgn="base">
              <a:lnSpc>
                <a:spcPct val="120000"/>
              </a:lnSpc>
              <a:spcBef>
                <a:spcPct val="0"/>
              </a:spcBef>
              <a:spcAft>
                <a:spcPct val="0"/>
              </a:spcAft>
            </a:pPr>
            <a:r>
              <a:rPr lang="zh-CN" altLang="en-US" sz="1467" dirty="0">
                <a:solidFill>
                  <a:prstClr val="black"/>
                </a:solidFill>
                <a:latin typeface="微软雅黑" pitchFamily="34" charset="-122"/>
                <a:ea typeface="微软雅黑" pitchFamily="34" charset="-122"/>
              </a:rPr>
              <a:t>单击此处添加文本单击此处添加文本单击此处添加文本单击此处添加</a:t>
            </a:r>
            <a:r>
              <a:rPr lang="zh-CN" altLang="en-US" sz="1467" dirty="0" smtClean="0">
                <a:solidFill>
                  <a:prstClr val="black"/>
                </a:solidFill>
                <a:latin typeface="微软雅黑" pitchFamily="34" charset="-122"/>
                <a:ea typeface="微软雅黑" pitchFamily="34" charset="-122"/>
              </a:rPr>
              <a:t>文本</a:t>
            </a:r>
            <a:r>
              <a:rPr lang="zh-CN" altLang="en-US" sz="1600" dirty="0">
                <a:latin typeface="微软雅黑" panose="020B0503020204020204" pitchFamily="34" charset="-122"/>
                <a:ea typeface="微软雅黑" panose="020B0503020204020204" pitchFamily="34" charset="-122"/>
              </a:rPr>
              <a:t>单击此处添加文本单击此处添加文本单击此处添加文本单击此处添加文本</a:t>
            </a:r>
          </a:p>
          <a:p>
            <a:pPr algn="just" fontAlgn="base">
              <a:lnSpc>
                <a:spcPct val="120000"/>
              </a:lnSpc>
              <a:spcBef>
                <a:spcPct val="0"/>
              </a:spcBef>
              <a:spcAft>
                <a:spcPct val="0"/>
              </a:spcAft>
            </a:pPr>
            <a:r>
              <a:rPr lang="zh-CN" altLang="en-US" sz="1600" dirty="0">
                <a:latin typeface="微软雅黑" panose="020B0503020204020204" pitchFamily="34" charset="-122"/>
                <a:ea typeface="微软雅黑" panose="020B0503020204020204" pitchFamily="34" charset="-122"/>
              </a:rPr>
              <a:t>单击此处添加文本单击此处添加</a:t>
            </a:r>
            <a:r>
              <a:rPr lang="zh-CN" altLang="en-US" sz="1600" dirty="0" smtClean="0">
                <a:latin typeface="微软雅黑" panose="020B0503020204020204" pitchFamily="34" charset="-122"/>
                <a:ea typeface="微软雅黑" panose="020B0503020204020204" pitchFamily="34" charset="-122"/>
              </a:rPr>
              <a:t>文本</a:t>
            </a:r>
            <a:endParaRPr lang="zh-CN" altLang="en-US" sz="1467" dirty="0">
              <a:solidFill>
                <a:prstClr val="black"/>
              </a:solidFill>
              <a:latin typeface="微软雅黑" pitchFamily="34" charset="-122"/>
              <a:ea typeface="微软雅黑" pitchFamily="34" charset="-122"/>
            </a:endParaRPr>
          </a:p>
        </p:txBody>
      </p:sp>
      <p:sp>
        <p:nvSpPr>
          <p:cNvPr id="144" name="TextBox 33"/>
          <p:cNvSpPr txBox="1"/>
          <p:nvPr/>
        </p:nvSpPr>
        <p:spPr>
          <a:xfrm>
            <a:off x="8112225" y="1631200"/>
            <a:ext cx="2745791" cy="410433"/>
          </a:xfrm>
          <a:prstGeom prst="rect">
            <a:avLst/>
          </a:prstGeom>
          <a:noFill/>
        </p:spPr>
        <p:txBody>
          <a:bodyPr wrap="square" lIns="0" tIns="0" rIns="0" bIns="0" rtlCol="0">
            <a:spAutoFit/>
          </a:bodyPr>
          <a:lstStyle/>
          <a:p>
            <a:pPr fontAlgn="base">
              <a:spcBef>
                <a:spcPct val="0"/>
              </a:spcBef>
              <a:spcAft>
                <a:spcPct val="0"/>
              </a:spcAft>
            </a:pPr>
            <a:r>
              <a:rPr lang="zh-CN" altLang="en-US" sz="2667" dirty="0">
                <a:solidFill>
                  <a:prstClr val="black"/>
                </a:solidFill>
                <a:latin typeface="微软雅黑" pitchFamily="34" charset="-122"/>
                <a:ea typeface="微软雅黑" pitchFamily="34" charset="-122"/>
              </a:rPr>
              <a:t>点击输入标题文本</a:t>
            </a:r>
          </a:p>
        </p:txBody>
      </p:sp>
      <p:sp>
        <p:nvSpPr>
          <p:cNvPr id="145" name="TextBox 34"/>
          <p:cNvSpPr txBox="1"/>
          <p:nvPr/>
        </p:nvSpPr>
        <p:spPr>
          <a:xfrm>
            <a:off x="8081745" y="4157596"/>
            <a:ext cx="3033823" cy="615553"/>
          </a:xfrm>
          <a:prstGeom prst="rect">
            <a:avLst/>
          </a:prstGeom>
          <a:noFill/>
        </p:spPr>
        <p:txBody>
          <a:bodyPr wrap="square" lIns="0" tIns="0" rIns="0" bIns="0" rtlCol="0">
            <a:spAutoFit/>
          </a:bodyPr>
          <a:lstStyle/>
          <a:p>
            <a:pPr fontAlgn="base">
              <a:spcBef>
                <a:spcPct val="0"/>
              </a:spcBef>
              <a:spcAft>
                <a:spcPct val="0"/>
              </a:spcAft>
            </a:pPr>
            <a:r>
              <a:rPr lang="en-US" altLang="zh-CN" sz="4000" dirty="0" smtClean="0">
                <a:solidFill>
                  <a:prstClr val="black"/>
                </a:solidFill>
                <a:latin typeface="微软雅黑" pitchFamily="34" charset="-122"/>
                <a:ea typeface="微软雅黑" pitchFamily="34" charset="-122"/>
              </a:rPr>
              <a:t>21,500,000</a:t>
            </a:r>
            <a:endParaRPr lang="zh-CN" altLang="en-US" sz="4000" dirty="0">
              <a:solidFill>
                <a:prstClr val="black"/>
              </a:solidFill>
              <a:latin typeface="微软雅黑" pitchFamily="34" charset="-122"/>
              <a:ea typeface="微软雅黑" pitchFamily="34" charset="-122"/>
            </a:endParaRPr>
          </a:p>
        </p:txBody>
      </p:sp>
      <p:sp>
        <p:nvSpPr>
          <p:cNvPr id="146" name="TextBox 35"/>
          <p:cNvSpPr txBox="1"/>
          <p:nvPr/>
        </p:nvSpPr>
        <p:spPr>
          <a:xfrm>
            <a:off x="8112224" y="3841378"/>
            <a:ext cx="1920213" cy="287323"/>
          </a:xfrm>
          <a:prstGeom prst="rect">
            <a:avLst/>
          </a:prstGeom>
          <a:noFill/>
        </p:spPr>
        <p:txBody>
          <a:bodyPr wrap="square" lIns="0" tIns="0" rIns="0" bIns="0" rtlCol="0">
            <a:spAutoFit/>
          </a:bodyPr>
          <a:lstStyle/>
          <a:p>
            <a:pPr fontAlgn="base">
              <a:spcBef>
                <a:spcPct val="0"/>
              </a:spcBef>
              <a:spcAft>
                <a:spcPct val="0"/>
              </a:spcAft>
            </a:pPr>
            <a:r>
              <a:rPr lang="zh-CN" altLang="en-US" sz="1867" b="1" dirty="0">
                <a:solidFill>
                  <a:prstClr val="black"/>
                </a:solidFill>
                <a:latin typeface="微软雅黑" pitchFamily="34" charset="-122"/>
                <a:ea typeface="微软雅黑" pitchFamily="34" charset="-122"/>
              </a:rPr>
              <a:t>全年总额：</a:t>
            </a:r>
          </a:p>
        </p:txBody>
      </p:sp>
      <p:sp>
        <p:nvSpPr>
          <p:cNvPr id="147" name="TextBox 38"/>
          <p:cNvSpPr txBox="1"/>
          <p:nvPr/>
        </p:nvSpPr>
        <p:spPr>
          <a:xfrm>
            <a:off x="8126759" y="5370976"/>
            <a:ext cx="846571" cy="287323"/>
          </a:xfrm>
          <a:prstGeom prst="rect">
            <a:avLst/>
          </a:prstGeom>
          <a:noFill/>
        </p:spPr>
        <p:txBody>
          <a:bodyPr wrap="square" lIns="0" tIns="0" rIns="0" bIns="0" rtlCol="0">
            <a:spAutoFit/>
          </a:bodyPr>
          <a:lstStyle/>
          <a:p>
            <a:pPr fontAlgn="base">
              <a:spcBef>
                <a:spcPct val="0"/>
              </a:spcBef>
              <a:spcAft>
                <a:spcPct val="0"/>
              </a:spcAft>
            </a:pPr>
            <a:r>
              <a:rPr lang="zh-CN" altLang="en-US" sz="1867" dirty="0">
                <a:solidFill>
                  <a:prstClr val="black"/>
                </a:solidFill>
                <a:latin typeface="微软雅黑" pitchFamily="34" charset="-122"/>
                <a:ea typeface="微软雅黑" pitchFamily="34" charset="-122"/>
              </a:rPr>
              <a:t>毛利润</a:t>
            </a:r>
          </a:p>
        </p:txBody>
      </p:sp>
      <p:sp>
        <p:nvSpPr>
          <p:cNvPr id="148" name="TextBox 39"/>
          <p:cNvSpPr txBox="1"/>
          <p:nvPr/>
        </p:nvSpPr>
        <p:spPr>
          <a:xfrm>
            <a:off x="8126759" y="5830040"/>
            <a:ext cx="846571" cy="287323"/>
          </a:xfrm>
          <a:prstGeom prst="rect">
            <a:avLst/>
          </a:prstGeom>
          <a:noFill/>
        </p:spPr>
        <p:txBody>
          <a:bodyPr wrap="square" lIns="0" tIns="0" rIns="0" bIns="0" rtlCol="0">
            <a:spAutoFit/>
          </a:bodyPr>
          <a:lstStyle/>
          <a:p>
            <a:pPr fontAlgn="base">
              <a:spcBef>
                <a:spcPct val="0"/>
              </a:spcBef>
              <a:spcAft>
                <a:spcPct val="0"/>
              </a:spcAft>
            </a:pPr>
            <a:r>
              <a:rPr lang="zh-CN" altLang="en-US" sz="1867" dirty="0">
                <a:solidFill>
                  <a:prstClr val="black"/>
                </a:solidFill>
                <a:latin typeface="微软雅黑" pitchFamily="34" charset="-122"/>
                <a:ea typeface="微软雅黑" pitchFamily="34" charset="-122"/>
              </a:rPr>
              <a:t>纯利润</a:t>
            </a:r>
          </a:p>
        </p:txBody>
      </p:sp>
      <p:sp>
        <p:nvSpPr>
          <p:cNvPr id="149" name="TextBox 9"/>
          <p:cNvSpPr txBox="1">
            <a:spLocks noChangeArrowheads="1"/>
          </p:cNvSpPr>
          <p:nvPr/>
        </p:nvSpPr>
        <p:spPr bwMode="auto">
          <a:xfrm>
            <a:off x="4941295" y="3642793"/>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2000" b="1" dirty="0" smtClean="0">
                <a:solidFill>
                  <a:srgbClr val="C00000"/>
                </a:solidFill>
                <a:latin typeface="微软雅黑" pitchFamily="34" charset="-122"/>
                <a:ea typeface="微软雅黑" pitchFamily="34" charset="-122"/>
              </a:rPr>
              <a:t>300</a:t>
            </a:r>
            <a:r>
              <a:rPr lang="zh-CN" altLang="en-US" sz="2000" b="1" dirty="0">
                <a:solidFill>
                  <a:srgbClr val="C00000"/>
                </a:solidFill>
                <a:latin typeface="微软雅黑" pitchFamily="34" charset="-122"/>
                <a:ea typeface="微软雅黑" pitchFamily="34" charset="-122"/>
              </a:rPr>
              <a:t>万</a:t>
            </a:r>
          </a:p>
        </p:txBody>
      </p:sp>
      <p:sp>
        <p:nvSpPr>
          <p:cNvPr id="150" name="TextBox 9"/>
          <p:cNvSpPr txBox="1">
            <a:spLocks noChangeArrowheads="1"/>
          </p:cNvSpPr>
          <p:nvPr/>
        </p:nvSpPr>
        <p:spPr bwMode="auto">
          <a:xfrm>
            <a:off x="3449461" y="2929204"/>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2000" b="1" dirty="0" smtClean="0">
                <a:solidFill>
                  <a:srgbClr val="C00000"/>
                </a:solidFill>
                <a:latin typeface="微软雅黑" pitchFamily="34" charset="-122"/>
                <a:ea typeface="微软雅黑" pitchFamily="34" charset="-122"/>
              </a:rPr>
              <a:t>370</a:t>
            </a:r>
            <a:r>
              <a:rPr lang="zh-CN" altLang="en-US" sz="2000" b="1" dirty="0">
                <a:solidFill>
                  <a:srgbClr val="C00000"/>
                </a:solidFill>
                <a:latin typeface="微软雅黑" pitchFamily="34" charset="-122"/>
                <a:ea typeface="微软雅黑" pitchFamily="34" charset="-122"/>
              </a:rPr>
              <a:t>万</a:t>
            </a:r>
          </a:p>
        </p:txBody>
      </p:sp>
      <p:sp>
        <p:nvSpPr>
          <p:cNvPr id="151" name="TextBox 9"/>
          <p:cNvSpPr txBox="1">
            <a:spLocks noChangeArrowheads="1"/>
          </p:cNvSpPr>
          <p:nvPr/>
        </p:nvSpPr>
        <p:spPr bwMode="auto">
          <a:xfrm>
            <a:off x="6415082" y="3921966"/>
            <a:ext cx="7325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2000" b="1" dirty="0" smtClean="0">
                <a:solidFill>
                  <a:srgbClr val="C00000"/>
                </a:solidFill>
                <a:latin typeface="微软雅黑" pitchFamily="34" charset="-122"/>
                <a:ea typeface="微软雅黑" pitchFamily="34" charset="-122"/>
              </a:rPr>
              <a:t>2</a:t>
            </a:r>
            <a:r>
              <a:rPr lang="en-US" altLang="zh-CN" sz="2000" b="1" dirty="0">
                <a:solidFill>
                  <a:srgbClr val="C00000"/>
                </a:solidFill>
                <a:latin typeface="微软雅黑" pitchFamily="34" charset="-122"/>
                <a:ea typeface="微软雅黑" pitchFamily="34" charset="-122"/>
              </a:rPr>
              <a:t>1</a:t>
            </a:r>
            <a:r>
              <a:rPr lang="en-US" altLang="zh-CN" sz="2000" b="1" dirty="0" smtClean="0">
                <a:solidFill>
                  <a:srgbClr val="C00000"/>
                </a:solidFill>
                <a:latin typeface="微软雅黑" pitchFamily="34" charset="-122"/>
                <a:ea typeface="微软雅黑" pitchFamily="34" charset="-122"/>
              </a:rPr>
              <a:t>0</a:t>
            </a:r>
            <a:r>
              <a:rPr lang="zh-CN" altLang="en-US" sz="2000" b="1" dirty="0">
                <a:solidFill>
                  <a:srgbClr val="C00000"/>
                </a:solidFill>
                <a:latin typeface="微软雅黑" pitchFamily="34" charset="-122"/>
                <a:ea typeface="微软雅黑" pitchFamily="34" charset="-122"/>
              </a:rPr>
              <a:t>万</a:t>
            </a:r>
          </a:p>
        </p:txBody>
      </p:sp>
      <p:sp>
        <p:nvSpPr>
          <p:cNvPr id="152" name="TextBox 47"/>
          <p:cNvSpPr txBox="1"/>
          <p:nvPr/>
        </p:nvSpPr>
        <p:spPr>
          <a:xfrm>
            <a:off x="952172" y="5863722"/>
            <a:ext cx="704697" cy="276999"/>
          </a:xfrm>
          <a:prstGeom prst="rect">
            <a:avLst/>
          </a:prstGeom>
          <a:noFill/>
        </p:spPr>
        <p:txBody>
          <a:bodyPr wrap="square" rtlCol="0">
            <a:spAutoFit/>
          </a:bodyPr>
          <a:lstStyle/>
          <a:p>
            <a:pPr algn="ctr" fontAlgn="base">
              <a:spcBef>
                <a:spcPct val="0"/>
              </a:spcBef>
              <a:spcAft>
                <a:spcPct val="0"/>
              </a:spcAft>
            </a:pPr>
            <a:r>
              <a:rPr lang="zh-CN" altLang="en-US" sz="1200" dirty="0">
                <a:solidFill>
                  <a:prstClr val="black"/>
                </a:solidFill>
                <a:latin typeface="微软雅黑" pitchFamily="34" charset="-122"/>
                <a:ea typeface="微软雅黑" pitchFamily="34" charset="-122"/>
              </a:rPr>
              <a:t>（万元）</a:t>
            </a:r>
          </a:p>
        </p:txBody>
      </p:sp>
      <p:sp>
        <p:nvSpPr>
          <p:cNvPr id="153" name="TextBox 9"/>
          <p:cNvSpPr txBox="1">
            <a:spLocks noChangeArrowheads="1"/>
          </p:cNvSpPr>
          <p:nvPr/>
        </p:nvSpPr>
        <p:spPr bwMode="auto">
          <a:xfrm>
            <a:off x="2065015" y="2660915"/>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1600" dirty="0">
                <a:solidFill>
                  <a:prstClr val="white"/>
                </a:solidFill>
                <a:latin typeface="微软雅黑" pitchFamily="34" charset="-122"/>
                <a:ea typeface="微软雅黑" pitchFamily="34" charset="-122"/>
              </a:rPr>
              <a:t>650</a:t>
            </a:r>
            <a:r>
              <a:rPr lang="zh-CN" altLang="en-US" sz="1600" dirty="0">
                <a:solidFill>
                  <a:prstClr val="white"/>
                </a:solidFill>
                <a:latin typeface="微软雅黑" pitchFamily="34" charset="-122"/>
                <a:ea typeface="微软雅黑" pitchFamily="34" charset="-122"/>
              </a:rPr>
              <a:t>万</a:t>
            </a:r>
          </a:p>
        </p:txBody>
      </p:sp>
      <p:sp>
        <p:nvSpPr>
          <p:cNvPr id="154" name="TextBox 9"/>
          <p:cNvSpPr txBox="1">
            <a:spLocks noChangeArrowheads="1"/>
          </p:cNvSpPr>
          <p:nvPr/>
        </p:nvSpPr>
        <p:spPr bwMode="auto">
          <a:xfrm>
            <a:off x="3532814" y="3781726"/>
            <a:ext cx="5658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1600" dirty="0" smtClean="0">
                <a:solidFill>
                  <a:prstClr val="white"/>
                </a:solidFill>
                <a:latin typeface="微软雅黑" pitchFamily="34" charset="-122"/>
                <a:ea typeface="微软雅黑" pitchFamily="34" charset="-122"/>
              </a:rPr>
              <a:t>320</a:t>
            </a:r>
            <a:r>
              <a:rPr lang="zh-CN" altLang="en-US" sz="1600" dirty="0">
                <a:solidFill>
                  <a:prstClr val="white"/>
                </a:solidFill>
                <a:latin typeface="微软雅黑" pitchFamily="34" charset="-122"/>
                <a:ea typeface="微软雅黑" pitchFamily="34" charset="-122"/>
              </a:rPr>
              <a:t>万</a:t>
            </a:r>
          </a:p>
        </p:txBody>
      </p:sp>
      <p:sp>
        <p:nvSpPr>
          <p:cNvPr id="155" name="TextBox 9"/>
          <p:cNvSpPr txBox="1">
            <a:spLocks noChangeArrowheads="1"/>
          </p:cNvSpPr>
          <p:nvPr/>
        </p:nvSpPr>
        <p:spPr bwMode="auto">
          <a:xfrm>
            <a:off x="5013766" y="4752825"/>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1600" dirty="0">
                <a:solidFill>
                  <a:prstClr val="white"/>
                </a:solidFill>
                <a:latin typeface="微软雅黑" pitchFamily="34" charset="-122"/>
                <a:ea typeface="微软雅黑" pitchFamily="34" charset="-122"/>
              </a:rPr>
              <a:t>220</a:t>
            </a:r>
            <a:r>
              <a:rPr lang="zh-CN" altLang="en-US" sz="1600" dirty="0">
                <a:solidFill>
                  <a:prstClr val="white"/>
                </a:solidFill>
                <a:latin typeface="微软雅黑" pitchFamily="34" charset="-122"/>
                <a:ea typeface="微软雅黑" pitchFamily="34" charset="-122"/>
              </a:rPr>
              <a:t>万</a:t>
            </a:r>
          </a:p>
        </p:txBody>
      </p:sp>
      <p:sp>
        <p:nvSpPr>
          <p:cNvPr id="156" name="TextBox 9"/>
          <p:cNvSpPr txBox="1">
            <a:spLocks noChangeArrowheads="1"/>
          </p:cNvSpPr>
          <p:nvPr/>
        </p:nvSpPr>
        <p:spPr bwMode="auto">
          <a:xfrm>
            <a:off x="6471601" y="4722046"/>
            <a:ext cx="5658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1600" dirty="0" smtClean="0">
                <a:solidFill>
                  <a:prstClr val="white"/>
                </a:solidFill>
                <a:latin typeface="微软雅黑" pitchFamily="34" charset="-122"/>
                <a:ea typeface="微软雅黑" pitchFamily="34" charset="-122"/>
              </a:rPr>
              <a:t>180</a:t>
            </a:r>
            <a:r>
              <a:rPr lang="zh-CN" altLang="en-US" sz="1600" dirty="0">
                <a:solidFill>
                  <a:prstClr val="white"/>
                </a:solidFill>
                <a:latin typeface="微软雅黑" pitchFamily="34" charset="-122"/>
                <a:ea typeface="微软雅黑" pitchFamily="34" charset="-122"/>
              </a:rPr>
              <a:t>万</a:t>
            </a:r>
          </a:p>
        </p:txBody>
      </p:sp>
      <p:sp>
        <p:nvSpPr>
          <p:cNvPr id="157" name="矩形 156"/>
          <p:cNvSpPr/>
          <p:nvPr/>
        </p:nvSpPr>
        <p:spPr>
          <a:xfrm>
            <a:off x="8973330" y="5405636"/>
            <a:ext cx="511789" cy="2458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158" name="矩形 157"/>
          <p:cNvSpPr/>
          <p:nvPr/>
        </p:nvSpPr>
        <p:spPr>
          <a:xfrm>
            <a:off x="8973330" y="5850753"/>
            <a:ext cx="511789" cy="2458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159" name="TextBox 9"/>
          <p:cNvSpPr txBox="1">
            <a:spLocks noChangeArrowheads="1"/>
          </p:cNvSpPr>
          <p:nvPr/>
        </p:nvSpPr>
        <p:spPr bwMode="auto">
          <a:xfrm>
            <a:off x="1998514" y="1969097"/>
            <a:ext cx="7325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fontAlgn="base">
              <a:spcBef>
                <a:spcPct val="0"/>
              </a:spcBef>
              <a:spcAft>
                <a:spcPct val="0"/>
              </a:spcAft>
            </a:pPr>
            <a:r>
              <a:rPr lang="en-US" altLang="zh-CN" sz="2000" b="1" dirty="0" smtClean="0">
                <a:solidFill>
                  <a:srgbClr val="C00000"/>
                </a:solidFill>
                <a:latin typeface="微软雅黑" pitchFamily="34" charset="-122"/>
                <a:ea typeface="微软雅黑" pitchFamily="34" charset="-122"/>
              </a:rPr>
              <a:t>670</a:t>
            </a:r>
            <a:r>
              <a:rPr lang="zh-CN" altLang="en-US" sz="2000" b="1" dirty="0">
                <a:solidFill>
                  <a:srgbClr val="C00000"/>
                </a:solidFill>
                <a:latin typeface="微软雅黑" pitchFamily="34" charset="-122"/>
                <a:ea typeface="微软雅黑" pitchFamily="34" charset="-122"/>
              </a:rPr>
              <a:t>万</a:t>
            </a:r>
          </a:p>
        </p:txBody>
      </p:sp>
    </p:spTree>
    <p:extLst>
      <p:ext uri="{BB962C8B-B14F-4D97-AF65-F5344CB8AC3E}">
        <p14:creationId xmlns:p14="http://schemas.microsoft.com/office/powerpoint/2010/main" val="113155685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23"/>
                                        </p:tgtEl>
                                        <p:attrNameLst>
                                          <p:attrName>style.visibility</p:attrName>
                                        </p:attrNameLst>
                                      </p:cBhvr>
                                      <p:to>
                                        <p:strVal val="visible"/>
                                      </p:to>
                                    </p:set>
                                    <p:animEffect transition="in" filter="wipe(left)">
                                      <p:cBhvr>
                                        <p:cTn id="16" dur="500"/>
                                        <p:tgtEl>
                                          <p:spTgt spid="123"/>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additive="base">
                                        <p:cTn id="20" dur="100" fill="hold"/>
                                        <p:tgtEl>
                                          <p:spTgt spid="134"/>
                                        </p:tgtEl>
                                        <p:attrNameLst>
                                          <p:attrName>ppt_x</p:attrName>
                                        </p:attrNameLst>
                                      </p:cBhvr>
                                      <p:tavLst>
                                        <p:tav tm="0">
                                          <p:val>
                                            <p:strVal val="0-#ppt_w/2"/>
                                          </p:val>
                                        </p:tav>
                                        <p:tav tm="100000">
                                          <p:val>
                                            <p:strVal val="#ppt_x"/>
                                          </p:val>
                                        </p:tav>
                                      </p:tavLst>
                                    </p:anim>
                                    <p:anim calcmode="lin" valueType="num">
                                      <p:cBhvr additive="base">
                                        <p:cTn id="21" dur="100" fill="hold"/>
                                        <p:tgtEl>
                                          <p:spTgt spid="134"/>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 presetClass="entr" presetSubtype="8" fill="hold" grpId="0" nodeType="afterEffect">
                                  <p:stCondLst>
                                    <p:cond delay="0"/>
                                  </p:stCondLst>
                                  <p:childTnLst>
                                    <p:set>
                                      <p:cBhvr>
                                        <p:cTn id="24" dur="1" fill="hold">
                                          <p:stCondLst>
                                            <p:cond delay="0"/>
                                          </p:stCondLst>
                                        </p:cTn>
                                        <p:tgtEl>
                                          <p:spTgt spid="113"/>
                                        </p:tgtEl>
                                        <p:attrNameLst>
                                          <p:attrName>style.visibility</p:attrName>
                                        </p:attrNameLst>
                                      </p:cBhvr>
                                      <p:to>
                                        <p:strVal val="visible"/>
                                      </p:to>
                                    </p:set>
                                    <p:anim calcmode="lin" valueType="num">
                                      <p:cBhvr additive="base">
                                        <p:cTn id="25" dur="100" fill="hold"/>
                                        <p:tgtEl>
                                          <p:spTgt spid="113"/>
                                        </p:tgtEl>
                                        <p:attrNameLst>
                                          <p:attrName>ppt_x</p:attrName>
                                        </p:attrNameLst>
                                      </p:cBhvr>
                                      <p:tavLst>
                                        <p:tav tm="0">
                                          <p:val>
                                            <p:strVal val="0-#ppt_w/2"/>
                                          </p:val>
                                        </p:tav>
                                        <p:tav tm="100000">
                                          <p:val>
                                            <p:strVal val="#ppt_x"/>
                                          </p:val>
                                        </p:tav>
                                      </p:tavLst>
                                    </p:anim>
                                    <p:anim calcmode="lin" valueType="num">
                                      <p:cBhvr additive="base">
                                        <p:cTn id="26" dur="100" fill="hold"/>
                                        <p:tgtEl>
                                          <p:spTgt spid="113"/>
                                        </p:tgtEl>
                                        <p:attrNameLst>
                                          <p:attrName>ppt_y</p:attrName>
                                        </p:attrNameLst>
                                      </p:cBhvr>
                                      <p:tavLst>
                                        <p:tav tm="0">
                                          <p:val>
                                            <p:strVal val="#ppt_y"/>
                                          </p:val>
                                        </p:tav>
                                        <p:tav tm="100000">
                                          <p:val>
                                            <p:strVal val="#ppt_y"/>
                                          </p:val>
                                        </p:tav>
                                      </p:tavLst>
                                    </p:anim>
                                  </p:childTnLst>
                                </p:cTn>
                              </p:par>
                            </p:childTnLst>
                          </p:cTn>
                        </p:par>
                        <p:par>
                          <p:cTn id="27" fill="hold">
                            <p:stCondLst>
                              <p:cond delay="1200"/>
                            </p:stCondLst>
                            <p:childTnLst>
                              <p:par>
                                <p:cTn id="28" presetID="2" presetClass="entr" presetSubtype="8" fill="hold" grpId="0" nodeType="afterEffect">
                                  <p:stCondLst>
                                    <p:cond delay="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100" fill="hold"/>
                                        <p:tgtEl>
                                          <p:spTgt spid="117"/>
                                        </p:tgtEl>
                                        <p:attrNameLst>
                                          <p:attrName>ppt_x</p:attrName>
                                        </p:attrNameLst>
                                      </p:cBhvr>
                                      <p:tavLst>
                                        <p:tav tm="0">
                                          <p:val>
                                            <p:strVal val="0-#ppt_w/2"/>
                                          </p:val>
                                        </p:tav>
                                        <p:tav tm="100000">
                                          <p:val>
                                            <p:strVal val="#ppt_x"/>
                                          </p:val>
                                        </p:tav>
                                      </p:tavLst>
                                    </p:anim>
                                    <p:anim calcmode="lin" valueType="num">
                                      <p:cBhvr additive="base">
                                        <p:cTn id="31" dur="100" fill="hold"/>
                                        <p:tgtEl>
                                          <p:spTgt spid="117"/>
                                        </p:tgtEl>
                                        <p:attrNameLst>
                                          <p:attrName>ppt_y</p:attrName>
                                        </p:attrNameLst>
                                      </p:cBhvr>
                                      <p:tavLst>
                                        <p:tav tm="0">
                                          <p:val>
                                            <p:strVal val="#ppt_y"/>
                                          </p:val>
                                        </p:tav>
                                        <p:tav tm="100000">
                                          <p:val>
                                            <p:strVal val="#ppt_y"/>
                                          </p:val>
                                        </p:tav>
                                      </p:tavLst>
                                    </p:anim>
                                  </p:childTnLst>
                                </p:cTn>
                              </p:par>
                            </p:childTnLst>
                          </p:cTn>
                        </p:par>
                        <p:par>
                          <p:cTn id="32" fill="hold">
                            <p:stCondLst>
                              <p:cond delay="1300"/>
                            </p:stCondLst>
                            <p:childTnLst>
                              <p:par>
                                <p:cTn id="33" presetID="2" presetClass="entr" presetSubtype="8" fill="hold" grpId="0" nodeType="afterEffect">
                                  <p:stCondLst>
                                    <p:cond delay="0"/>
                                  </p:stCondLst>
                                  <p:childTnLst>
                                    <p:set>
                                      <p:cBhvr>
                                        <p:cTn id="34" dur="1" fill="hold">
                                          <p:stCondLst>
                                            <p:cond delay="0"/>
                                          </p:stCondLst>
                                        </p:cTn>
                                        <p:tgtEl>
                                          <p:spTgt spid="118"/>
                                        </p:tgtEl>
                                        <p:attrNameLst>
                                          <p:attrName>style.visibility</p:attrName>
                                        </p:attrNameLst>
                                      </p:cBhvr>
                                      <p:to>
                                        <p:strVal val="visible"/>
                                      </p:to>
                                    </p:set>
                                    <p:anim calcmode="lin" valueType="num">
                                      <p:cBhvr additive="base">
                                        <p:cTn id="35" dur="100" fill="hold"/>
                                        <p:tgtEl>
                                          <p:spTgt spid="118"/>
                                        </p:tgtEl>
                                        <p:attrNameLst>
                                          <p:attrName>ppt_x</p:attrName>
                                        </p:attrNameLst>
                                      </p:cBhvr>
                                      <p:tavLst>
                                        <p:tav tm="0">
                                          <p:val>
                                            <p:strVal val="0-#ppt_w/2"/>
                                          </p:val>
                                        </p:tav>
                                        <p:tav tm="100000">
                                          <p:val>
                                            <p:strVal val="#ppt_x"/>
                                          </p:val>
                                        </p:tav>
                                      </p:tavLst>
                                    </p:anim>
                                    <p:anim calcmode="lin" valueType="num">
                                      <p:cBhvr additive="base">
                                        <p:cTn id="36" dur="100" fill="hold"/>
                                        <p:tgtEl>
                                          <p:spTgt spid="118"/>
                                        </p:tgtEl>
                                        <p:attrNameLst>
                                          <p:attrName>ppt_y</p:attrName>
                                        </p:attrNameLst>
                                      </p:cBhvr>
                                      <p:tavLst>
                                        <p:tav tm="0">
                                          <p:val>
                                            <p:strVal val="#ppt_y"/>
                                          </p:val>
                                        </p:tav>
                                        <p:tav tm="100000">
                                          <p:val>
                                            <p:strVal val="#ppt_y"/>
                                          </p:val>
                                        </p:tav>
                                      </p:tavLst>
                                    </p:anim>
                                  </p:childTnLst>
                                </p:cTn>
                              </p:par>
                            </p:childTnLst>
                          </p:cTn>
                        </p:par>
                        <p:par>
                          <p:cTn id="37" fill="hold">
                            <p:stCondLst>
                              <p:cond delay="1400"/>
                            </p:stCondLst>
                            <p:childTnLst>
                              <p:par>
                                <p:cTn id="38" presetID="2" presetClass="entr" presetSubtype="8" fill="hold" grpId="0" nodeType="afterEffect">
                                  <p:stCondLst>
                                    <p:cond delay="0"/>
                                  </p:stCondLst>
                                  <p:childTnLst>
                                    <p:set>
                                      <p:cBhvr>
                                        <p:cTn id="39" dur="1" fill="hold">
                                          <p:stCondLst>
                                            <p:cond delay="0"/>
                                          </p:stCondLst>
                                        </p:cTn>
                                        <p:tgtEl>
                                          <p:spTgt spid="119"/>
                                        </p:tgtEl>
                                        <p:attrNameLst>
                                          <p:attrName>style.visibility</p:attrName>
                                        </p:attrNameLst>
                                      </p:cBhvr>
                                      <p:to>
                                        <p:strVal val="visible"/>
                                      </p:to>
                                    </p:set>
                                    <p:anim calcmode="lin" valueType="num">
                                      <p:cBhvr additive="base">
                                        <p:cTn id="40" dur="100" fill="hold"/>
                                        <p:tgtEl>
                                          <p:spTgt spid="119"/>
                                        </p:tgtEl>
                                        <p:attrNameLst>
                                          <p:attrName>ppt_x</p:attrName>
                                        </p:attrNameLst>
                                      </p:cBhvr>
                                      <p:tavLst>
                                        <p:tav tm="0">
                                          <p:val>
                                            <p:strVal val="0-#ppt_w/2"/>
                                          </p:val>
                                        </p:tav>
                                        <p:tav tm="100000">
                                          <p:val>
                                            <p:strVal val="#ppt_x"/>
                                          </p:val>
                                        </p:tav>
                                      </p:tavLst>
                                    </p:anim>
                                    <p:anim calcmode="lin" valueType="num">
                                      <p:cBhvr additive="base">
                                        <p:cTn id="41" dur="100" fill="hold"/>
                                        <p:tgtEl>
                                          <p:spTgt spid="119"/>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8" fill="hold" grpId="0" nodeType="afterEffect">
                                  <p:stCondLst>
                                    <p:cond delay="0"/>
                                  </p:stCondLst>
                                  <p:childTnLst>
                                    <p:set>
                                      <p:cBhvr>
                                        <p:cTn id="44" dur="1" fill="hold">
                                          <p:stCondLst>
                                            <p:cond delay="0"/>
                                          </p:stCondLst>
                                        </p:cTn>
                                        <p:tgtEl>
                                          <p:spTgt spid="120"/>
                                        </p:tgtEl>
                                        <p:attrNameLst>
                                          <p:attrName>style.visibility</p:attrName>
                                        </p:attrNameLst>
                                      </p:cBhvr>
                                      <p:to>
                                        <p:strVal val="visible"/>
                                      </p:to>
                                    </p:set>
                                    <p:anim calcmode="lin" valueType="num">
                                      <p:cBhvr additive="base">
                                        <p:cTn id="45" dur="100" fill="hold"/>
                                        <p:tgtEl>
                                          <p:spTgt spid="120"/>
                                        </p:tgtEl>
                                        <p:attrNameLst>
                                          <p:attrName>ppt_x</p:attrName>
                                        </p:attrNameLst>
                                      </p:cBhvr>
                                      <p:tavLst>
                                        <p:tav tm="0">
                                          <p:val>
                                            <p:strVal val="0-#ppt_w/2"/>
                                          </p:val>
                                        </p:tav>
                                        <p:tav tm="100000">
                                          <p:val>
                                            <p:strVal val="#ppt_x"/>
                                          </p:val>
                                        </p:tav>
                                      </p:tavLst>
                                    </p:anim>
                                    <p:anim calcmode="lin" valueType="num">
                                      <p:cBhvr additive="base">
                                        <p:cTn id="46" dur="100" fill="hold"/>
                                        <p:tgtEl>
                                          <p:spTgt spid="120"/>
                                        </p:tgtEl>
                                        <p:attrNameLst>
                                          <p:attrName>ppt_y</p:attrName>
                                        </p:attrNameLst>
                                      </p:cBhvr>
                                      <p:tavLst>
                                        <p:tav tm="0">
                                          <p:val>
                                            <p:strVal val="#ppt_y"/>
                                          </p:val>
                                        </p:tav>
                                        <p:tav tm="100000">
                                          <p:val>
                                            <p:strVal val="#ppt_y"/>
                                          </p:val>
                                        </p:tav>
                                      </p:tavLst>
                                    </p:anim>
                                  </p:childTnLst>
                                </p:cTn>
                              </p:par>
                            </p:childTnLst>
                          </p:cTn>
                        </p:par>
                        <p:par>
                          <p:cTn id="47" fill="hold">
                            <p:stCondLst>
                              <p:cond delay="1600"/>
                            </p:stCondLst>
                            <p:childTnLst>
                              <p:par>
                                <p:cTn id="48" presetID="2" presetClass="entr" presetSubtype="8" fill="hold" grpId="0" nodeType="afterEffect">
                                  <p:stCondLst>
                                    <p:cond delay="0"/>
                                  </p:stCondLst>
                                  <p:childTnLst>
                                    <p:set>
                                      <p:cBhvr>
                                        <p:cTn id="49" dur="1" fill="hold">
                                          <p:stCondLst>
                                            <p:cond delay="0"/>
                                          </p:stCondLst>
                                        </p:cTn>
                                        <p:tgtEl>
                                          <p:spTgt spid="121"/>
                                        </p:tgtEl>
                                        <p:attrNameLst>
                                          <p:attrName>style.visibility</p:attrName>
                                        </p:attrNameLst>
                                      </p:cBhvr>
                                      <p:to>
                                        <p:strVal val="visible"/>
                                      </p:to>
                                    </p:set>
                                    <p:anim calcmode="lin" valueType="num">
                                      <p:cBhvr additive="base">
                                        <p:cTn id="50" dur="100" fill="hold"/>
                                        <p:tgtEl>
                                          <p:spTgt spid="121"/>
                                        </p:tgtEl>
                                        <p:attrNameLst>
                                          <p:attrName>ppt_x</p:attrName>
                                        </p:attrNameLst>
                                      </p:cBhvr>
                                      <p:tavLst>
                                        <p:tav tm="0">
                                          <p:val>
                                            <p:strVal val="0-#ppt_w/2"/>
                                          </p:val>
                                        </p:tav>
                                        <p:tav tm="100000">
                                          <p:val>
                                            <p:strVal val="#ppt_x"/>
                                          </p:val>
                                        </p:tav>
                                      </p:tavLst>
                                    </p:anim>
                                    <p:anim calcmode="lin" valueType="num">
                                      <p:cBhvr additive="base">
                                        <p:cTn id="51" dur="100" fill="hold"/>
                                        <p:tgtEl>
                                          <p:spTgt spid="121"/>
                                        </p:tgtEl>
                                        <p:attrNameLst>
                                          <p:attrName>ppt_y</p:attrName>
                                        </p:attrNameLst>
                                      </p:cBhvr>
                                      <p:tavLst>
                                        <p:tav tm="0">
                                          <p:val>
                                            <p:strVal val="#ppt_y"/>
                                          </p:val>
                                        </p:tav>
                                        <p:tav tm="100000">
                                          <p:val>
                                            <p:strVal val="#ppt_y"/>
                                          </p:val>
                                        </p:tav>
                                      </p:tavLst>
                                    </p:anim>
                                  </p:childTnLst>
                                </p:cTn>
                              </p:par>
                            </p:childTnLst>
                          </p:cTn>
                        </p:par>
                        <p:par>
                          <p:cTn id="52" fill="hold">
                            <p:stCondLst>
                              <p:cond delay="1700"/>
                            </p:stCondLst>
                            <p:childTnLst>
                              <p:par>
                                <p:cTn id="53" presetID="2" presetClass="entr" presetSubtype="8" fill="hold" grpId="0" nodeType="afterEffect">
                                  <p:stCondLst>
                                    <p:cond delay="0"/>
                                  </p:stCondLst>
                                  <p:childTnLst>
                                    <p:set>
                                      <p:cBhvr>
                                        <p:cTn id="54" dur="1" fill="hold">
                                          <p:stCondLst>
                                            <p:cond delay="0"/>
                                          </p:stCondLst>
                                        </p:cTn>
                                        <p:tgtEl>
                                          <p:spTgt spid="122"/>
                                        </p:tgtEl>
                                        <p:attrNameLst>
                                          <p:attrName>style.visibility</p:attrName>
                                        </p:attrNameLst>
                                      </p:cBhvr>
                                      <p:to>
                                        <p:strVal val="visible"/>
                                      </p:to>
                                    </p:set>
                                    <p:anim calcmode="lin" valueType="num">
                                      <p:cBhvr additive="base">
                                        <p:cTn id="55" dur="100" fill="hold"/>
                                        <p:tgtEl>
                                          <p:spTgt spid="122"/>
                                        </p:tgtEl>
                                        <p:attrNameLst>
                                          <p:attrName>ppt_x</p:attrName>
                                        </p:attrNameLst>
                                      </p:cBhvr>
                                      <p:tavLst>
                                        <p:tav tm="0">
                                          <p:val>
                                            <p:strVal val="0-#ppt_w/2"/>
                                          </p:val>
                                        </p:tav>
                                        <p:tav tm="100000">
                                          <p:val>
                                            <p:strVal val="#ppt_x"/>
                                          </p:val>
                                        </p:tav>
                                      </p:tavLst>
                                    </p:anim>
                                    <p:anim calcmode="lin" valueType="num">
                                      <p:cBhvr additive="base">
                                        <p:cTn id="56" dur="100" fill="hold"/>
                                        <p:tgtEl>
                                          <p:spTgt spid="122"/>
                                        </p:tgtEl>
                                        <p:attrNameLst>
                                          <p:attrName>ppt_y</p:attrName>
                                        </p:attrNameLst>
                                      </p:cBhvr>
                                      <p:tavLst>
                                        <p:tav tm="0">
                                          <p:val>
                                            <p:strVal val="#ppt_y"/>
                                          </p:val>
                                        </p:tav>
                                        <p:tav tm="100000">
                                          <p:val>
                                            <p:strVal val="#ppt_y"/>
                                          </p:val>
                                        </p:tav>
                                      </p:tavLst>
                                    </p:anim>
                                  </p:childTnLst>
                                </p:cTn>
                              </p:par>
                            </p:childTnLst>
                          </p:cTn>
                        </p:par>
                        <p:par>
                          <p:cTn id="57" fill="hold">
                            <p:stCondLst>
                              <p:cond delay="1800"/>
                            </p:stCondLst>
                            <p:childTnLst>
                              <p:par>
                                <p:cTn id="58" presetID="2" presetClass="entr" presetSubtype="8" fill="hold" grpId="0" nodeType="afterEffect">
                                  <p:stCondLst>
                                    <p:cond delay="0"/>
                                  </p:stCondLst>
                                  <p:childTnLst>
                                    <p:set>
                                      <p:cBhvr>
                                        <p:cTn id="59" dur="1" fill="hold">
                                          <p:stCondLst>
                                            <p:cond delay="0"/>
                                          </p:stCondLst>
                                        </p:cTn>
                                        <p:tgtEl>
                                          <p:spTgt spid="133"/>
                                        </p:tgtEl>
                                        <p:attrNameLst>
                                          <p:attrName>style.visibility</p:attrName>
                                        </p:attrNameLst>
                                      </p:cBhvr>
                                      <p:to>
                                        <p:strVal val="visible"/>
                                      </p:to>
                                    </p:set>
                                    <p:anim calcmode="lin" valueType="num">
                                      <p:cBhvr additive="base">
                                        <p:cTn id="60" dur="100" fill="hold"/>
                                        <p:tgtEl>
                                          <p:spTgt spid="133"/>
                                        </p:tgtEl>
                                        <p:attrNameLst>
                                          <p:attrName>ppt_x</p:attrName>
                                        </p:attrNameLst>
                                      </p:cBhvr>
                                      <p:tavLst>
                                        <p:tav tm="0">
                                          <p:val>
                                            <p:strVal val="0-#ppt_w/2"/>
                                          </p:val>
                                        </p:tav>
                                        <p:tav tm="100000">
                                          <p:val>
                                            <p:strVal val="#ppt_x"/>
                                          </p:val>
                                        </p:tav>
                                      </p:tavLst>
                                    </p:anim>
                                    <p:anim calcmode="lin" valueType="num">
                                      <p:cBhvr additive="base">
                                        <p:cTn id="61" dur="100" fill="hold"/>
                                        <p:tgtEl>
                                          <p:spTgt spid="133"/>
                                        </p:tgtEl>
                                        <p:attrNameLst>
                                          <p:attrName>ppt_y</p:attrName>
                                        </p:attrNameLst>
                                      </p:cBhvr>
                                      <p:tavLst>
                                        <p:tav tm="0">
                                          <p:val>
                                            <p:strVal val="#ppt_y"/>
                                          </p:val>
                                        </p:tav>
                                        <p:tav tm="100000">
                                          <p:val>
                                            <p:strVal val="#ppt_y"/>
                                          </p:val>
                                        </p:tav>
                                      </p:tavLst>
                                    </p:anim>
                                  </p:childTnLst>
                                </p:cTn>
                              </p:par>
                            </p:childTnLst>
                          </p:cTn>
                        </p:par>
                        <p:par>
                          <p:cTn id="62" fill="hold">
                            <p:stCondLst>
                              <p:cond delay="1900"/>
                            </p:stCondLst>
                            <p:childTnLst>
                              <p:par>
                                <p:cTn id="63" presetID="2" presetClass="entr" presetSubtype="8" fill="hold" grpId="0" nodeType="afterEffect">
                                  <p:stCondLst>
                                    <p:cond delay="0"/>
                                  </p:stCondLst>
                                  <p:childTnLst>
                                    <p:set>
                                      <p:cBhvr>
                                        <p:cTn id="64" dur="1" fill="hold">
                                          <p:stCondLst>
                                            <p:cond delay="0"/>
                                          </p:stCondLst>
                                        </p:cTn>
                                        <p:tgtEl>
                                          <p:spTgt spid="152"/>
                                        </p:tgtEl>
                                        <p:attrNameLst>
                                          <p:attrName>style.visibility</p:attrName>
                                        </p:attrNameLst>
                                      </p:cBhvr>
                                      <p:to>
                                        <p:strVal val="visible"/>
                                      </p:to>
                                    </p:set>
                                    <p:anim calcmode="lin" valueType="num">
                                      <p:cBhvr additive="base">
                                        <p:cTn id="65" dur="200" fill="hold"/>
                                        <p:tgtEl>
                                          <p:spTgt spid="152"/>
                                        </p:tgtEl>
                                        <p:attrNameLst>
                                          <p:attrName>ppt_x</p:attrName>
                                        </p:attrNameLst>
                                      </p:cBhvr>
                                      <p:tavLst>
                                        <p:tav tm="0">
                                          <p:val>
                                            <p:strVal val="0-#ppt_w/2"/>
                                          </p:val>
                                        </p:tav>
                                        <p:tav tm="100000">
                                          <p:val>
                                            <p:strVal val="#ppt_x"/>
                                          </p:val>
                                        </p:tav>
                                      </p:tavLst>
                                    </p:anim>
                                    <p:anim calcmode="lin" valueType="num">
                                      <p:cBhvr additive="base">
                                        <p:cTn id="66" dur="200" fill="hold"/>
                                        <p:tgtEl>
                                          <p:spTgt spid="152"/>
                                        </p:tgtEl>
                                        <p:attrNameLst>
                                          <p:attrName>ppt_y</p:attrName>
                                        </p:attrNameLst>
                                      </p:cBhvr>
                                      <p:tavLst>
                                        <p:tav tm="0">
                                          <p:val>
                                            <p:strVal val="#ppt_y"/>
                                          </p:val>
                                        </p:tav>
                                        <p:tav tm="100000">
                                          <p:val>
                                            <p:strVal val="#ppt_y"/>
                                          </p:val>
                                        </p:tav>
                                      </p:tavLst>
                                    </p:anim>
                                  </p:childTnLst>
                                </p:cTn>
                              </p:par>
                            </p:childTnLst>
                          </p:cTn>
                        </p:par>
                        <p:par>
                          <p:cTn id="67" fill="hold">
                            <p:stCondLst>
                              <p:cond delay="2100"/>
                            </p:stCondLst>
                            <p:childTnLst>
                              <p:par>
                                <p:cTn id="68" presetID="2" presetClass="entr" presetSubtype="8" fill="hold" grpId="0"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additive="base">
                                        <p:cTn id="70" dur="200" fill="hold"/>
                                        <p:tgtEl>
                                          <p:spTgt spid="112"/>
                                        </p:tgtEl>
                                        <p:attrNameLst>
                                          <p:attrName>ppt_x</p:attrName>
                                        </p:attrNameLst>
                                      </p:cBhvr>
                                      <p:tavLst>
                                        <p:tav tm="0">
                                          <p:val>
                                            <p:strVal val="0-#ppt_w/2"/>
                                          </p:val>
                                        </p:tav>
                                        <p:tav tm="100000">
                                          <p:val>
                                            <p:strVal val="#ppt_x"/>
                                          </p:val>
                                        </p:tav>
                                      </p:tavLst>
                                    </p:anim>
                                    <p:anim calcmode="lin" valueType="num">
                                      <p:cBhvr additive="base">
                                        <p:cTn id="71" dur="200" fill="hold"/>
                                        <p:tgtEl>
                                          <p:spTgt spid="112"/>
                                        </p:tgtEl>
                                        <p:attrNameLst>
                                          <p:attrName>ppt_y</p:attrName>
                                        </p:attrNameLst>
                                      </p:cBhvr>
                                      <p:tavLst>
                                        <p:tav tm="0">
                                          <p:val>
                                            <p:strVal val="#ppt_y"/>
                                          </p:val>
                                        </p:tav>
                                        <p:tav tm="100000">
                                          <p:val>
                                            <p:strVal val="#ppt_y"/>
                                          </p:val>
                                        </p:tav>
                                      </p:tavLst>
                                    </p:anim>
                                  </p:childTnLst>
                                </p:cTn>
                              </p:par>
                            </p:childTnLst>
                          </p:cTn>
                        </p:par>
                        <p:par>
                          <p:cTn id="72" fill="hold">
                            <p:stCondLst>
                              <p:cond delay="2300"/>
                            </p:stCondLst>
                            <p:childTnLst>
                              <p:par>
                                <p:cTn id="73" presetID="22" presetClass="entr" presetSubtype="4" fill="hold" grpId="0" nodeType="afterEffect">
                                  <p:stCondLst>
                                    <p:cond delay="0"/>
                                  </p:stCondLst>
                                  <p:childTnLst>
                                    <p:set>
                                      <p:cBhvr>
                                        <p:cTn id="74" dur="1" fill="hold">
                                          <p:stCondLst>
                                            <p:cond delay="0"/>
                                          </p:stCondLst>
                                        </p:cTn>
                                        <p:tgtEl>
                                          <p:spTgt spid="135"/>
                                        </p:tgtEl>
                                        <p:attrNameLst>
                                          <p:attrName>style.visibility</p:attrName>
                                        </p:attrNameLst>
                                      </p:cBhvr>
                                      <p:to>
                                        <p:strVal val="visible"/>
                                      </p:to>
                                    </p:set>
                                    <p:animEffect transition="in" filter="wipe(down)">
                                      <p:cBhvr>
                                        <p:cTn id="75" dur="300"/>
                                        <p:tgtEl>
                                          <p:spTgt spid="135"/>
                                        </p:tgtEl>
                                      </p:cBhvr>
                                    </p:animEffect>
                                  </p:childTnLst>
                                </p:cTn>
                              </p:par>
                            </p:childTnLst>
                          </p:cTn>
                        </p:par>
                        <p:par>
                          <p:cTn id="76" fill="hold">
                            <p:stCondLst>
                              <p:cond delay="2600"/>
                            </p:stCondLst>
                            <p:childTnLst>
                              <p:par>
                                <p:cTn id="77" presetID="53" presetClass="entr" presetSubtype="16" fill="hold" grpId="0" nodeType="afterEffect">
                                  <p:stCondLst>
                                    <p:cond delay="0"/>
                                  </p:stCondLst>
                                  <p:childTnLst>
                                    <p:set>
                                      <p:cBhvr>
                                        <p:cTn id="78" dur="1" fill="hold">
                                          <p:stCondLst>
                                            <p:cond delay="0"/>
                                          </p:stCondLst>
                                        </p:cTn>
                                        <p:tgtEl>
                                          <p:spTgt spid="159"/>
                                        </p:tgtEl>
                                        <p:attrNameLst>
                                          <p:attrName>style.visibility</p:attrName>
                                        </p:attrNameLst>
                                      </p:cBhvr>
                                      <p:to>
                                        <p:strVal val="visible"/>
                                      </p:to>
                                    </p:set>
                                    <p:anim calcmode="lin" valueType="num">
                                      <p:cBhvr>
                                        <p:cTn id="79" dur="300" fill="hold"/>
                                        <p:tgtEl>
                                          <p:spTgt spid="159"/>
                                        </p:tgtEl>
                                        <p:attrNameLst>
                                          <p:attrName>ppt_w</p:attrName>
                                        </p:attrNameLst>
                                      </p:cBhvr>
                                      <p:tavLst>
                                        <p:tav tm="0">
                                          <p:val>
                                            <p:fltVal val="0"/>
                                          </p:val>
                                        </p:tav>
                                        <p:tav tm="100000">
                                          <p:val>
                                            <p:strVal val="#ppt_w"/>
                                          </p:val>
                                        </p:tav>
                                      </p:tavLst>
                                    </p:anim>
                                    <p:anim calcmode="lin" valueType="num">
                                      <p:cBhvr>
                                        <p:cTn id="80" dur="300" fill="hold"/>
                                        <p:tgtEl>
                                          <p:spTgt spid="159"/>
                                        </p:tgtEl>
                                        <p:attrNameLst>
                                          <p:attrName>ppt_h</p:attrName>
                                        </p:attrNameLst>
                                      </p:cBhvr>
                                      <p:tavLst>
                                        <p:tav tm="0">
                                          <p:val>
                                            <p:fltVal val="0"/>
                                          </p:val>
                                        </p:tav>
                                        <p:tav tm="100000">
                                          <p:val>
                                            <p:strVal val="#ppt_h"/>
                                          </p:val>
                                        </p:tav>
                                      </p:tavLst>
                                    </p:anim>
                                    <p:animEffect transition="in" filter="fade">
                                      <p:cBhvr>
                                        <p:cTn id="81" dur="300"/>
                                        <p:tgtEl>
                                          <p:spTgt spid="159"/>
                                        </p:tgtEl>
                                      </p:cBhvr>
                                    </p:animEffect>
                                  </p:childTnLst>
                                </p:cTn>
                              </p:par>
                            </p:childTnLst>
                          </p:cTn>
                        </p:par>
                        <p:par>
                          <p:cTn id="82" fill="hold">
                            <p:stCondLst>
                              <p:cond delay="2900"/>
                            </p:stCondLst>
                            <p:childTnLst>
                              <p:par>
                                <p:cTn id="83" presetID="22" presetClass="entr" presetSubtype="4" fill="hold" grpId="0" nodeType="after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wipe(down)">
                                      <p:cBhvr>
                                        <p:cTn id="85" dur="500"/>
                                        <p:tgtEl>
                                          <p:spTgt spid="136"/>
                                        </p:tgtEl>
                                      </p:cBhvr>
                                    </p:animEffect>
                                  </p:childTnLst>
                                </p:cTn>
                              </p:par>
                            </p:childTnLst>
                          </p:cTn>
                        </p:par>
                        <p:par>
                          <p:cTn id="86" fill="hold">
                            <p:stCondLst>
                              <p:cond delay="3400"/>
                            </p:stCondLst>
                            <p:childTnLst>
                              <p:par>
                                <p:cTn id="87" presetID="53" presetClass="entr" presetSubtype="16" fill="hold" grpId="0" nodeType="afterEffect">
                                  <p:stCondLst>
                                    <p:cond delay="0"/>
                                  </p:stCondLst>
                                  <p:childTnLst>
                                    <p:set>
                                      <p:cBhvr>
                                        <p:cTn id="88" dur="1" fill="hold">
                                          <p:stCondLst>
                                            <p:cond delay="0"/>
                                          </p:stCondLst>
                                        </p:cTn>
                                        <p:tgtEl>
                                          <p:spTgt spid="153"/>
                                        </p:tgtEl>
                                        <p:attrNameLst>
                                          <p:attrName>style.visibility</p:attrName>
                                        </p:attrNameLst>
                                      </p:cBhvr>
                                      <p:to>
                                        <p:strVal val="visible"/>
                                      </p:to>
                                    </p:set>
                                    <p:anim calcmode="lin" valueType="num">
                                      <p:cBhvr>
                                        <p:cTn id="89" dur="300" fill="hold"/>
                                        <p:tgtEl>
                                          <p:spTgt spid="153"/>
                                        </p:tgtEl>
                                        <p:attrNameLst>
                                          <p:attrName>ppt_w</p:attrName>
                                        </p:attrNameLst>
                                      </p:cBhvr>
                                      <p:tavLst>
                                        <p:tav tm="0">
                                          <p:val>
                                            <p:fltVal val="0"/>
                                          </p:val>
                                        </p:tav>
                                        <p:tav tm="100000">
                                          <p:val>
                                            <p:strVal val="#ppt_w"/>
                                          </p:val>
                                        </p:tav>
                                      </p:tavLst>
                                    </p:anim>
                                    <p:anim calcmode="lin" valueType="num">
                                      <p:cBhvr>
                                        <p:cTn id="90" dur="300" fill="hold"/>
                                        <p:tgtEl>
                                          <p:spTgt spid="153"/>
                                        </p:tgtEl>
                                        <p:attrNameLst>
                                          <p:attrName>ppt_h</p:attrName>
                                        </p:attrNameLst>
                                      </p:cBhvr>
                                      <p:tavLst>
                                        <p:tav tm="0">
                                          <p:val>
                                            <p:fltVal val="0"/>
                                          </p:val>
                                        </p:tav>
                                        <p:tav tm="100000">
                                          <p:val>
                                            <p:strVal val="#ppt_h"/>
                                          </p:val>
                                        </p:tav>
                                      </p:tavLst>
                                    </p:anim>
                                    <p:animEffect transition="in" filter="fade">
                                      <p:cBhvr>
                                        <p:cTn id="91" dur="300"/>
                                        <p:tgtEl>
                                          <p:spTgt spid="153"/>
                                        </p:tgtEl>
                                      </p:cBhvr>
                                    </p:animEffect>
                                  </p:childTnLst>
                                </p:cTn>
                              </p:par>
                            </p:childTnLst>
                          </p:cTn>
                        </p:par>
                        <p:par>
                          <p:cTn id="92" fill="hold">
                            <p:stCondLst>
                              <p:cond delay="3700"/>
                            </p:stCondLst>
                            <p:childTnLst>
                              <p:par>
                                <p:cTn id="93" presetID="2" presetClass="entr" presetSubtype="8" fill="hold" grpId="0" nodeType="afterEffect">
                                  <p:stCondLst>
                                    <p:cond delay="0"/>
                                  </p:stCondLst>
                                  <p:childTnLst>
                                    <p:set>
                                      <p:cBhvr>
                                        <p:cTn id="94" dur="1" fill="hold">
                                          <p:stCondLst>
                                            <p:cond delay="0"/>
                                          </p:stCondLst>
                                        </p:cTn>
                                        <p:tgtEl>
                                          <p:spTgt spid="114"/>
                                        </p:tgtEl>
                                        <p:attrNameLst>
                                          <p:attrName>style.visibility</p:attrName>
                                        </p:attrNameLst>
                                      </p:cBhvr>
                                      <p:to>
                                        <p:strVal val="visible"/>
                                      </p:to>
                                    </p:set>
                                    <p:anim calcmode="lin" valueType="num">
                                      <p:cBhvr additive="base">
                                        <p:cTn id="95" dur="200" fill="hold"/>
                                        <p:tgtEl>
                                          <p:spTgt spid="114"/>
                                        </p:tgtEl>
                                        <p:attrNameLst>
                                          <p:attrName>ppt_x</p:attrName>
                                        </p:attrNameLst>
                                      </p:cBhvr>
                                      <p:tavLst>
                                        <p:tav tm="0">
                                          <p:val>
                                            <p:strVal val="0-#ppt_w/2"/>
                                          </p:val>
                                        </p:tav>
                                        <p:tav tm="100000">
                                          <p:val>
                                            <p:strVal val="#ppt_x"/>
                                          </p:val>
                                        </p:tav>
                                      </p:tavLst>
                                    </p:anim>
                                    <p:anim calcmode="lin" valueType="num">
                                      <p:cBhvr additive="base">
                                        <p:cTn id="96" dur="200" fill="hold"/>
                                        <p:tgtEl>
                                          <p:spTgt spid="114"/>
                                        </p:tgtEl>
                                        <p:attrNameLst>
                                          <p:attrName>ppt_y</p:attrName>
                                        </p:attrNameLst>
                                      </p:cBhvr>
                                      <p:tavLst>
                                        <p:tav tm="0">
                                          <p:val>
                                            <p:strVal val="#ppt_y"/>
                                          </p:val>
                                        </p:tav>
                                        <p:tav tm="100000">
                                          <p:val>
                                            <p:strVal val="#ppt_y"/>
                                          </p:val>
                                        </p:tav>
                                      </p:tavLst>
                                    </p:anim>
                                  </p:childTnLst>
                                </p:cTn>
                              </p:par>
                            </p:childTnLst>
                          </p:cTn>
                        </p:par>
                        <p:par>
                          <p:cTn id="97" fill="hold">
                            <p:stCondLst>
                              <p:cond delay="3900"/>
                            </p:stCondLst>
                            <p:childTnLst>
                              <p:par>
                                <p:cTn id="98" presetID="22" presetClass="entr" presetSubtype="4" fill="hold" grpId="0" nodeType="afterEffect">
                                  <p:stCondLst>
                                    <p:cond delay="0"/>
                                  </p:stCondLst>
                                  <p:childTnLst>
                                    <p:set>
                                      <p:cBhvr>
                                        <p:cTn id="99" dur="1" fill="hold">
                                          <p:stCondLst>
                                            <p:cond delay="0"/>
                                          </p:stCondLst>
                                        </p:cTn>
                                        <p:tgtEl>
                                          <p:spTgt spid="137"/>
                                        </p:tgtEl>
                                        <p:attrNameLst>
                                          <p:attrName>style.visibility</p:attrName>
                                        </p:attrNameLst>
                                      </p:cBhvr>
                                      <p:to>
                                        <p:strVal val="visible"/>
                                      </p:to>
                                    </p:set>
                                    <p:animEffect transition="in" filter="wipe(down)">
                                      <p:cBhvr>
                                        <p:cTn id="100" dur="300"/>
                                        <p:tgtEl>
                                          <p:spTgt spid="137"/>
                                        </p:tgtEl>
                                      </p:cBhvr>
                                    </p:animEffect>
                                  </p:childTnLst>
                                </p:cTn>
                              </p:par>
                            </p:childTnLst>
                          </p:cTn>
                        </p:par>
                        <p:par>
                          <p:cTn id="101" fill="hold">
                            <p:stCondLst>
                              <p:cond delay="4200"/>
                            </p:stCondLst>
                            <p:childTnLst>
                              <p:par>
                                <p:cTn id="102" presetID="53" presetClass="entr" presetSubtype="16"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 calcmode="lin" valueType="num">
                                      <p:cBhvr>
                                        <p:cTn id="104" dur="300" fill="hold"/>
                                        <p:tgtEl>
                                          <p:spTgt spid="150"/>
                                        </p:tgtEl>
                                        <p:attrNameLst>
                                          <p:attrName>ppt_w</p:attrName>
                                        </p:attrNameLst>
                                      </p:cBhvr>
                                      <p:tavLst>
                                        <p:tav tm="0">
                                          <p:val>
                                            <p:fltVal val="0"/>
                                          </p:val>
                                        </p:tav>
                                        <p:tav tm="100000">
                                          <p:val>
                                            <p:strVal val="#ppt_w"/>
                                          </p:val>
                                        </p:tav>
                                      </p:tavLst>
                                    </p:anim>
                                    <p:anim calcmode="lin" valueType="num">
                                      <p:cBhvr>
                                        <p:cTn id="105" dur="300" fill="hold"/>
                                        <p:tgtEl>
                                          <p:spTgt spid="150"/>
                                        </p:tgtEl>
                                        <p:attrNameLst>
                                          <p:attrName>ppt_h</p:attrName>
                                        </p:attrNameLst>
                                      </p:cBhvr>
                                      <p:tavLst>
                                        <p:tav tm="0">
                                          <p:val>
                                            <p:fltVal val="0"/>
                                          </p:val>
                                        </p:tav>
                                        <p:tav tm="100000">
                                          <p:val>
                                            <p:strVal val="#ppt_h"/>
                                          </p:val>
                                        </p:tav>
                                      </p:tavLst>
                                    </p:anim>
                                    <p:animEffect transition="in" filter="fade">
                                      <p:cBhvr>
                                        <p:cTn id="106" dur="300"/>
                                        <p:tgtEl>
                                          <p:spTgt spid="150"/>
                                        </p:tgtEl>
                                      </p:cBhvr>
                                    </p:animEffect>
                                  </p:childTnLst>
                                </p:cTn>
                              </p:par>
                            </p:childTnLst>
                          </p:cTn>
                        </p:par>
                        <p:par>
                          <p:cTn id="107" fill="hold">
                            <p:stCondLst>
                              <p:cond delay="4500"/>
                            </p:stCondLst>
                            <p:childTnLst>
                              <p:par>
                                <p:cTn id="108" presetID="22" presetClass="entr" presetSubtype="4" fill="hold" grpId="0" nodeType="afterEffect">
                                  <p:stCondLst>
                                    <p:cond delay="0"/>
                                  </p:stCondLst>
                                  <p:childTnLst>
                                    <p:set>
                                      <p:cBhvr>
                                        <p:cTn id="109" dur="1" fill="hold">
                                          <p:stCondLst>
                                            <p:cond delay="0"/>
                                          </p:stCondLst>
                                        </p:cTn>
                                        <p:tgtEl>
                                          <p:spTgt spid="138"/>
                                        </p:tgtEl>
                                        <p:attrNameLst>
                                          <p:attrName>style.visibility</p:attrName>
                                        </p:attrNameLst>
                                      </p:cBhvr>
                                      <p:to>
                                        <p:strVal val="visible"/>
                                      </p:to>
                                    </p:set>
                                    <p:animEffect transition="in" filter="wipe(down)">
                                      <p:cBhvr>
                                        <p:cTn id="110" dur="500"/>
                                        <p:tgtEl>
                                          <p:spTgt spid="138"/>
                                        </p:tgtEl>
                                      </p:cBhvr>
                                    </p:animEffect>
                                  </p:childTnLst>
                                </p:cTn>
                              </p:par>
                            </p:childTnLst>
                          </p:cTn>
                        </p:par>
                        <p:par>
                          <p:cTn id="111" fill="hold">
                            <p:stCondLst>
                              <p:cond delay="5000"/>
                            </p:stCondLst>
                            <p:childTnLst>
                              <p:par>
                                <p:cTn id="112" presetID="53" presetClass="entr" presetSubtype="16" fill="hold" grpId="0" nodeType="afterEffect">
                                  <p:stCondLst>
                                    <p:cond delay="0"/>
                                  </p:stCondLst>
                                  <p:childTnLst>
                                    <p:set>
                                      <p:cBhvr>
                                        <p:cTn id="113" dur="1" fill="hold">
                                          <p:stCondLst>
                                            <p:cond delay="0"/>
                                          </p:stCondLst>
                                        </p:cTn>
                                        <p:tgtEl>
                                          <p:spTgt spid="154"/>
                                        </p:tgtEl>
                                        <p:attrNameLst>
                                          <p:attrName>style.visibility</p:attrName>
                                        </p:attrNameLst>
                                      </p:cBhvr>
                                      <p:to>
                                        <p:strVal val="visible"/>
                                      </p:to>
                                    </p:set>
                                    <p:anim calcmode="lin" valueType="num">
                                      <p:cBhvr>
                                        <p:cTn id="114" dur="300" fill="hold"/>
                                        <p:tgtEl>
                                          <p:spTgt spid="154"/>
                                        </p:tgtEl>
                                        <p:attrNameLst>
                                          <p:attrName>ppt_w</p:attrName>
                                        </p:attrNameLst>
                                      </p:cBhvr>
                                      <p:tavLst>
                                        <p:tav tm="0">
                                          <p:val>
                                            <p:fltVal val="0"/>
                                          </p:val>
                                        </p:tav>
                                        <p:tav tm="100000">
                                          <p:val>
                                            <p:strVal val="#ppt_w"/>
                                          </p:val>
                                        </p:tav>
                                      </p:tavLst>
                                    </p:anim>
                                    <p:anim calcmode="lin" valueType="num">
                                      <p:cBhvr>
                                        <p:cTn id="115" dur="300" fill="hold"/>
                                        <p:tgtEl>
                                          <p:spTgt spid="154"/>
                                        </p:tgtEl>
                                        <p:attrNameLst>
                                          <p:attrName>ppt_h</p:attrName>
                                        </p:attrNameLst>
                                      </p:cBhvr>
                                      <p:tavLst>
                                        <p:tav tm="0">
                                          <p:val>
                                            <p:fltVal val="0"/>
                                          </p:val>
                                        </p:tav>
                                        <p:tav tm="100000">
                                          <p:val>
                                            <p:strVal val="#ppt_h"/>
                                          </p:val>
                                        </p:tav>
                                      </p:tavLst>
                                    </p:anim>
                                    <p:animEffect transition="in" filter="fade">
                                      <p:cBhvr>
                                        <p:cTn id="116" dur="300"/>
                                        <p:tgtEl>
                                          <p:spTgt spid="154"/>
                                        </p:tgtEl>
                                      </p:cBhvr>
                                    </p:animEffect>
                                  </p:childTnLst>
                                </p:cTn>
                              </p:par>
                            </p:childTnLst>
                          </p:cTn>
                        </p:par>
                        <p:par>
                          <p:cTn id="117" fill="hold">
                            <p:stCondLst>
                              <p:cond delay="5300"/>
                            </p:stCondLst>
                            <p:childTnLst>
                              <p:par>
                                <p:cTn id="118" presetID="2" presetClass="entr" presetSubtype="8" fill="hold" grpId="0" nodeType="afterEffect">
                                  <p:stCondLst>
                                    <p:cond delay="0"/>
                                  </p:stCondLst>
                                  <p:childTnLst>
                                    <p:set>
                                      <p:cBhvr>
                                        <p:cTn id="119" dur="1" fill="hold">
                                          <p:stCondLst>
                                            <p:cond delay="0"/>
                                          </p:stCondLst>
                                        </p:cTn>
                                        <p:tgtEl>
                                          <p:spTgt spid="115"/>
                                        </p:tgtEl>
                                        <p:attrNameLst>
                                          <p:attrName>style.visibility</p:attrName>
                                        </p:attrNameLst>
                                      </p:cBhvr>
                                      <p:to>
                                        <p:strVal val="visible"/>
                                      </p:to>
                                    </p:set>
                                    <p:anim calcmode="lin" valueType="num">
                                      <p:cBhvr additive="base">
                                        <p:cTn id="120" dur="200" fill="hold"/>
                                        <p:tgtEl>
                                          <p:spTgt spid="115"/>
                                        </p:tgtEl>
                                        <p:attrNameLst>
                                          <p:attrName>ppt_x</p:attrName>
                                        </p:attrNameLst>
                                      </p:cBhvr>
                                      <p:tavLst>
                                        <p:tav tm="0">
                                          <p:val>
                                            <p:strVal val="0-#ppt_w/2"/>
                                          </p:val>
                                        </p:tav>
                                        <p:tav tm="100000">
                                          <p:val>
                                            <p:strVal val="#ppt_x"/>
                                          </p:val>
                                        </p:tav>
                                      </p:tavLst>
                                    </p:anim>
                                    <p:anim calcmode="lin" valueType="num">
                                      <p:cBhvr additive="base">
                                        <p:cTn id="121" dur="200" fill="hold"/>
                                        <p:tgtEl>
                                          <p:spTgt spid="115"/>
                                        </p:tgtEl>
                                        <p:attrNameLst>
                                          <p:attrName>ppt_y</p:attrName>
                                        </p:attrNameLst>
                                      </p:cBhvr>
                                      <p:tavLst>
                                        <p:tav tm="0">
                                          <p:val>
                                            <p:strVal val="#ppt_y"/>
                                          </p:val>
                                        </p:tav>
                                        <p:tav tm="100000">
                                          <p:val>
                                            <p:strVal val="#ppt_y"/>
                                          </p:val>
                                        </p:tav>
                                      </p:tavLst>
                                    </p:anim>
                                  </p:childTnLst>
                                </p:cTn>
                              </p:par>
                            </p:childTnLst>
                          </p:cTn>
                        </p:par>
                        <p:par>
                          <p:cTn id="122" fill="hold">
                            <p:stCondLst>
                              <p:cond delay="5500"/>
                            </p:stCondLst>
                            <p:childTnLst>
                              <p:par>
                                <p:cTn id="123" presetID="22" presetClass="entr" presetSubtype="4" fill="hold" grpId="0" nodeType="afterEffect">
                                  <p:stCondLst>
                                    <p:cond delay="0"/>
                                  </p:stCondLst>
                                  <p:childTnLst>
                                    <p:set>
                                      <p:cBhvr>
                                        <p:cTn id="124" dur="1" fill="hold">
                                          <p:stCondLst>
                                            <p:cond delay="0"/>
                                          </p:stCondLst>
                                        </p:cTn>
                                        <p:tgtEl>
                                          <p:spTgt spid="139"/>
                                        </p:tgtEl>
                                        <p:attrNameLst>
                                          <p:attrName>style.visibility</p:attrName>
                                        </p:attrNameLst>
                                      </p:cBhvr>
                                      <p:to>
                                        <p:strVal val="visible"/>
                                      </p:to>
                                    </p:set>
                                    <p:animEffect transition="in" filter="wipe(down)">
                                      <p:cBhvr>
                                        <p:cTn id="125" dur="300"/>
                                        <p:tgtEl>
                                          <p:spTgt spid="139"/>
                                        </p:tgtEl>
                                      </p:cBhvr>
                                    </p:animEffect>
                                  </p:childTnLst>
                                </p:cTn>
                              </p:par>
                            </p:childTnLst>
                          </p:cTn>
                        </p:par>
                        <p:par>
                          <p:cTn id="126" fill="hold">
                            <p:stCondLst>
                              <p:cond delay="5800"/>
                            </p:stCondLst>
                            <p:childTnLst>
                              <p:par>
                                <p:cTn id="127" presetID="53" presetClass="entr" presetSubtype="16" fill="hold" grpId="0" nodeType="afterEffect">
                                  <p:stCondLst>
                                    <p:cond delay="0"/>
                                  </p:stCondLst>
                                  <p:childTnLst>
                                    <p:set>
                                      <p:cBhvr>
                                        <p:cTn id="128" dur="1" fill="hold">
                                          <p:stCondLst>
                                            <p:cond delay="0"/>
                                          </p:stCondLst>
                                        </p:cTn>
                                        <p:tgtEl>
                                          <p:spTgt spid="149"/>
                                        </p:tgtEl>
                                        <p:attrNameLst>
                                          <p:attrName>style.visibility</p:attrName>
                                        </p:attrNameLst>
                                      </p:cBhvr>
                                      <p:to>
                                        <p:strVal val="visible"/>
                                      </p:to>
                                    </p:set>
                                    <p:anim calcmode="lin" valueType="num">
                                      <p:cBhvr>
                                        <p:cTn id="129" dur="300" fill="hold"/>
                                        <p:tgtEl>
                                          <p:spTgt spid="149"/>
                                        </p:tgtEl>
                                        <p:attrNameLst>
                                          <p:attrName>ppt_w</p:attrName>
                                        </p:attrNameLst>
                                      </p:cBhvr>
                                      <p:tavLst>
                                        <p:tav tm="0">
                                          <p:val>
                                            <p:fltVal val="0"/>
                                          </p:val>
                                        </p:tav>
                                        <p:tav tm="100000">
                                          <p:val>
                                            <p:strVal val="#ppt_w"/>
                                          </p:val>
                                        </p:tav>
                                      </p:tavLst>
                                    </p:anim>
                                    <p:anim calcmode="lin" valueType="num">
                                      <p:cBhvr>
                                        <p:cTn id="130" dur="300" fill="hold"/>
                                        <p:tgtEl>
                                          <p:spTgt spid="149"/>
                                        </p:tgtEl>
                                        <p:attrNameLst>
                                          <p:attrName>ppt_h</p:attrName>
                                        </p:attrNameLst>
                                      </p:cBhvr>
                                      <p:tavLst>
                                        <p:tav tm="0">
                                          <p:val>
                                            <p:fltVal val="0"/>
                                          </p:val>
                                        </p:tav>
                                        <p:tav tm="100000">
                                          <p:val>
                                            <p:strVal val="#ppt_h"/>
                                          </p:val>
                                        </p:tav>
                                      </p:tavLst>
                                    </p:anim>
                                    <p:animEffect transition="in" filter="fade">
                                      <p:cBhvr>
                                        <p:cTn id="131" dur="300"/>
                                        <p:tgtEl>
                                          <p:spTgt spid="149"/>
                                        </p:tgtEl>
                                      </p:cBhvr>
                                    </p:animEffect>
                                  </p:childTnLst>
                                </p:cTn>
                              </p:par>
                            </p:childTnLst>
                          </p:cTn>
                        </p:par>
                        <p:par>
                          <p:cTn id="132" fill="hold">
                            <p:stCondLst>
                              <p:cond delay="6100"/>
                            </p:stCondLst>
                            <p:childTnLst>
                              <p:par>
                                <p:cTn id="133" presetID="22" presetClass="entr" presetSubtype="4" fill="hold" grpId="0" nodeType="afterEffect">
                                  <p:stCondLst>
                                    <p:cond delay="0"/>
                                  </p:stCondLst>
                                  <p:childTnLst>
                                    <p:set>
                                      <p:cBhvr>
                                        <p:cTn id="134" dur="1" fill="hold">
                                          <p:stCondLst>
                                            <p:cond delay="0"/>
                                          </p:stCondLst>
                                        </p:cTn>
                                        <p:tgtEl>
                                          <p:spTgt spid="140"/>
                                        </p:tgtEl>
                                        <p:attrNameLst>
                                          <p:attrName>style.visibility</p:attrName>
                                        </p:attrNameLst>
                                      </p:cBhvr>
                                      <p:to>
                                        <p:strVal val="visible"/>
                                      </p:to>
                                    </p:set>
                                    <p:animEffect transition="in" filter="wipe(down)">
                                      <p:cBhvr>
                                        <p:cTn id="135" dur="500"/>
                                        <p:tgtEl>
                                          <p:spTgt spid="140"/>
                                        </p:tgtEl>
                                      </p:cBhvr>
                                    </p:animEffect>
                                  </p:childTnLst>
                                </p:cTn>
                              </p:par>
                            </p:childTnLst>
                          </p:cTn>
                        </p:par>
                        <p:par>
                          <p:cTn id="136" fill="hold">
                            <p:stCondLst>
                              <p:cond delay="6600"/>
                            </p:stCondLst>
                            <p:childTnLst>
                              <p:par>
                                <p:cTn id="137" presetID="53" presetClass="entr" presetSubtype="16" fill="hold" grpId="0" nodeType="afterEffect">
                                  <p:stCondLst>
                                    <p:cond delay="0"/>
                                  </p:stCondLst>
                                  <p:childTnLst>
                                    <p:set>
                                      <p:cBhvr>
                                        <p:cTn id="138" dur="1" fill="hold">
                                          <p:stCondLst>
                                            <p:cond delay="0"/>
                                          </p:stCondLst>
                                        </p:cTn>
                                        <p:tgtEl>
                                          <p:spTgt spid="155"/>
                                        </p:tgtEl>
                                        <p:attrNameLst>
                                          <p:attrName>style.visibility</p:attrName>
                                        </p:attrNameLst>
                                      </p:cBhvr>
                                      <p:to>
                                        <p:strVal val="visible"/>
                                      </p:to>
                                    </p:set>
                                    <p:anim calcmode="lin" valueType="num">
                                      <p:cBhvr>
                                        <p:cTn id="139" dur="300" fill="hold"/>
                                        <p:tgtEl>
                                          <p:spTgt spid="155"/>
                                        </p:tgtEl>
                                        <p:attrNameLst>
                                          <p:attrName>ppt_w</p:attrName>
                                        </p:attrNameLst>
                                      </p:cBhvr>
                                      <p:tavLst>
                                        <p:tav tm="0">
                                          <p:val>
                                            <p:fltVal val="0"/>
                                          </p:val>
                                        </p:tav>
                                        <p:tav tm="100000">
                                          <p:val>
                                            <p:strVal val="#ppt_w"/>
                                          </p:val>
                                        </p:tav>
                                      </p:tavLst>
                                    </p:anim>
                                    <p:anim calcmode="lin" valueType="num">
                                      <p:cBhvr>
                                        <p:cTn id="140" dur="300" fill="hold"/>
                                        <p:tgtEl>
                                          <p:spTgt spid="155"/>
                                        </p:tgtEl>
                                        <p:attrNameLst>
                                          <p:attrName>ppt_h</p:attrName>
                                        </p:attrNameLst>
                                      </p:cBhvr>
                                      <p:tavLst>
                                        <p:tav tm="0">
                                          <p:val>
                                            <p:fltVal val="0"/>
                                          </p:val>
                                        </p:tav>
                                        <p:tav tm="100000">
                                          <p:val>
                                            <p:strVal val="#ppt_h"/>
                                          </p:val>
                                        </p:tav>
                                      </p:tavLst>
                                    </p:anim>
                                    <p:animEffect transition="in" filter="fade">
                                      <p:cBhvr>
                                        <p:cTn id="141" dur="300"/>
                                        <p:tgtEl>
                                          <p:spTgt spid="155"/>
                                        </p:tgtEl>
                                      </p:cBhvr>
                                    </p:animEffect>
                                  </p:childTnLst>
                                </p:cTn>
                              </p:par>
                            </p:childTnLst>
                          </p:cTn>
                        </p:par>
                        <p:par>
                          <p:cTn id="142" fill="hold">
                            <p:stCondLst>
                              <p:cond delay="6900"/>
                            </p:stCondLst>
                            <p:childTnLst>
                              <p:par>
                                <p:cTn id="143" presetID="2" presetClass="entr" presetSubtype="8" fill="hold" grpId="0" nodeType="afterEffect">
                                  <p:stCondLst>
                                    <p:cond delay="0"/>
                                  </p:stCondLst>
                                  <p:childTnLst>
                                    <p:set>
                                      <p:cBhvr>
                                        <p:cTn id="144" dur="1" fill="hold">
                                          <p:stCondLst>
                                            <p:cond delay="0"/>
                                          </p:stCondLst>
                                        </p:cTn>
                                        <p:tgtEl>
                                          <p:spTgt spid="116"/>
                                        </p:tgtEl>
                                        <p:attrNameLst>
                                          <p:attrName>style.visibility</p:attrName>
                                        </p:attrNameLst>
                                      </p:cBhvr>
                                      <p:to>
                                        <p:strVal val="visible"/>
                                      </p:to>
                                    </p:set>
                                    <p:anim calcmode="lin" valueType="num">
                                      <p:cBhvr additive="base">
                                        <p:cTn id="145" dur="200" fill="hold"/>
                                        <p:tgtEl>
                                          <p:spTgt spid="116"/>
                                        </p:tgtEl>
                                        <p:attrNameLst>
                                          <p:attrName>ppt_x</p:attrName>
                                        </p:attrNameLst>
                                      </p:cBhvr>
                                      <p:tavLst>
                                        <p:tav tm="0">
                                          <p:val>
                                            <p:strVal val="0-#ppt_w/2"/>
                                          </p:val>
                                        </p:tav>
                                        <p:tav tm="100000">
                                          <p:val>
                                            <p:strVal val="#ppt_x"/>
                                          </p:val>
                                        </p:tav>
                                      </p:tavLst>
                                    </p:anim>
                                    <p:anim calcmode="lin" valueType="num">
                                      <p:cBhvr additive="base">
                                        <p:cTn id="146" dur="200" fill="hold"/>
                                        <p:tgtEl>
                                          <p:spTgt spid="116"/>
                                        </p:tgtEl>
                                        <p:attrNameLst>
                                          <p:attrName>ppt_y</p:attrName>
                                        </p:attrNameLst>
                                      </p:cBhvr>
                                      <p:tavLst>
                                        <p:tav tm="0">
                                          <p:val>
                                            <p:strVal val="#ppt_y"/>
                                          </p:val>
                                        </p:tav>
                                        <p:tav tm="100000">
                                          <p:val>
                                            <p:strVal val="#ppt_y"/>
                                          </p:val>
                                        </p:tav>
                                      </p:tavLst>
                                    </p:anim>
                                  </p:childTnLst>
                                </p:cTn>
                              </p:par>
                            </p:childTnLst>
                          </p:cTn>
                        </p:par>
                        <p:par>
                          <p:cTn id="147" fill="hold">
                            <p:stCondLst>
                              <p:cond delay="7100"/>
                            </p:stCondLst>
                            <p:childTnLst>
                              <p:par>
                                <p:cTn id="148" presetID="22" presetClass="entr" presetSubtype="4" fill="hold" grpId="0" nodeType="afterEffect">
                                  <p:stCondLst>
                                    <p:cond delay="0"/>
                                  </p:stCondLst>
                                  <p:childTnLst>
                                    <p:set>
                                      <p:cBhvr>
                                        <p:cTn id="149" dur="1" fill="hold">
                                          <p:stCondLst>
                                            <p:cond delay="0"/>
                                          </p:stCondLst>
                                        </p:cTn>
                                        <p:tgtEl>
                                          <p:spTgt spid="141"/>
                                        </p:tgtEl>
                                        <p:attrNameLst>
                                          <p:attrName>style.visibility</p:attrName>
                                        </p:attrNameLst>
                                      </p:cBhvr>
                                      <p:to>
                                        <p:strVal val="visible"/>
                                      </p:to>
                                    </p:set>
                                    <p:animEffect transition="in" filter="wipe(down)">
                                      <p:cBhvr>
                                        <p:cTn id="150" dur="300"/>
                                        <p:tgtEl>
                                          <p:spTgt spid="141"/>
                                        </p:tgtEl>
                                      </p:cBhvr>
                                    </p:animEffect>
                                  </p:childTnLst>
                                </p:cTn>
                              </p:par>
                            </p:childTnLst>
                          </p:cTn>
                        </p:par>
                        <p:par>
                          <p:cTn id="151" fill="hold">
                            <p:stCondLst>
                              <p:cond delay="7400"/>
                            </p:stCondLst>
                            <p:childTnLst>
                              <p:par>
                                <p:cTn id="152" presetID="53" presetClass="entr" presetSubtype="16" fill="hold" grpId="0" nodeType="afterEffect">
                                  <p:stCondLst>
                                    <p:cond delay="0"/>
                                  </p:stCondLst>
                                  <p:childTnLst>
                                    <p:set>
                                      <p:cBhvr>
                                        <p:cTn id="153" dur="1" fill="hold">
                                          <p:stCondLst>
                                            <p:cond delay="0"/>
                                          </p:stCondLst>
                                        </p:cTn>
                                        <p:tgtEl>
                                          <p:spTgt spid="151"/>
                                        </p:tgtEl>
                                        <p:attrNameLst>
                                          <p:attrName>style.visibility</p:attrName>
                                        </p:attrNameLst>
                                      </p:cBhvr>
                                      <p:to>
                                        <p:strVal val="visible"/>
                                      </p:to>
                                    </p:set>
                                    <p:anim calcmode="lin" valueType="num">
                                      <p:cBhvr>
                                        <p:cTn id="154" dur="300" fill="hold"/>
                                        <p:tgtEl>
                                          <p:spTgt spid="151"/>
                                        </p:tgtEl>
                                        <p:attrNameLst>
                                          <p:attrName>ppt_w</p:attrName>
                                        </p:attrNameLst>
                                      </p:cBhvr>
                                      <p:tavLst>
                                        <p:tav tm="0">
                                          <p:val>
                                            <p:fltVal val="0"/>
                                          </p:val>
                                        </p:tav>
                                        <p:tav tm="100000">
                                          <p:val>
                                            <p:strVal val="#ppt_w"/>
                                          </p:val>
                                        </p:tav>
                                      </p:tavLst>
                                    </p:anim>
                                    <p:anim calcmode="lin" valueType="num">
                                      <p:cBhvr>
                                        <p:cTn id="155" dur="300" fill="hold"/>
                                        <p:tgtEl>
                                          <p:spTgt spid="151"/>
                                        </p:tgtEl>
                                        <p:attrNameLst>
                                          <p:attrName>ppt_h</p:attrName>
                                        </p:attrNameLst>
                                      </p:cBhvr>
                                      <p:tavLst>
                                        <p:tav tm="0">
                                          <p:val>
                                            <p:fltVal val="0"/>
                                          </p:val>
                                        </p:tav>
                                        <p:tav tm="100000">
                                          <p:val>
                                            <p:strVal val="#ppt_h"/>
                                          </p:val>
                                        </p:tav>
                                      </p:tavLst>
                                    </p:anim>
                                    <p:animEffect transition="in" filter="fade">
                                      <p:cBhvr>
                                        <p:cTn id="156" dur="300"/>
                                        <p:tgtEl>
                                          <p:spTgt spid="151"/>
                                        </p:tgtEl>
                                      </p:cBhvr>
                                    </p:animEffect>
                                  </p:childTnLst>
                                </p:cTn>
                              </p:par>
                            </p:childTnLst>
                          </p:cTn>
                        </p:par>
                        <p:par>
                          <p:cTn id="157" fill="hold">
                            <p:stCondLst>
                              <p:cond delay="7700"/>
                            </p:stCondLst>
                            <p:childTnLst>
                              <p:par>
                                <p:cTn id="158" presetID="22" presetClass="entr" presetSubtype="4" fill="hold" grpId="0" nodeType="afterEffect">
                                  <p:stCondLst>
                                    <p:cond delay="0"/>
                                  </p:stCondLst>
                                  <p:childTnLst>
                                    <p:set>
                                      <p:cBhvr>
                                        <p:cTn id="159" dur="1" fill="hold">
                                          <p:stCondLst>
                                            <p:cond delay="0"/>
                                          </p:stCondLst>
                                        </p:cTn>
                                        <p:tgtEl>
                                          <p:spTgt spid="142"/>
                                        </p:tgtEl>
                                        <p:attrNameLst>
                                          <p:attrName>style.visibility</p:attrName>
                                        </p:attrNameLst>
                                      </p:cBhvr>
                                      <p:to>
                                        <p:strVal val="visible"/>
                                      </p:to>
                                    </p:set>
                                    <p:animEffect transition="in" filter="wipe(down)">
                                      <p:cBhvr>
                                        <p:cTn id="160" dur="500"/>
                                        <p:tgtEl>
                                          <p:spTgt spid="142"/>
                                        </p:tgtEl>
                                      </p:cBhvr>
                                    </p:animEffect>
                                  </p:childTnLst>
                                </p:cTn>
                              </p:par>
                            </p:childTnLst>
                          </p:cTn>
                        </p:par>
                        <p:par>
                          <p:cTn id="161" fill="hold">
                            <p:stCondLst>
                              <p:cond delay="8200"/>
                            </p:stCondLst>
                            <p:childTnLst>
                              <p:par>
                                <p:cTn id="162" presetID="53" presetClass="entr" presetSubtype="16" fill="hold" grpId="0" nodeType="afterEffect">
                                  <p:stCondLst>
                                    <p:cond delay="0"/>
                                  </p:stCondLst>
                                  <p:childTnLst>
                                    <p:set>
                                      <p:cBhvr>
                                        <p:cTn id="163" dur="1" fill="hold">
                                          <p:stCondLst>
                                            <p:cond delay="0"/>
                                          </p:stCondLst>
                                        </p:cTn>
                                        <p:tgtEl>
                                          <p:spTgt spid="156"/>
                                        </p:tgtEl>
                                        <p:attrNameLst>
                                          <p:attrName>style.visibility</p:attrName>
                                        </p:attrNameLst>
                                      </p:cBhvr>
                                      <p:to>
                                        <p:strVal val="visible"/>
                                      </p:to>
                                    </p:set>
                                    <p:anim calcmode="lin" valueType="num">
                                      <p:cBhvr>
                                        <p:cTn id="164" dur="300" fill="hold"/>
                                        <p:tgtEl>
                                          <p:spTgt spid="156"/>
                                        </p:tgtEl>
                                        <p:attrNameLst>
                                          <p:attrName>ppt_w</p:attrName>
                                        </p:attrNameLst>
                                      </p:cBhvr>
                                      <p:tavLst>
                                        <p:tav tm="0">
                                          <p:val>
                                            <p:fltVal val="0"/>
                                          </p:val>
                                        </p:tav>
                                        <p:tav tm="100000">
                                          <p:val>
                                            <p:strVal val="#ppt_w"/>
                                          </p:val>
                                        </p:tav>
                                      </p:tavLst>
                                    </p:anim>
                                    <p:anim calcmode="lin" valueType="num">
                                      <p:cBhvr>
                                        <p:cTn id="165" dur="300" fill="hold"/>
                                        <p:tgtEl>
                                          <p:spTgt spid="156"/>
                                        </p:tgtEl>
                                        <p:attrNameLst>
                                          <p:attrName>ppt_h</p:attrName>
                                        </p:attrNameLst>
                                      </p:cBhvr>
                                      <p:tavLst>
                                        <p:tav tm="0">
                                          <p:val>
                                            <p:fltVal val="0"/>
                                          </p:val>
                                        </p:tav>
                                        <p:tav tm="100000">
                                          <p:val>
                                            <p:strVal val="#ppt_h"/>
                                          </p:val>
                                        </p:tav>
                                      </p:tavLst>
                                    </p:anim>
                                    <p:animEffect transition="in" filter="fade">
                                      <p:cBhvr>
                                        <p:cTn id="166" dur="300"/>
                                        <p:tgtEl>
                                          <p:spTgt spid="156"/>
                                        </p:tgtEl>
                                      </p:cBhvr>
                                    </p:animEffect>
                                  </p:childTnLst>
                                </p:cTn>
                              </p:par>
                            </p:childTnLst>
                          </p:cTn>
                        </p:par>
                        <p:par>
                          <p:cTn id="167" fill="hold">
                            <p:stCondLst>
                              <p:cond delay="8500"/>
                            </p:stCondLst>
                            <p:childTnLst>
                              <p:par>
                                <p:cTn id="168" presetID="2" presetClass="entr" presetSubtype="2" fill="hold" grpId="0" nodeType="afterEffect">
                                  <p:stCondLst>
                                    <p:cond delay="0"/>
                                  </p:stCondLst>
                                  <p:childTnLst>
                                    <p:set>
                                      <p:cBhvr>
                                        <p:cTn id="169" dur="1" fill="hold">
                                          <p:stCondLst>
                                            <p:cond delay="0"/>
                                          </p:stCondLst>
                                        </p:cTn>
                                        <p:tgtEl>
                                          <p:spTgt spid="144"/>
                                        </p:tgtEl>
                                        <p:attrNameLst>
                                          <p:attrName>style.visibility</p:attrName>
                                        </p:attrNameLst>
                                      </p:cBhvr>
                                      <p:to>
                                        <p:strVal val="visible"/>
                                      </p:to>
                                    </p:set>
                                    <p:anim calcmode="lin" valueType="num">
                                      <p:cBhvr additive="base">
                                        <p:cTn id="170" dur="300" fill="hold"/>
                                        <p:tgtEl>
                                          <p:spTgt spid="144"/>
                                        </p:tgtEl>
                                        <p:attrNameLst>
                                          <p:attrName>ppt_x</p:attrName>
                                        </p:attrNameLst>
                                      </p:cBhvr>
                                      <p:tavLst>
                                        <p:tav tm="0">
                                          <p:val>
                                            <p:strVal val="1+#ppt_w/2"/>
                                          </p:val>
                                        </p:tav>
                                        <p:tav tm="100000">
                                          <p:val>
                                            <p:strVal val="#ppt_x"/>
                                          </p:val>
                                        </p:tav>
                                      </p:tavLst>
                                    </p:anim>
                                    <p:anim calcmode="lin" valueType="num">
                                      <p:cBhvr additive="base">
                                        <p:cTn id="171" dur="300" fill="hold"/>
                                        <p:tgtEl>
                                          <p:spTgt spid="144"/>
                                        </p:tgtEl>
                                        <p:attrNameLst>
                                          <p:attrName>ppt_y</p:attrName>
                                        </p:attrNameLst>
                                      </p:cBhvr>
                                      <p:tavLst>
                                        <p:tav tm="0">
                                          <p:val>
                                            <p:strVal val="#ppt_y"/>
                                          </p:val>
                                        </p:tav>
                                        <p:tav tm="100000">
                                          <p:val>
                                            <p:strVal val="#ppt_y"/>
                                          </p:val>
                                        </p:tav>
                                      </p:tavLst>
                                    </p:anim>
                                  </p:childTnLst>
                                </p:cTn>
                              </p:par>
                            </p:childTnLst>
                          </p:cTn>
                        </p:par>
                        <p:par>
                          <p:cTn id="172" fill="hold">
                            <p:stCondLst>
                              <p:cond delay="8800"/>
                            </p:stCondLst>
                            <p:childTnLst>
                              <p:par>
                                <p:cTn id="173" presetID="2" presetClass="entr" presetSubtype="2" fill="hold" grpId="0" nodeType="afterEffect">
                                  <p:stCondLst>
                                    <p:cond delay="0"/>
                                  </p:stCondLst>
                                  <p:childTnLst>
                                    <p:set>
                                      <p:cBhvr>
                                        <p:cTn id="174" dur="1" fill="hold">
                                          <p:stCondLst>
                                            <p:cond delay="0"/>
                                          </p:stCondLst>
                                        </p:cTn>
                                        <p:tgtEl>
                                          <p:spTgt spid="143"/>
                                        </p:tgtEl>
                                        <p:attrNameLst>
                                          <p:attrName>style.visibility</p:attrName>
                                        </p:attrNameLst>
                                      </p:cBhvr>
                                      <p:to>
                                        <p:strVal val="visible"/>
                                      </p:to>
                                    </p:set>
                                    <p:anim calcmode="lin" valueType="num">
                                      <p:cBhvr additive="base">
                                        <p:cTn id="175" dur="300" fill="hold"/>
                                        <p:tgtEl>
                                          <p:spTgt spid="143"/>
                                        </p:tgtEl>
                                        <p:attrNameLst>
                                          <p:attrName>ppt_x</p:attrName>
                                        </p:attrNameLst>
                                      </p:cBhvr>
                                      <p:tavLst>
                                        <p:tav tm="0">
                                          <p:val>
                                            <p:strVal val="1+#ppt_w/2"/>
                                          </p:val>
                                        </p:tav>
                                        <p:tav tm="100000">
                                          <p:val>
                                            <p:strVal val="#ppt_x"/>
                                          </p:val>
                                        </p:tav>
                                      </p:tavLst>
                                    </p:anim>
                                    <p:anim calcmode="lin" valueType="num">
                                      <p:cBhvr additive="base">
                                        <p:cTn id="176" dur="300" fill="hold"/>
                                        <p:tgtEl>
                                          <p:spTgt spid="143"/>
                                        </p:tgtEl>
                                        <p:attrNameLst>
                                          <p:attrName>ppt_y</p:attrName>
                                        </p:attrNameLst>
                                      </p:cBhvr>
                                      <p:tavLst>
                                        <p:tav tm="0">
                                          <p:val>
                                            <p:strVal val="#ppt_y"/>
                                          </p:val>
                                        </p:tav>
                                        <p:tav tm="100000">
                                          <p:val>
                                            <p:strVal val="#ppt_y"/>
                                          </p:val>
                                        </p:tav>
                                      </p:tavLst>
                                    </p:anim>
                                  </p:childTnLst>
                                </p:cTn>
                              </p:par>
                            </p:childTnLst>
                          </p:cTn>
                        </p:par>
                        <p:par>
                          <p:cTn id="177" fill="hold">
                            <p:stCondLst>
                              <p:cond delay="9100"/>
                            </p:stCondLst>
                            <p:childTnLst>
                              <p:par>
                                <p:cTn id="178" presetID="22" presetClass="entr" presetSubtype="8" fill="hold" grpId="0" nodeType="afterEffect">
                                  <p:stCondLst>
                                    <p:cond delay="0"/>
                                  </p:stCondLst>
                                  <p:childTnLst>
                                    <p:set>
                                      <p:cBhvr>
                                        <p:cTn id="179" dur="1" fill="hold">
                                          <p:stCondLst>
                                            <p:cond delay="0"/>
                                          </p:stCondLst>
                                        </p:cTn>
                                        <p:tgtEl>
                                          <p:spTgt spid="146"/>
                                        </p:tgtEl>
                                        <p:attrNameLst>
                                          <p:attrName>style.visibility</p:attrName>
                                        </p:attrNameLst>
                                      </p:cBhvr>
                                      <p:to>
                                        <p:strVal val="visible"/>
                                      </p:to>
                                    </p:set>
                                    <p:animEffect transition="in" filter="wipe(left)">
                                      <p:cBhvr>
                                        <p:cTn id="180" dur="500"/>
                                        <p:tgtEl>
                                          <p:spTgt spid="146"/>
                                        </p:tgtEl>
                                      </p:cBhvr>
                                    </p:animEffect>
                                  </p:childTnLst>
                                </p:cTn>
                              </p:par>
                            </p:childTnLst>
                          </p:cTn>
                        </p:par>
                        <p:par>
                          <p:cTn id="181" fill="hold">
                            <p:stCondLst>
                              <p:cond delay="9600"/>
                            </p:stCondLst>
                            <p:childTnLst>
                              <p:par>
                                <p:cTn id="182" presetID="22" presetClass="entr" presetSubtype="8" fill="hold" grpId="0" nodeType="afterEffect">
                                  <p:stCondLst>
                                    <p:cond delay="0"/>
                                  </p:stCondLst>
                                  <p:childTnLst>
                                    <p:set>
                                      <p:cBhvr>
                                        <p:cTn id="183" dur="1" fill="hold">
                                          <p:stCondLst>
                                            <p:cond delay="0"/>
                                          </p:stCondLst>
                                        </p:cTn>
                                        <p:tgtEl>
                                          <p:spTgt spid="145"/>
                                        </p:tgtEl>
                                        <p:attrNameLst>
                                          <p:attrName>style.visibility</p:attrName>
                                        </p:attrNameLst>
                                      </p:cBhvr>
                                      <p:to>
                                        <p:strVal val="visible"/>
                                      </p:to>
                                    </p:set>
                                    <p:animEffect transition="in" filter="wipe(left)">
                                      <p:cBhvr>
                                        <p:cTn id="184" dur="500"/>
                                        <p:tgtEl>
                                          <p:spTgt spid="145"/>
                                        </p:tgtEl>
                                      </p:cBhvr>
                                    </p:animEffect>
                                  </p:childTnLst>
                                </p:cTn>
                              </p:par>
                            </p:childTnLst>
                          </p:cTn>
                        </p:par>
                        <p:par>
                          <p:cTn id="185" fill="hold">
                            <p:stCondLst>
                              <p:cond delay="10100"/>
                            </p:stCondLst>
                            <p:childTnLst>
                              <p:par>
                                <p:cTn id="186" presetID="22" presetClass="entr" presetSubtype="8" fill="hold" grpId="0" nodeType="afterEffect">
                                  <p:stCondLst>
                                    <p:cond delay="0"/>
                                  </p:stCondLst>
                                  <p:childTnLst>
                                    <p:set>
                                      <p:cBhvr>
                                        <p:cTn id="187" dur="1" fill="hold">
                                          <p:stCondLst>
                                            <p:cond delay="0"/>
                                          </p:stCondLst>
                                        </p:cTn>
                                        <p:tgtEl>
                                          <p:spTgt spid="147"/>
                                        </p:tgtEl>
                                        <p:attrNameLst>
                                          <p:attrName>style.visibility</p:attrName>
                                        </p:attrNameLst>
                                      </p:cBhvr>
                                      <p:to>
                                        <p:strVal val="visible"/>
                                      </p:to>
                                    </p:set>
                                    <p:animEffect transition="in" filter="wipe(left)">
                                      <p:cBhvr>
                                        <p:cTn id="188" dur="500"/>
                                        <p:tgtEl>
                                          <p:spTgt spid="147"/>
                                        </p:tgtEl>
                                      </p:cBhvr>
                                    </p:animEffect>
                                  </p:childTnLst>
                                </p:cTn>
                              </p:par>
                            </p:childTnLst>
                          </p:cTn>
                        </p:par>
                        <p:par>
                          <p:cTn id="189" fill="hold">
                            <p:stCondLst>
                              <p:cond delay="10600"/>
                            </p:stCondLst>
                            <p:childTnLst>
                              <p:par>
                                <p:cTn id="190" presetID="22" presetClass="entr" presetSubtype="4" fill="hold" grpId="0" nodeType="afterEffect">
                                  <p:stCondLst>
                                    <p:cond delay="0"/>
                                  </p:stCondLst>
                                  <p:childTnLst>
                                    <p:set>
                                      <p:cBhvr>
                                        <p:cTn id="191" dur="1" fill="hold">
                                          <p:stCondLst>
                                            <p:cond delay="0"/>
                                          </p:stCondLst>
                                        </p:cTn>
                                        <p:tgtEl>
                                          <p:spTgt spid="157"/>
                                        </p:tgtEl>
                                        <p:attrNameLst>
                                          <p:attrName>style.visibility</p:attrName>
                                        </p:attrNameLst>
                                      </p:cBhvr>
                                      <p:to>
                                        <p:strVal val="visible"/>
                                      </p:to>
                                    </p:set>
                                    <p:animEffect transition="in" filter="wipe(down)">
                                      <p:cBhvr>
                                        <p:cTn id="192" dur="500"/>
                                        <p:tgtEl>
                                          <p:spTgt spid="157"/>
                                        </p:tgtEl>
                                      </p:cBhvr>
                                    </p:animEffect>
                                  </p:childTnLst>
                                </p:cTn>
                              </p:par>
                            </p:childTnLst>
                          </p:cTn>
                        </p:par>
                        <p:par>
                          <p:cTn id="193" fill="hold">
                            <p:stCondLst>
                              <p:cond delay="11100"/>
                            </p:stCondLst>
                            <p:childTnLst>
                              <p:par>
                                <p:cTn id="194" presetID="22" presetClass="entr" presetSubtype="8" fill="hold" grpId="0" nodeType="afterEffect">
                                  <p:stCondLst>
                                    <p:cond delay="0"/>
                                  </p:stCondLst>
                                  <p:childTnLst>
                                    <p:set>
                                      <p:cBhvr>
                                        <p:cTn id="195" dur="1" fill="hold">
                                          <p:stCondLst>
                                            <p:cond delay="0"/>
                                          </p:stCondLst>
                                        </p:cTn>
                                        <p:tgtEl>
                                          <p:spTgt spid="148"/>
                                        </p:tgtEl>
                                        <p:attrNameLst>
                                          <p:attrName>style.visibility</p:attrName>
                                        </p:attrNameLst>
                                      </p:cBhvr>
                                      <p:to>
                                        <p:strVal val="visible"/>
                                      </p:to>
                                    </p:set>
                                    <p:animEffect transition="in" filter="wipe(left)">
                                      <p:cBhvr>
                                        <p:cTn id="196" dur="500"/>
                                        <p:tgtEl>
                                          <p:spTgt spid="148"/>
                                        </p:tgtEl>
                                      </p:cBhvr>
                                    </p:animEffect>
                                  </p:childTnLst>
                                </p:cTn>
                              </p:par>
                            </p:childTnLst>
                          </p:cTn>
                        </p:par>
                        <p:par>
                          <p:cTn id="197" fill="hold">
                            <p:stCondLst>
                              <p:cond delay="11600"/>
                            </p:stCondLst>
                            <p:childTnLst>
                              <p:par>
                                <p:cTn id="198" presetID="22" presetClass="entr" presetSubtype="4" fill="hold" grpId="0" nodeType="afterEffect">
                                  <p:stCondLst>
                                    <p:cond delay="0"/>
                                  </p:stCondLst>
                                  <p:childTnLst>
                                    <p:set>
                                      <p:cBhvr>
                                        <p:cTn id="199" dur="1" fill="hold">
                                          <p:stCondLst>
                                            <p:cond delay="0"/>
                                          </p:stCondLst>
                                        </p:cTn>
                                        <p:tgtEl>
                                          <p:spTgt spid="158"/>
                                        </p:tgtEl>
                                        <p:attrNameLst>
                                          <p:attrName>style.visibility</p:attrName>
                                        </p:attrNameLst>
                                      </p:cBhvr>
                                      <p:to>
                                        <p:strVal val="visible"/>
                                      </p:to>
                                    </p:set>
                                    <p:animEffect transition="in" filter="wipe(down)">
                                      <p:cBhvr>
                                        <p:cTn id="200"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12" grpId="0"/>
      <p:bldP spid="113" grpId="0"/>
      <p:bldP spid="114" grpId="0"/>
      <p:bldP spid="115" grpId="0"/>
      <p:bldP spid="116" grpId="0"/>
      <p:bldP spid="117" grpId="0"/>
      <p:bldP spid="118" grpId="0"/>
      <p:bldP spid="119" grpId="0"/>
      <p:bldP spid="120" grpId="0"/>
      <p:bldP spid="121" grpId="0"/>
      <p:bldP spid="122" grpId="0"/>
      <p:bldP spid="133" grpId="0"/>
      <p:bldP spid="134" grpId="0"/>
      <p:bldP spid="135" grpId="0" animBg="1"/>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animBg="1"/>
      <p:bldP spid="158" grpId="0" animBg="1"/>
      <p:bldP spid="1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906804" y="2787202"/>
            <a:ext cx="8347401" cy="151456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4" name="TextBox 6"/>
          <p:cNvSpPr txBox="1">
            <a:spLocks noChangeArrowheads="1"/>
          </p:cNvSpPr>
          <p:nvPr/>
        </p:nvSpPr>
        <p:spPr bwMode="auto">
          <a:xfrm>
            <a:off x="635150" y="253862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公司与团队</a:t>
            </a:r>
          </a:p>
        </p:txBody>
      </p:sp>
      <p:sp>
        <p:nvSpPr>
          <p:cNvPr id="5" name="TextBox 6"/>
          <p:cNvSpPr txBox="1">
            <a:spLocks noChangeArrowheads="1"/>
          </p:cNvSpPr>
          <p:nvPr/>
        </p:nvSpPr>
        <p:spPr bwMode="auto">
          <a:xfrm>
            <a:off x="2747384" y="3872255"/>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项目介绍</a:t>
            </a:r>
          </a:p>
        </p:txBody>
      </p:sp>
      <p:sp>
        <p:nvSpPr>
          <p:cNvPr id="6" name="TextBox 6"/>
          <p:cNvSpPr txBox="1">
            <a:spLocks noChangeArrowheads="1"/>
          </p:cNvSpPr>
          <p:nvPr/>
        </p:nvSpPr>
        <p:spPr bwMode="auto">
          <a:xfrm>
            <a:off x="4877768" y="2534818"/>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产品与运营</a:t>
            </a:r>
          </a:p>
        </p:txBody>
      </p:sp>
      <p:sp>
        <p:nvSpPr>
          <p:cNvPr id="7" name="TextBox 6"/>
          <p:cNvSpPr txBox="1">
            <a:spLocks noChangeArrowheads="1"/>
          </p:cNvSpPr>
          <p:nvPr/>
        </p:nvSpPr>
        <p:spPr bwMode="auto">
          <a:xfrm>
            <a:off x="6960096" y="389084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发展前景</a:t>
            </a:r>
          </a:p>
        </p:txBody>
      </p:sp>
      <p:sp>
        <p:nvSpPr>
          <p:cNvPr id="8" name="TextBox 7"/>
          <p:cNvSpPr txBox="1"/>
          <p:nvPr/>
        </p:nvSpPr>
        <p:spPr>
          <a:xfrm>
            <a:off x="1344006" y="2995291"/>
            <a:ext cx="934871" cy="318100"/>
          </a:xfrm>
          <a:prstGeom prst="rect">
            <a:avLst/>
          </a:prstGeom>
          <a:noFill/>
        </p:spPr>
        <p:txBody>
          <a:bodyPr wrap="none" rtlCol="0">
            <a:spAutoFit/>
          </a:bodyPr>
          <a:lstStyle/>
          <a:p>
            <a:pPr marL="0" lvl="1" algn="ctr" fontAlgn="base">
              <a:spcBef>
                <a:spcPct val="0"/>
              </a:spcBef>
              <a:spcAft>
                <a:spcPct val="0"/>
              </a:spcAft>
            </a:pPr>
            <a:r>
              <a:rPr lang="zh-CN" altLang="en-US" sz="1467" dirty="0">
                <a:solidFill>
                  <a:prstClr val="black"/>
                </a:solidFill>
                <a:latin typeface="微软雅黑" pitchFamily="34" charset="-122"/>
                <a:ea typeface="微软雅黑" pitchFamily="34" charset="-122"/>
              </a:rPr>
              <a:t>我们是谁</a:t>
            </a:r>
          </a:p>
        </p:txBody>
      </p:sp>
      <p:sp>
        <p:nvSpPr>
          <p:cNvPr id="9" name="TextBox 8"/>
          <p:cNvSpPr txBox="1"/>
          <p:nvPr/>
        </p:nvSpPr>
        <p:spPr>
          <a:xfrm>
            <a:off x="3226122" y="4341528"/>
            <a:ext cx="1309974" cy="318100"/>
          </a:xfrm>
          <a:prstGeom prst="rect">
            <a:avLst/>
          </a:prstGeom>
          <a:noFill/>
        </p:spPr>
        <p:txBody>
          <a:bodyPr wrap="none" rtlCol="0">
            <a:spAutoFit/>
          </a:bodyPr>
          <a:lstStyle/>
          <a:p>
            <a:pPr marL="0" lvl="1" algn="ctr" fontAlgn="base">
              <a:spcBef>
                <a:spcPct val="0"/>
              </a:spcBef>
              <a:spcAft>
                <a:spcPct val="0"/>
              </a:spcAft>
            </a:pPr>
            <a:r>
              <a:rPr lang="zh-CN" altLang="en-US" sz="1467" dirty="0">
                <a:solidFill>
                  <a:prstClr val="black"/>
                </a:solidFill>
                <a:latin typeface="微软雅黑" pitchFamily="34" charset="-122"/>
                <a:ea typeface="微软雅黑" pitchFamily="34" charset="-122"/>
              </a:rPr>
              <a:t>我们要做什么</a:t>
            </a:r>
          </a:p>
        </p:txBody>
      </p:sp>
      <p:sp>
        <p:nvSpPr>
          <p:cNvPr id="10" name="TextBox 9"/>
          <p:cNvSpPr txBox="1"/>
          <p:nvPr/>
        </p:nvSpPr>
        <p:spPr>
          <a:xfrm>
            <a:off x="5451586" y="2977358"/>
            <a:ext cx="1122422" cy="318100"/>
          </a:xfrm>
          <a:prstGeom prst="rect">
            <a:avLst/>
          </a:prstGeom>
          <a:noFill/>
        </p:spPr>
        <p:txBody>
          <a:bodyPr wrap="none" rtlCol="0">
            <a:spAutoFit/>
          </a:bodyPr>
          <a:lstStyle/>
          <a:p>
            <a:pPr marL="0" lvl="1" algn="ctr" fontAlgn="base">
              <a:spcBef>
                <a:spcPct val="0"/>
              </a:spcBef>
              <a:spcAft>
                <a:spcPct val="0"/>
              </a:spcAft>
            </a:pPr>
            <a:r>
              <a:rPr lang="zh-CN" altLang="en-US" sz="1467" dirty="0">
                <a:solidFill>
                  <a:prstClr val="black"/>
                </a:solidFill>
                <a:latin typeface="微软雅黑" pitchFamily="34" charset="-122"/>
                <a:ea typeface="微软雅黑" pitchFamily="34" charset="-122"/>
              </a:rPr>
              <a:t>我们怎么做</a:t>
            </a:r>
          </a:p>
        </p:txBody>
      </p:sp>
      <p:sp>
        <p:nvSpPr>
          <p:cNvPr id="11" name="TextBox 10"/>
          <p:cNvSpPr txBox="1"/>
          <p:nvPr/>
        </p:nvSpPr>
        <p:spPr>
          <a:xfrm>
            <a:off x="7405226" y="4339748"/>
            <a:ext cx="1497525" cy="318100"/>
          </a:xfrm>
          <a:prstGeom prst="rect">
            <a:avLst/>
          </a:prstGeom>
          <a:noFill/>
        </p:spPr>
        <p:txBody>
          <a:bodyPr wrap="none" rtlCol="0">
            <a:spAutoFit/>
          </a:bodyPr>
          <a:lstStyle/>
          <a:p>
            <a:pPr marL="0" lvl="1" algn="ctr" fontAlgn="base">
              <a:spcBef>
                <a:spcPct val="0"/>
              </a:spcBef>
              <a:spcAft>
                <a:spcPct val="0"/>
              </a:spcAft>
            </a:pPr>
            <a:r>
              <a:rPr lang="zh-CN" altLang="en-US" sz="1467" dirty="0">
                <a:solidFill>
                  <a:prstClr val="black"/>
                </a:solidFill>
                <a:latin typeface="微软雅黑" pitchFamily="34" charset="-122"/>
                <a:ea typeface="微软雅黑" pitchFamily="34" charset="-122"/>
              </a:rPr>
              <a:t>长期的战略目标</a:t>
            </a:r>
          </a:p>
        </p:txBody>
      </p:sp>
      <p:sp>
        <p:nvSpPr>
          <p:cNvPr id="41" name="TextBox 40"/>
          <p:cNvSpPr txBox="1">
            <a:spLocks noChangeArrowheads="1"/>
          </p:cNvSpPr>
          <p:nvPr/>
        </p:nvSpPr>
        <p:spPr bwMode="auto">
          <a:xfrm>
            <a:off x="8976320" y="2511478"/>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财务与融资</a:t>
            </a:r>
          </a:p>
        </p:txBody>
      </p:sp>
      <p:sp>
        <p:nvSpPr>
          <p:cNvPr id="42" name="TextBox 41"/>
          <p:cNvSpPr txBox="1"/>
          <p:nvPr/>
        </p:nvSpPr>
        <p:spPr>
          <a:xfrm>
            <a:off x="9522954" y="2948947"/>
            <a:ext cx="1309974" cy="318100"/>
          </a:xfrm>
          <a:prstGeom prst="rect">
            <a:avLst/>
          </a:prstGeom>
          <a:noFill/>
        </p:spPr>
        <p:txBody>
          <a:bodyPr wrap="none" rtlCol="0">
            <a:spAutoFit/>
          </a:bodyPr>
          <a:lstStyle/>
          <a:p>
            <a:pPr marL="0" lvl="1" algn="ctr" fontAlgn="base">
              <a:spcBef>
                <a:spcPct val="0"/>
              </a:spcBef>
              <a:spcAft>
                <a:spcPct val="0"/>
              </a:spcAft>
            </a:pPr>
            <a:r>
              <a:rPr lang="zh-CN" altLang="en-US" sz="1467" dirty="0">
                <a:solidFill>
                  <a:prstClr val="black"/>
                </a:solidFill>
                <a:latin typeface="微软雅黑" pitchFamily="34" charset="-122"/>
                <a:ea typeface="微软雅黑" pitchFamily="34" charset="-122"/>
              </a:rPr>
              <a:t>商务合作方式</a:t>
            </a:r>
          </a:p>
        </p:txBody>
      </p:sp>
      <p:sp>
        <p:nvSpPr>
          <p:cNvPr id="44" name="TextBox 43"/>
          <p:cNvSpPr txBox="1"/>
          <p:nvPr/>
        </p:nvSpPr>
        <p:spPr>
          <a:xfrm>
            <a:off x="4751851" y="634090"/>
            <a:ext cx="2688299" cy="410433"/>
          </a:xfrm>
          <a:prstGeom prst="rect">
            <a:avLst/>
          </a:prstGeom>
          <a:noFill/>
        </p:spPr>
        <p:txBody>
          <a:bodyPr wrap="square" lIns="0" tIns="0" rIns="0" bIns="0" rtlCol="0">
            <a:spAutoFit/>
          </a:bodyPr>
          <a:lstStyle/>
          <a:p>
            <a:pPr algn="ctr" fontAlgn="base">
              <a:spcBef>
                <a:spcPct val="0"/>
              </a:spcBef>
              <a:spcAft>
                <a:spcPct val="0"/>
              </a:spcAft>
            </a:pPr>
            <a:r>
              <a:rPr lang="zh-CN" altLang="en-US" sz="2667" b="1" dirty="0">
                <a:solidFill>
                  <a:prstClr val="black"/>
                </a:solidFill>
                <a:latin typeface="微软雅黑" pitchFamily="34" charset="-122"/>
                <a:ea typeface="微软雅黑" pitchFamily="34" charset="-122"/>
              </a:rPr>
              <a:t>目 录 页</a:t>
            </a:r>
            <a:endParaRPr lang="zh-CN" altLang="en-US" sz="1333" dirty="0">
              <a:solidFill>
                <a:prstClr val="black"/>
              </a:solidFill>
              <a:latin typeface="微软雅黑" pitchFamily="34" charset="-122"/>
              <a:ea typeface="微软雅黑" pitchFamily="34" charset="-122"/>
            </a:endParaRPr>
          </a:p>
        </p:txBody>
      </p:sp>
      <p:grpSp>
        <p:nvGrpSpPr>
          <p:cNvPr id="2" name="组合 1"/>
          <p:cNvGrpSpPr/>
          <p:nvPr/>
        </p:nvGrpSpPr>
        <p:grpSpPr>
          <a:xfrm>
            <a:off x="1325688" y="3604190"/>
            <a:ext cx="1181594" cy="1181594"/>
            <a:chOff x="1325688" y="3604190"/>
            <a:chExt cx="1181594" cy="1181594"/>
          </a:xfrm>
        </p:grpSpPr>
        <p:sp>
          <p:nvSpPr>
            <p:cNvPr id="47" name="圆角矩形 46"/>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48" name="TextBox 27"/>
            <p:cNvSpPr txBox="1"/>
            <p:nvPr/>
          </p:nvSpPr>
          <p:spPr>
            <a:xfrm>
              <a:off x="1611063" y="3764287"/>
              <a:ext cx="606255" cy="913007"/>
            </a:xfrm>
            <a:prstGeom prst="rect">
              <a:avLst/>
            </a:prstGeom>
            <a:noFill/>
          </p:spPr>
          <p:txBody>
            <a:bodyPr wrap="none" rtlCol="0">
              <a:spAutoFit/>
            </a:bodyPr>
            <a:lstStyle/>
            <a:p>
              <a:pPr algn="ctr" fontAlgn="base">
                <a:spcBef>
                  <a:spcPct val="0"/>
                </a:spcBef>
                <a:spcAft>
                  <a:spcPct val="0"/>
                </a:spcAft>
              </a:pPr>
              <a:r>
                <a:rPr lang="en-US" altLang="zh-CN" sz="5333" b="1" dirty="0" smtClean="0">
                  <a:solidFill>
                    <a:srgbClr val="C00000"/>
                  </a:solidFill>
                  <a:latin typeface="微软雅黑" pitchFamily="34" charset="-122"/>
                  <a:ea typeface="造字工房劲黑（非商用）常规体" pitchFamily="50" charset="-122"/>
                </a:rPr>
                <a:t>1</a:t>
              </a:r>
              <a:endParaRPr lang="zh-CN" altLang="en-US" sz="5333" b="1" dirty="0">
                <a:solidFill>
                  <a:srgbClr val="C00000"/>
                </a:solidFill>
                <a:latin typeface="微软雅黑" pitchFamily="34" charset="-122"/>
                <a:ea typeface="造字工房劲黑（非商用）常规体" pitchFamily="50" charset="-122"/>
              </a:endParaRPr>
            </a:p>
          </p:txBody>
        </p:sp>
      </p:grpSp>
      <p:grpSp>
        <p:nvGrpSpPr>
          <p:cNvPr id="49" name="组合 48"/>
          <p:cNvGrpSpPr/>
          <p:nvPr/>
        </p:nvGrpSpPr>
        <p:grpSpPr>
          <a:xfrm>
            <a:off x="3350841" y="2193014"/>
            <a:ext cx="1181594" cy="1181594"/>
            <a:chOff x="1325688" y="3604190"/>
            <a:chExt cx="1181594" cy="1181594"/>
          </a:xfrm>
        </p:grpSpPr>
        <p:sp>
          <p:nvSpPr>
            <p:cNvPr id="50" name="圆角矩形 49"/>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51" name="TextBox 27"/>
            <p:cNvSpPr txBox="1"/>
            <p:nvPr/>
          </p:nvSpPr>
          <p:spPr>
            <a:xfrm>
              <a:off x="1611063" y="3764287"/>
              <a:ext cx="606255" cy="913007"/>
            </a:xfrm>
            <a:prstGeom prst="rect">
              <a:avLst/>
            </a:prstGeom>
            <a:noFill/>
          </p:spPr>
          <p:txBody>
            <a:bodyPr wrap="none" rtlCol="0">
              <a:spAutoFit/>
            </a:bodyPr>
            <a:lstStyle/>
            <a:p>
              <a:pPr algn="ctr" fontAlgn="base">
                <a:spcBef>
                  <a:spcPct val="0"/>
                </a:spcBef>
                <a:spcAft>
                  <a:spcPct val="0"/>
                </a:spcAft>
              </a:pPr>
              <a:r>
                <a:rPr lang="en-US" altLang="zh-CN" sz="5333" b="1" dirty="0" smtClean="0">
                  <a:solidFill>
                    <a:srgbClr val="C00000"/>
                  </a:solidFill>
                  <a:latin typeface="微软雅黑" pitchFamily="34" charset="-122"/>
                  <a:ea typeface="造字工房劲黑（非商用）常规体" pitchFamily="50" charset="-122"/>
                </a:rPr>
                <a:t>2</a:t>
              </a:r>
              <a:endParaRPr lang="zh-CN" altLang="en-US" sz="5333" b="1" dirty="0">
                <a:solidFill>
                  <a:srgbClr val="C00000"/>
                </a:solidFill>
                <a:latin typeface="微软雅黑" pitchFamily="34" charset="-122"/>
                <a:ea typeface="造字工房劲黑（非商用）常规体" pitchFamily="50" charset="-122"/>
              </a:endParaRPr>
            </a:p>
          </p:txBody>
        </p:sp>
      </p:grpSp>
      <p:grpSp>
        <p:nvGrpSpPr>
          <p:cNvPr id="52" name="组合 51"/>
          <p:cNvGrpSpPr/>
          <p:nvPr/>
        </p:nvGrpSpPr>
        <p:grpSpPr>
          <a:xfrm>
            <a:off x="5430891" y="3614231"/>
            <a:ext cx="1181594" cy="1181594"/>
            <a:chOff x="1325688" y="3604190"/>
            <a:chExt cx="1181594" cy="1181594"/>
          </a:xfrm>
        </p:grpSpPr>
        <p:sp>
          <p:nvSpPr>
            <p:cNvPr id="53" name="圆角矩形 52"/>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54" name="TextBox 27"/>
            <p:cNvSpPr txBox="1"/>
            <p:nvPr/>
          </p:nvSpPr>
          <p:spPr>
            <a:xfrm>
              <a:off x="1611063" y="3764287"/>
              <a:ext cx="606255" cy="913007"/>
            </a:xfrm>
            <a:prstGeom prst="rect">
              <a:avLst/>
            </a:prstGeom>
            <a:noFill/>
          </p:spPr>
          <p:txBody>
            <a:bodyPr wrap="none" rtlCol="0">
              <a:spAutoFit/>
            </a:bodyPr>
            <a:lstStyle/>
            <a:p>
              <a:pPr algn="ctr" fontAlgn="base">
                <a:spcBef>
                  <a:spcPct val="0"/>
                </a:spcBef>
                <a:spcAft>
                  <a:spcPct val="0"/>
                </a:spcAft>
              </a:pPr>
              <a:r>
                <a:rPr lang="en-US" altLang="zh-CN" sz="5333" b="1" dirty="0" smtClean="0">
                  <a:solidFill>
                    <a:srgbClr val="C00000"/>
                  </a:solidFill>
                  <a:latin typeface="微软雅黑" pitchFamily="34" charset="-122"/>
                  <a:ea typeface="造字工房劲黑（非商用）常规体" pitchFamily="50" charset="-122"/>
                </a:rPr>
                <a:t>3</a:t>
              </a:r>
              <a:endParaRPr lang="zh-CN" altLang="en-US" sz="5333" b="1" dirty="0">
                <a:solidFill>
                  <a:srgbClr val="C00000"/>
                </a:solidFill>
                <a:latin typeface="微软雅黑" pitchFamily="34" charset="-122"/>
                <a:ea typeface="造字工房劲黑（非商用）常规体" pitchFamily="50" charset="-122"/>
              </a:endParaRPr>
            </a:p>
          </p:txBody>
        </p:sp>
      </p:grpSp>
      <p:grpSp>
        <p:nvGrpSpPr>
          <p:cNvPr id="55" name="组合 54"/>
          <p:cNvGrpSpPr/>
          <p:nvPr/>
        </p:nvGrpSpPr>
        <p:grpSpPr>
          <a:xfrm>
            <a:off x="7693254" y="2172064"/>
            <a:ext cx="1181594" cy="1181594"/>
            <a:chOff x="1325688" y="3604190"/>
            <a:chExt cx="1181594" cy="1181594"/>
          </a:xfrm>
        </p:grpSpPr>
        <p:sp>
          <p:nvSpPr>
            <p:cNvPr id="56" name="圆角矩形 55"/>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57" name="TextBox 27"/>
            <p:cNvSpPr txBox="1"/>
            <p:nvPr/>
          </p:nvSpPr>
          <p:spPr>
            <a:xfrm>
              <a:off x="1611063" y="3764287"/>
              <a:ext cx="606255" cy="913007"/>
            </a:xfrm>
            <a:prstGeom prst="rect">
              <a:avLst/>
            </a:prstGeom>
            <a:noFill/>
          </p:spPr>
          <p:txBody>
            <a:bodyPr wrap="none" rtlCol="0">
              <a:spAutoFit/>
            </a:bodyPr>
            <a:lstStyle/>
            <a:p>
              <a:pPr algn="ctr" fontAlgn="base">
                <a:spcBef>
                  <a:spcPct val="0"/>
                </a:spcBef>
                <a:spcAft>
                  <a:spcPct val="0"/>
                </a:spcAft>
              </a:pPr>
              <a:r>
                <a:rPr lang="en-US" altLang="zh-CN" sz="5333" b="1" dirty="0" smtClean="0">
                  <a:solidFill>
                    <a:srgbClr val="C00000"/>
                  </a:solidFill>
                  <a:latin typeface="微软雅黑" pitchFamily="34" charset="-122"/>
                  <a:ea typeface="造字工房劲黑（非商用）常规体" pitchFamily="50" charset="-122"/>
                </a:rPr>
                <a:t>4</a:t>
              </a:r>
              <a:endParaRPr lang="zh-CN" altLang="en-US" sz="5333" b="1" dirty="0">
                <a:solidFill>
                  <a:srgbClr val="C00000"/>
                </a:solidFill>
                <a:latin typeface="微软雅黑" pitchFamily="34" charset="-122"/>
                <a:ea typeface="造字工房劲黑（非商用）常规体" pitchFamily="50" charset="-122"/>
              </a:endParaRPr>
            </a:p>
          </p:txBody>
        </p:sp>
      </p:grpSp>
      <p:grpSp>
        <p:nvGrpSpPr>
          <p:cNvPr id="58" name="组合 57"/>
          <p:cNvGrpSpPr/>
          <p:nvPr/>
        </p:nvGrpSpPr>
        <p:grpSpPr>
          <a:xfrm>
            <a:off x="9952770" y="3602560"/>
            <a:ext cx="1181594" cy="1181594"/>
            <a:chOff x="1325688" y="3604190"/>
            <a:chExt cx="1181594" cy="1181594"/>
          </a:xfrm>
        </p:grpSpPr>
        <p:sp>
          <p:nvSpPr>
            <p:cNvPr id="59" name="圆角矩形 58"/>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60" name="TextBox 27"/>
            <p:cNvSpPr txBox="1"/>
            <p:nvPr/>
          </p:nvSpPr>
          <p:spPr>
            <a:xfrm>
              <a:off x="1611063" y="3764287"/>
              <a:ext cx="606255" cy="913007"/>
            </a:xfrm>
            <a:prstGeom prst="rect">
              <a:avLst/>
            </a:prstGeom>
            <a:noFill/>
          </p:spPr>
          <p:txBody>
            <a:bodyPr wrap="none" rtlCol="0">
              <a:spAutoFit/>
            </a:bodyPr>
            <a:lstStyle/>
            <a:p>
              <a:pPr algn="ctr" fontAlgn="base">
                <a:spcBef>
                  <a:spcPct val="0"/>
                </a:spcBef>
                <a:spcAft>
                  <a:spcPct val="0"/>
                </a:spcAft>
              </a:pPr>
              <a:r>
                <a:rPr lang="en-US" altLang="zh-CN" sz="5333" b="1" dirty="0" smtClean="0">
                  <a:solidFill>
                    <a:srgbClr val="C00000"/>
                  </a:solidFill>
                  <a:latin typeface="微软雅黑" pitchFamily="34" charset="-122"/>
                  <a:ea typeface="造字工房劲黑（非商用）常规体" pitchFamily="50" charset="-122"/>
                </a:rPr>
                <a:t>5</a:t>
              </a:r>
              <a:endParaRPr lang="zh-CN" altLang="en-US" sz="5333" b="1" dirty="0">
                <a:solidFill>
                  <a:srgbClr val="C00000"/>
                </a:solidFill>
                <a:latin typeface="微软雅黑" pitchFamily="34" charset="-122"/>
                <a:ea typeface="造字工房劲黑（非商用）常规体" pitchFamily="50" charset="-122"/>
              </a:endParaRPr>
            </a:p>
          </p:txBody>
        </p:sp>
      </p:grpSp>
    </p:spTree>
    <p:extLst>
      <p:ext uri="{BB962C8B-B14F-4D97-AF65-F5344CB8AC3E}">
        <p14:creationId xmlns:p14="http://schemas.microsoft.com/office/powerpoint/2010/main" val="187948593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2000"/>
                                        <p:tgtEl>
                                          <p:spTgt spid="3"/>
                                        </p:tgtEl>
                                      </p:cBhvr>
                                    </p:animEffect>
                                  </p:childTnLst>
                                </p:cTn>
                              </p:par>
                              <p:par>
                                <p:cTn id="14" presetID="53" presetClass="entr" presetSubtype="16" fill="hold" nodeType="withEffect">
                                  <p:stCondLst>
                                    <p:cond delay="30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par>
                                <p:cTn id="19" presetID="53" presetClass="entr" presetSubtype="16" fill="hold" nodeType="withEffect">
                                  <p:stCondLst>
                                    <p:cond delay="90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par>
                                <p:cTn id="24" presetID="53" presetClass="entr" presetSubtype="16" fill="hold" nodeType="withEffect">
                                  <p:stCondLst>
                                    <p:cond delay="900"/>
                                  </p:stCondLst>
                                  <p:childTnLst>
                                    <p:set>
                                      <p:cBhvr>
                                        <p:cTn id="25" dur="1" fill="hold">
                                          <p:stCondLst>
                                            <p:cond delay="0"/>
                                          </p:stCondLst>
                                        </p:cTn>
                                        <p:tgtEl>
                                          <p:spTgt spid="55"/>
                                        </p:tgtEl>
                                        <p:attrNameLst>
                                          <p:attrName>style.visibility</p:attrName>
                                        </p:attrNameLst>
                                      </p:cBhvr>
                                      <p:to>
                                        <p:strVal val="visible"/>
                                      </p:to>
                                    </p:set>
                                    <p:anim calcmode="lin" valueType="num">
                                      <p:cBhvr>
                                        <p:cTn id="26" dur="500" fill="hold"/>
                                        <p:tgtEl>
                                          <p:spTgt spid="55"/>
                                        </p:tgtEl>
                                        <p:attrNameLst>
                                          <p:attrName>ppt_w</p:attrName>
                                        </p:attrNameLst>
                                      </p:cBhvr>
                                      <p:tavLst>
                                        <p:tav tm="0">
                                          <p:val>
                                            <p:fltVal val="0"/>
                                          </p:val>
                                        </p:tav>
                                        <p:tav tm="100000">
                                          <p:val>
                                            <p:strVal val="#ppt_w"/>
                                          </p:val>
                                        </p:tav>
                                      </p:tavLst>
                                    </p:anim>
                                    <p:anim calcmode="lin" valueType="num">
                                      <p:cBhvr>
                                        <p:cTn id="27" dur="500" fill="hold"/>
                                        <p:tgtEl>
                                          <p:spTgt spid="55"/>
                                        </p:tgtEl>
                                        <p:attrNameLst>
                                          <p:attrName>ppt_h</p:attrName>
                                        </p:attrNameLst>
                                      </p:cBhvr>
                                      <p:tavLst>
                                        <p:tav tm="0">
                                          <p:val>
                                            <p:fltVal val="0"/>
                                          </p:val>
                                        </p:tav>
                                        <p:tav tm="100000">
                                          <p:val>
                                            <p:strVal val="#ppt_h"/>
                                          </p:val>
                                        </p:tav>
                                      </p:tavLst>
                                    </p:anim>
                                    <p:animEffect transition="in" filter="fade">
                                      <p:cBhvr>
                                        <p:cTn id="28" dur="500"/>
                                        <p:tgtEl>
                                          <p:spTgt spid="55"/>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80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40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40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90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1000" fill="hold"/>
                                        <p:tgtEl>
                                          <p:spTgt spid="7"/>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19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53" presetClass="entr" presetSubtype="16" fill="hold" nodeType="withEffect">
                                  <p:stCondLst>
                                    <p:cond delay="14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500" fill="hold"/>
                                        <p:tgtEl>
                                          <p:spTgt spid="58"/>
                                        </p:tgtEl>
                                        <p:attrNameLst>
                                          <p:attrName>ppt_w</p:attrName>
                                        </p:attrNameLst>
                                      </p:cBhvr>
                                      <p:tavLst>
                                        <p:tav tm="0">
                                          <p:val>
                                            <p:fltVal val="0"/>
                                          </p:val>
                                        </p:tav>
                                        <p:tav tm="100000">
                                          <p:val>
                                            <p:strVal val="#ppt_w"/>
                                          </p:val>
                                        </p:tav>
                                      </p:tavLst>
                                    </p:anim>
                                    <p:anim calcmode="lin" valueType="num">
                                      <p:cBhvr>
                                        <p:cTn id="72" dur="500" fill="hold"/>
                                        <p:tgtEl>
                                          <p:spTgt spid="58"/>
                                        </p:tgtEl>
                                        <p:attrNameLst>
                                          <p:attrName>ppt_h</p:attrName>
                                        </p:attrNameLst>
                                      </p:cBhvr>
                                      <p:tavLst>
                                        <p:tav tm="0">
                                          <p:val>
                                            <p:fltVal val="0"/>
                                          </p:val>
                                        </p:tav>
                                        <p:tav tm="100000">
                                          <p:val>
                                            <p:strVal val="#ppt_h"/>
                                          </p:val>
                                        </p:tav>
                                      </p:tavLst>
                                    </p:anim>
                                    <p:animEffect transition="in" filter="fade">
                                      <p:cBhvr>
                                        <p:cTn id="73" dur="500"/>
                                        <p:tgtEl>
                                          <p:spTgt spid="58"/>
                                        </p:tgtEl>
                                      </p:cBhvr>
                                    </p:animEffect>
                                  </p:childTnLst>
                                </p:cTn>
                              </p:par>
                              <p:par>
                                <p:cTn id="74" presetID="47" presetClass="entr" presetSubtype="0" fill="hold" grpId="0" nodeType="withEffect">
                                  <p:stCondLst>
                                    <p:cond delay="19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1000"/>
                                        <p:tgtEl>
                                          <p:spTgt spid="42"/>
                                        </p:tgtEl>
                                      </p:cBhvr>
                                    </p:animEffect>
                                    <p:anim calcmode="lin" valueType="num">
                                      <p:cBhvr>
                                        <p:cTn id="82" dur="1000" fill="hold"/>
                                        <p:tgtEl>
                                          <p:spTgt spid="42"/>
                                        </p:tgtEl>
                                        <p:attrNameLst>
                                          <p:attrName>ppt_x</p:attrName>
                                        </p:attrNameLst>
                                      </p:cBhvr>
                                      <p:tavLst>
                                        <p:tav tm="0">
                                          <p:val>
                                            <p:strVal val="#ppt_x"/>
                                          </p:val>
                                        </p:tav>
                                        <p:tav tm="100000">
                                          <p:val>
                                            <p:strVal val="#ppt_x"/>
                                          </p:val>
                                        </p:tav>
                                      </p:tavLst>
                                    </p:anim>
                                    <p:anim calcmode="lin" valueType="num">
                                      <p:cBhvr>
                                        <p:cTn id="8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p:bldP spid="9" grpId="0"/>
      <p:bldP spid="10" grpId="0"/>
      <p:bldP spid="11"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销售网络布局</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SALES NETWORK</a:t>
            </a:r>
            <a:endParaRPr lang="zh-CN" altLang="en-US" sz="1600" dirty="0">
              <a:solidFill>
                <a:srgbClr val="C00000"/>
              </a:solidFill>
              <a:latin typeface="微软雅黑" pitchFamily="34" charset="-122"/>
              <a:ea typeface="微软雅黑" pitchFamily="34" charset="-122"/>
            </a:endParaRPr>
          </a:p>
        </p:txBody>
      </p:sp>
      <p:grpSp>
        <p:nvGrpSpPr>
          <p:cNvPr id="158" name="Group 66"/>
          <p:cNvGrpSpPr>
            <a:grpSpLocks/>
          </p:cNvGrpSpPr>
          <p:nvPr/>
        </p:nvGrpSpPr>
        <p:grpSpPr bwMode="auto">
          <a:xfrm>
            <a:off x="722135" y="1783684"/>
            <a:ext cx="5095541" cy="4287241"/>
            <a:chOff x="720" y="839"/>
            <a:chExt cx="3740" cy="3146"/>
          </a:xfrm>
          <a:solidFill>
            <a:srgbClr val="F8F8F8"/>
          </a:solidFill>
        </p:grpSpPr>
        <p:sp>
          <p:nvSpPr>
            <p:cNvPr id="159"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0"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1"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2"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3"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4"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5"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6"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rgbClr val="C00000"/>
            </a:solid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7"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8"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69"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0"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1"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2"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rgbClr val="C00000"/>
            </a:solid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3"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4"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5"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6"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7"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8"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79"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0"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1"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2"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3"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4"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5"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6"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7"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8"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89"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0"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1"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2"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00000"/>
            </a:solid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3"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4"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5"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6"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7"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8"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199"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0"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1"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2"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3"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4"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5"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6"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7"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8"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09"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0"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1"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2"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3"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4"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5"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6"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7"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8"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rgbClr val="C00000"/>
            </a:solid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19"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sp>
          <p:nvSpPr>
            <p:cNvPr id="220"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C00000"/>
              </a:solidFill>
              <a:prstDash val="solid"/>
              <a:round/>
              <a:headEnd/>
              <a:tailEnd/>
            </a:ln>
          </p:spPr>
          <p:txBody>
            <a:bodyPr/>
            <a:lstStyle/>
            <a:p>
              <a:pPr fontAlgn="base">
                <a:spcBef>
                  <a:spcPct val="0"/>
                </a:spcBef>
                <a:spcAft>
                  <a:spcPct val="0"/>
                </a:spcAft>
              </a:pPr>
              <a:endParaRPr lang="zh-CN" altLang="en-US" sz="2400">
                <a:solidFill>
                  <a:prstClr val="black"/>
                </a:solidFill>
              </a:endParaRPr>
            </a:p>
          </p:txBody>
        </p:sp>
      </p:grpSp>
      <p:cxnSp>
        <p:nvCxnSpPr>
          <p:cNvPr id="221" name="直接连接符 220"/>
          <p:cNvCxnSpPr/>
          <p:nvPr/>
        </p:nvCxnSpPr>
        <p:spPr>
          <a:xfrm>
            <a:off x="5001548" y="3234274"/>
            <a:ext cx="336551" cy="3313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5338096" y="3565608"/>
            <a:ext cx="1640864" cy="1010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a:off x="4106418" y="3869883"/>
            <a:ext cx="336551" cy="33133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4442970" y="4190317"/>
            <a:ext cx="2535991" cy="109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flipV="1">
            <a:off x="4854504" y="4823535"/>
            <a:ext cx="421665" cy="27311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a:off x="5276170" y="4823535"/>
            <a:ext cx="170229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a:off x="4036438" y="5458272"/>
            <a:ext cx="336551" cy="3313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a:off x="4372989" y="5789607"/>
            <a:ext cx="26054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29" name="矩形 228"/>
          <p:cNvSpPr/>
          <p:nvPr/>
        </p:nvSpPr>
        <p:spPr>
          <a:xfrm>
            <a:off x="5610721" y="3222607"/>
            <a:ext cx="1371616" cy="348920"/>
          </a:xfrm>
          <a:prstGeom prst="rect">
            <a:avLst/>
          </a:prstGeom>
        </p:spPr>
        <p:txBody>
          <a:bodyPr wrap="none" lIns="121963" tIns="60981" rIns="121963" bIns="60981">
            <a:spAutoFit/>
          </a:bodyPr>
          <a:lstStyle/>
          <a:p>
            <a:pPr fontAlgn="base">
              <a:spcBef>
                <a:spcPct val="0"/>
              </a:spcBef>
              <a:spcAft>
                <a:spcPct val="0"/>
              </a:spcAft>
            </a:pPr>
            <a:r>
              <a:rPr lang="zh-CN" altLang="en-US" sz="1467" dirty="0">
                <a:solidFill>
                  <a:prstClr val="black"/>
                </a:solidFill>
                <a:latin typeface="微软雅黑" pitchFamily="34" charset="-122"/>
                <a:ea typeface="微软雅黑" pitchFamily="34" charset="-122"/>
              </a:rPr>
              <a:t>点击添加文本</a:t>
            </a:r>
          </a:p>
        </p:txBody>
      </p:sp>
      <p:sp>
        <p:nvSpPr>
          <p:cNvPr id="230" name="矩形 229"/>
          <p:cNvSpPr/>
          <p:nvPr/>
        </p:nvSpPr>
        <p:spPr>
          <a:xfrm>
            <a:off x="5610721" y="3843439"/>
            <a:ext cx="1371616" cy="348920"/>
          </a:xfrm>
          <a:prstGeom prst="rect">
            <a:avLst/>
          </a:prstGeom>
        </p:spPr>
        <p:txBody>
          <a:bodyPr wrap="none" lIns="121963" tIns="60981" rIns="121963" bIns="60981">
            <a:spAutoFit/>
          </a:bodyPr>
          <a:lstStyle/>
          <a:p>
            <a:pPr fontAlgn="base">
              <a:spcBef>
                <a:spcPct val="0"/>
              </a:spcBef>
              <a:spcAft>
                <a:spcPct val="0"/>
              </a:spcAft>
            </a:pPr>
            <a:r>
              <a:rPr lang="zh-CN" altLang="en-US" sz="1467" dirty="0">
                <a:solidFill>
                  <a:prstClr val="black"/>
                </a:solidFill>
                <a:latin typeface="微软雅黑" pitchFamily="34" charset="-122"/>
                <a:ea typeface="微软雅黑" pitchFamily="34" charset="-122"/>
              </a:rPr>
              <a:t>点击添加文本</a:t>
            </a:r>
          </a:p>
        </p:txBody>
      </p:sp>
      <p:sp>
        <p:nvSpPr>
          <p:cNvPr id="231" name="矩形 230"/>
          <p:cNvSpPr/>
          <p:nvPr/>
        </p:nvSpPr>
        <p:spPr>
          <a:xfrm>
            <a:off x="5610721" y="4479001"/>
            <a:ext cx="1371616" cy="348920"/>
          </a:xfrm>
          <a:prstGeom prst="rect">
            <a:avLst/>
          </a:prstGeom>
        </p:spPr>
        <p:txBody>
          <a:bodyPr wrap="none" lIns="121963" tIns="60981" rIns="121963" bIns="60981">
            <a:spAutoFit/>
          </a:bodyPr>
          <a:lstStyle/>
          <a:p>
            <a:pPr fontAlgn="base">
              <a:spcBef>
                <a:spcPct val="0"/>
              </a:spcBef>
              <a:spcAft>
                <a:spcPct val="0"/>
              </a:spcAft>
            </a:pPr>
            <a:r>
              <a:rPr lang="zh-CN" altLang="en-US" sz="1467" dirty="0">
                <a:solidFill>
                  <a:prstClr val="black"/>
                </a:solidFill>
                <a:latin typeface="微软雅黑" pitchFamily="34" charset="-122"/>
                <a:ea typeface="微软雅黑" pitchFamily="34" charset="-122"/>
              </a:rPr>
              <a:t>点击添加文本</a:t>
            </a:r>
          </a:p>
        </p:txBody>
      </p:sp>
      <p:sp>
        <p:nvSpPr>
          <p:cNvPr id="232" name="矩形 231"/>
          <p:cNvSpPr/>
          <p:nvPr/>
        </p:nvSpPr>
        <p:spPr>
          <a:xfrm>
            <a:off x="5610721" y="5438155"/>
            <a:ext cx="1371616" cy="348920"/>
          </a:xfrm>
          <a:prstGeom prst="rect">
            <a:avLst/>
          </a:prstGeom>
        </p:spPr>
        <p:txBody>
          <a:bodyPr wrap="none" lIns="121963" tIns="60981" rIns="121963" bIns="60981">
            <a:spAutoFit/>
          </a:bodyPr>
          <a:lstStyle/>
          <a:p>
            <a:pPr fontAlgn="base">
              <a:spcBef>
                <a:spcPct val="0"/>
              </a:spcBef>
              <a:spcAft>
                <a:spcPct val="0"/>
              </a:spcAft>
            </a:pPr>
            <a:r>
              <a:rPr lang="zh-CN" altLang="en-US" sz="1467" dirty="0">
                <a:solidFill>
                  <a:prstClr val="black"/>
                </a:solidFill>
                <a:latin typeface="微软雅黑" pitchFamily="34" charset="-122"/>
                <a:ea typeface="微软雅黑" pitchFamily="34" charset="-122"/>
              </a:rPr>
              <a:t>点击添加文本</a:t>
            </a:r>
          </a:p>
        </p:txBody>
      </p:sp>
      <p:sp>
        <p:nvSpPr>
          <p:cNvPr id="233" name="圆角矩形 232"/>
          <p:cNvSpPr/>
          <p:nvPr/>
        </p:nvSpPr>
        <p:spPr>
          <a:xfrm>
            <a:off x="7825918" y="1576344"/>
            <a:ext cx="529761" cy="546167"/>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矩形 233"/>
          <p:cNvSpPr/>
          <p:nvPr/>
        </p:nvSpPr>
        <p:spPr>
          <a:xfrm>
            <a:off x="8543210" y="1472927"/>
            <a:ext cx="2720786" cy="830997"/>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p:txBody>
      </p:sp>
      <p:sp>
        <p:nvSpPr>
          <p:cNvPr id="235" name="圆角矩形 234"/>
          <p:cNvSpPr/>
          <p:nvPr/>
        </p:nvSpPr>
        <p:spPr>
          <a:xfrm>
            <a:off x="7825918" y="2827209"/>
            <a:ext cx="529761" cy="546167"/>
          </a:xfrm>
          <a:prstGeom prst="roundRect">
            <a:avLst>
              <a:gd name="adj" fmla="val 7822"/>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矩形 235"/>
          <p:cNvSpPr/>
          <p:nvPr/>
        </p:nvSpPr>
        <p:spPr>
          <a:xfrm>
            <a:off x="8543210" y="2723792"/>
            <a:ext cx="2720786" cy="830997"/>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p:txBody>
      </p:sp>
      <p:sp>
        <p:nvSpPr>
          <p:cNvPr id="237" name="圆角矩形 236"/>
          <p:cNvSpPr/>
          <p:nvPr/>
        </p:nvSpPr>
        <p:spPr>
          <a:xfrm>
            <a:off x="7825918" y="4054281"/>
            <a:ext cx="529761" cy="546167"/>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矩形 237"/>
          <p:cNvSpPr/>
          <p:nvPr/>
        </p:nvSpPr>
        <p:spPr>
          <a:xfrm>
            <a:off x="8543210" y="3950864"/>
            <a:ext cx="2720786" cy="830997"/>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p:txBody>
      </p:sp>
      <p:sp>
        <p:nvSpPr>
          <p:cNvPr id="239" name="圆角矩形 238"/>
          <p:cNvSpPr/>
          <p:nvPr/>
        </p:nvSpPr>
        <p:spPr>
          <a:xfrm>
            <a:off x="7825918" y="5290363"/>
            <a:ext cx="529761" cy="546167"/>
          </a:xfrm>
          <a:prstGeom prst="roundRect">
            <a:avLst>
              <a:gd name="adj" fmla="val 7822"/>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矩形 239"/>
          <p:cNvSpPr/>
          <p:nvPr/>
        </p:nvSpPr>
        <p:spPr>
          <a:xfrm>
            <a:off x="8543210" y="5186946"/>
            <a:ext cx="2720786" cy="830997"/>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p:txBody>
      </p:sp>
    </p:spTree>
    <p:extLst>
      <p:ext uri="{BB962C8B-B14F-4D97-AF65-F5344CB8AC3E}">
        <p14:creationId xmlns:p14="http://schemas.microsoft.com/office/powerpoint/2010/main" val="968471680"/>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accel="58000" fill="hold" nodeType="afterEffect" p14:presetBounceEnd="58000">
                                      <p:stCondLst>
                                        <p:cond delay="0"/>
                                      </p:stCondLst>
                                      <p:childTnLst>
                                        <p:set>
                                          <p:cBhvr>
                                            <p:cTn id="15" dur="1" fill="hold">
                                              <p:stCondLst>
                                                <p:cond delay="0"/>
                                              </p:stCondLst>
                                            </p:cTn>
                                            <p:tgtEl>
                                              <p:spTgt spid="158"/>
                                            </p:tgtEl>
                                            <p:attrNameLst>
                                              <p:attrName>style.visibility</p:attrName>
                                            </p:attrNameLst>
                                          </p:cBhvr>
                                          <p:to>
                                            <p:strVal val="visible"/>
                                          </p:to>
                                        </p:set>
                                        <p:anim calcmode="lin" valueType="num" p14:bounceEnd="58000">
                                          <p:cBhvr additive="base">
                                            <p:cTn id="16" dur="1000" fill="hold"/>
                                            <p:tgtEl>
                                              <p:spTgt spid="158"/>
                                            </p:tgtEl>
                                            <p:attrNameLst>
                                              <p:attrName>ppt_x</p:attrName>
                                            </p:attrNameLst>
                                          </p:cBhvr>
                                          <p:tavLst>
                                            <p:tav tm="0">
                                              <p:val>
                                                <p:strVal val="0-#ppt_w/2"/>
                                              </p:val>
                                            </p:tav>
                                            <p:tav tm="100000">
                                              <p:val>
                                                <p:strVal val="#ppt_x"/>
                                              </p:val>
                                            </p:tav>
                                          </p:tavLst>
                                        </p:anim>
                                        <p:anim calcmode="lin" valueType="num" p14:bounceEnd="58000">
                                          <p:cBhvr additive="base">
                                            <p:cTn id="17" dur="1000" fill="hold"/>
                                            <p:tgtEl>
                                              <p:spTgt spid="15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21"/>
                                            </p:tgtEl>
                                            <p:attrNameLst>
                                              <p:attrName>style.visibility</p:attrName>
                                            </p:attrNameLst>
                                          </p:cBhvr>
                                          <p:to>
                                            <p:strVal val="visible"/>
                                          </p:to>
                                        </p:set>
                                        <p:animEffect transition="in" filter="wipe(left)">
                                          <p:cBhvr>
                                            <p:cTn id="21" dur="250"/>
                                            <p:tgtEl>
                                              <p:spTgt spid="221"/>
                                            </p:tgtEl>
                                          </p:cBhvr>
                                        </p:animEffect>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22"/>
                                            </p:tgtEl>
                                            <p:attrNameLst>
                                              <p:attrName>style.visibility</p:attrName>
                                            </p:attrNameLst>
                                          </p:cBhvr>
                                          <p:to>
                                            <p:strVal val="visible"/>
                                          </p:to>
                                        </p:set>
                                        <p:animEffect transition="in" filter="wipe(left)">
                                          <p:cBhvr>
                                            <p:cTn id="25" dur="250"/>
                                            <p:tgtEl>
                                              <p:spTgt spid="222"/>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229"/>
                                            </p:tgtEl>
                                            <p:attrNameLst>
                                              <p:attrName>style.visibility</p:attrName>
                                            </p:attrNameLst>
                                          </p:cBhvr>
                                          <p:to>
                                            <p:strVal val="visible"/>
                                          </p:to>
                                        </p:set>
                                        <p:animEffect transition="in" filter="fade">
                                          <p:cBhvr>
                                            <p:cTn id="29" dur="500"/>
                                            <p:tgtEl>
                                              <p:spTgt spid="229"/>
                                            </p:tgtEl>
                                          </p:cBhvr>
                                        </p:animEffect>
                                        <p:anim calcmode="lin" valueType="num">
                                          <p:cBhvr>
                                            <p:cTn id="30" dur="500" fill="hold"/>
                                            <p:tgtEl>
                                              <p:spTgt spid="229"/>
                                            </p:tgtEl>
                                            <p:attrNameLst>
                                              <p:attrName>ppt_x</p:attrName>
                                            </p:attrNameLst>
                                          </p:cBhvr>
                                          <p:tavLst>
                                            <p:tav tm="0">
                                              <p:val>
                                                <p:strVal val="#ppt_x"/>
                                              </p:val>
                                            </p:tav>
                                            <p:tav tm="100000">
                                              <p:val>
                                                <p:strVal val="#ppt_x"/>
                                              </p:val>
                                            </p:tav>
                                          </p:tavLst>
                                        </p:anim>
                                        <p:anim calcmode="lin" valueType="num">
                                          <p:cBhvr>
                                            <p:cTn id="31" dur="500" fill="hold"/>
                                            <p:tgtEl>
                                              <p:spTgt spid="22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223"/>
                                            </p:tgtEl>
                                            <p:attrNameLst>
                                              <p:attrName>style.visibility</p:attrName>
                                            </p:attrNameLst>
                                          </p:cBhvr>
                                          <p:to>
                                            <p:strVal val="visible"/>
                                          </p:to>
                                        </p:set>
                                        <p:animEffect transition="in" filter="wipe(left)">
                                          <p:cBhvr>
                                            <p:cTn id="35" dur="250"/>
                                            <p:tgtEl>
                                              <p:spTgt spid="223"/>
                                            </p:tgtEl>
                                          </p:cBhvr>
                                        </p:animEffect>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224"/>
                                            </p:tgtEl>
                                            <p:attrNameLst>
                                              <p:attrName>style.visibility</p:attrName>
                                            </p:attrNameLst>
                                          </p:cBhvr>
                                          <p:to>
                                            <p:strVal val="visible"/>
                                          </p:to>
                                        </p:set>
                                        <p:animEffect transition="in" filter="wipe(left)">
                                          <p:cBhvr>
                                            <p:cTn id="39" dur="250"/>
                                            <p:tgtEl>
                                              <p:spTgt spid="224"/>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230"/>
                                            </p:tgtEl>
                                            <p:attrNameLst>
                                              <p:attrName>style.visibility</p:attrName>
                                            </p:attrNameLst>
                                          </p:cBhvr>
                                          <p:to>
                                            <p:strVal val="visible"/>
                                          </p:to>
                                        </p:set>
                                        <p:animEffect transition="in" filter="fade">
                                          <p:cBhvr>
                                            <p:cTn id="43" dur="500"/>
                                            <p:tgtEl>
                                              <p:spTgt spid="230"/>
                                            </p:tgtEl>
                                          </p:cBhvr>
                                        </p:animEffect>
                                        <p:anim calcmode="lin" valueType="num">
                                          <p:cBhvr>
                                            <p:cTn id="44" dur="500" fill="hold"/>
                                            <p:tgtEl>
                                              <p:spTgt spid="230"/>
                                            </p:tgtEl>
                                            <p:attrNameLst>
                                              <p:attrName>ppt_x</p:attrName>
                                            </p:attrNameLst>
                                          </p:cBhvr>
                                          <p:tavLst>
                                            <p:tav tm="0">
                                              <p:val>
                                                <p:strVal val="#ppt_x"/>
                                              </p:val>
                                            </p:tav>
                                            <p:tav tm="100000">
                                              <p:val>
                                                <p:strVal val="#ppt_x"/>
                                              </p:val>
                                            </p:tav>
                                          </p:tavLst>
                                        </p:anim>
                                        <p:anim calcmode="lin" valueType="num">
                                          <p:cBhvr>
                                            <p:cTn id="45" dur="500" fill="hold"/>
                                            <p:tgtEl>
                                              <p:spTgt spid="230"/>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225"/>
                                            </p:tgtEl>
                                            <p:attrNameLst>
                                              <p:attrName>style.visibility</p:attrName>
                                            </p:attrNameLst>
                                          </p:cBhvr>
                                          <p:to>
                                            <p:strVal val="visible"/>
                                          </p:to>
                                        </p:set>
                                        <p:animEffect transition="in" filter="wipe(left)">
                                          <p:cBhvr>
                                            <p:cTn id="49" dur="250"/>
                                            <p:tgtEl>
                                              <p:spTgt spid="225"/>
                                            </p:tgtEl>
                                          </p:cBhvr>
                                        </p:animEffect>
                                      </p:childTnLst>
                                    </p:cTn>
                                  </p:par>
                                </p:childTnLst>
                              </p:cTn>
                            </p:par>
                            <p:par>
                              <p:cTn id="50" fill="hold">
                                <p:stCondLst>
                                  <p:cond delay="3750"/>
                                </p:stCondLst>
                                <p:childTnLst>
                                  <p:par>
                                    <p:cTn id="51" presetID="10" presetClass="entr" presetSubtype="0" fill="hold" nodeType="afterEffect">
                                      <p:stCondLst>
                                        <p:cond delay="0"/>
                                      </p:stCondLst>
                                      <p:childTnLst>
                                        <p:set>
                                          <p:cBhvr>
                                            <p:cTn id="52" dur="1" fill="hold">
                                              <p:stCondLst>
                                                <p:cond delay="0"/>
                                              </p:stCondLst>
                                            </p:cTn>
                                            <p:tgtEl>
                                              <p:spTgt spid="226"/>
                                            </p:tgtEl>
                                            <p:attrNameLst>
                                              <p:attrName>style.visibility</p:attrName>
                                            </p:attrNameLst>
                                          </p:cBhvr>
                                          <p:to>
                                            <p:strVal val="visible"/>
                                          </p:to>
                                        </p:set>
                                        <p:animEffect transition="in" filter="fade">
                                          <p:cBhvr>
                                            <p:cTn id="53" dur="250"/>
                                            <p:tgtEl>
                                              <p:spTgt spid="226"/>
                                            </p:tgtEl>
                                          </p:cBhvr>
                                        </p:animEffect>
                                      </p:childTnLst>
                                    </p:cTn>
                                  </p:par>
                                </p:childTnLst>
                              </p:cTn>
                            </p:par>
                            <p:par>
                              <p:cTn id="54" fill="hold">
                                <p:stCondLst>
                                  <p:cond delay="4000"/>
                                </p:stCondLst>
                                <p:childTnLst>
                                  <p:par>
                                    <p:cTn id="55" presetID="47" presetClass="entr" presetSubtype="0" fill="hold" grpId="0" nodeType="afterEffect">
                                      <p:stCondLst>
                                        <p:cond delay="0"/>
                                      </p:stCondLst>
                                      <p:childTnLst>
                                        <p:set>
                                          <p:cBhvr>
                                            <p:cTn id="56" dur="1" fill="hold">
                                              <p:stCondLst>
                                                <p:cond delay="0"/>
                                              </p:stCondLst>
                                            </p:cTn>
                                            <p:tgtEl>
                                              <p:spTgt spid="231"/>
                                            </p:tgtEl>
                                            <p:attrNameLst>
                                              <p:attrName>style.visibility</p:attrName>
                                            </p:attrNameLst>
                                          </p:cBhvr>
                                          <p:to>
                                            <p:strVal val="visible"/>
                                          </p:to>
                                        </p:set>
                                        <p:animEffect transition="in" filter="fade">
                                          <p:cBhvr>
                                            <p:cTn id="57" dur="500"/>
                                            <p:tgtEl>
                                              <p:spTgt spid="231"/>
                                            </p:tgtEl>
                                          </p:cBhvr>
                                        </p:animEffect>
                                        <p:anim calcmode="lin" valueType="num">
                                          <p:cBhvr>
                                            <p:cTn id="58" dur="500" fill="hold"/>
                                            <p:tgtEl>
                                              <p:spTgt spid="231"/>
                                            </p:tgtEl>
                                            <p:attrNameLst>
                                              <p:attrName>ppt_x</p:attrName>
                                            </p:attrNameLst>
                                          </p:cBhvr>
                                          <p:tavLst>
                                            <p:tav tm="0">
                                              <p:val>
                                                <p:strVal val="#ppt_x"/>
                                              </p:val>
                                            </p:tav>
                                            <p:tav tm="100000">
                                              <p:val>
                                                <p:strVal val="#ppt_x"/>
                                              </p:val>
                                            </p:tav>
                                          </p:tavLst>
                                        </p:anim>
                                        <p:anim calcmode="lin" valueType="num">
                                          <p:cBhvr>
                                            <p:cTn id="59" dur="500" fill="hold"/>
                                            <p:tgtEl>
                                              <p:spTgt spid="231"/>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27"/>
                                            </p:tgtEl>
                                            <p:attrNameLst>
                                              <p:attrName>style.visibility</p:attrName>
                                            </p:attrNameLst>
                                          </p:cBhvr>
                                          <p:to>
                                            <p:strVal val="visible"/>
                                          </p:to>
                                        </p:set>
                                        <p:animEffect transition="in" filter="wipe(left)">
                                          <p:cBhvr>
                                            <p:cTn id="63" dur="250"/>
                                            <p:tgtEl>
                                              <p:spTgt spid="227"/>
                                            </p:tgtEl>
                                          </p:cBhvr>
                                        </p:animEffect>
                                      </p:childTnLst>
                                    </p:cTn>
                                  </p:par>
                                </p:childTnLst>
                              </p:cTn>
                            </p:par>
                            <p:par>
                              <p:cTn id="64" fill="hold">
                                <p:stCondLst>
                                  <p:cond delay="4750"/>
                                </p:stCondLst>
                                <p:childTnLst>
                                  <p:par>
                                    <p:cTn id="65" presetID="22" presetClass="entr" presetSubtype="8" fill="hold" nodeType="afterEffect">
                                      <p:stCondLst>
                                        <p:cond delay="0"/>
                                      </p:stCondLst>
                                      <p:childTnLst>
                                        <p:set>
                                          <p:cBhvr>
                                            <p:cTn id="66" dur="1" fill="hold">
                                              <p:stCondLst>
                                                <p:cond delay="0"/>
                                              </p:stCondLst>
                                            </p:cTn>
                                            <p:tgtEl>
                                              <p:spTgt spid="228"/>
                                            </p:tgtEl>
                                            <p:attrNameLst>
                                              <p:attrName>style.visibility</p:attrName>
                                            </p:attrNameLst>
                                          </p:cBhvr>
                                          <p:to>
                                            <p:strVal val="visible"/>
                                          </p:to>
                                        </p:set>
                                        <p:animEffect transition="in" filter="wipe(left)">
                                          <p:cBhvr>
                                            <p:cTn id="67" dur="250"/>
                                            <p:tgtEl>
                                              <p:spTgt spid="228"/>
                                            </p:tgtEl>
                                          </p:cBhvr>
                                        </p:animEffect>
                                      </p:childTnLst>
                                    </p:cTn>
                                  </p:par>
                                </p:childTnLst>
                              </p:cTn>
                            </p:par>
                            <p:par>
                              <p:cTn id="68" fill="hold">
                                <p:stCondLst>
                                  <p:cond delay="5000"/>
                                </p:stCondLst>
                                <p:childTnLst>
                                  <p:par>
                                    <p:cTn id="69" presetID="47" presetClass="entr" presetSubtype="0" fill="hold" grpId="0" nodeType="afterEffect">
                                      <p:stCondLst>
                                        <p:cond delay="0"/>
                                      </p:stCondLst>
                                      <p:childTnLst>
                                        <p:set>
                                          <p:cBhvr>
                                            <p:cTn id="70" dur="1" fill="hold">
                                              <p:stCondLst>
                                                <p:cond delay="0"/>
                                              </p:stCondLst>
                                            </p:cTn>
                                            <p:tgtEl>
                                              <p:spTgt spid="232"/>
                                            </p:tgtEl>
                                            <p:attrNameLst>
                                              <p:attrName>style.visibility</p:attrName>
                                            </p:attrNameLst>
                                          </p:cBhvr>
                                          <p:to>
                                            <p:strVal val="visible"/>
                                          </p:to>
                                        </p:set>
                                        <p:animEffect transition="in" filter="fade">
                                          <p:cBhvr>
                                            <p:cTn id="71" dur="500"/>
                                            <p:tgtEl>
                                              <p:spTgt spid="232"/>
                                            </p:tgtEl>
                                          </p:cBhvr>
                                        </p:animEffect>
                                        <p:anim calcmode="lin" valueType="num">
                                          <p:cBhvr>
                                            <p:cTn id="72" dur="500" fill="hold"/>
                                            <p:tgtEl>
                                              <p:spTgt spid="232"/>
                                            </p:tgtEl>
                                            <p:attrNameLst>
                                              <p:attrName>ppt_x</p:attrName>
                                            </p:attrNameLst>
                                          </p:cBhvr>
                                          <p:tavLst>
                                            <p:tav tm="0">
                                              <p:val>
                                                <p:strVal val="#ppt_x"/>
                                              </p:val>
                                            </p:tav>
                                            <p:tav tm="100000">
                                              <p:val>
                                                <p:strVal val="#ppt_x"/>
                                              </p:val>
                                            </p:tav>
                                          </p:tavLst>
                                        </p:anim>
                                        <p:anim calcmode="lin" valueType="num">
                                          <p:cBhvr>
                                            <p:cTn id="73" dur="500" fill="hold"/>
                                            <p:tgtEl>
                                              <p:spTgt spid="232"/>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4" fill="hold" grpId="0" nodeType="afterEffect">
                                      <p:stCondLst>
                                        <p:cond delay="0"/>
                                      </p:stCondLst>
                                      <p:childTnLst>
                                        <p:set>
                                          <p:cBhvr>
                                            <p:cTn id="76" dur="1" fill="hold">
                                              <p:stCondLst>
                                                <p:cond delay="0"/>
                                              </p:stCondLst>
                                            </p:cTn>
                                            <p:tgtEl>
                                              <p:spTgt spid="233"/>
                                            </p:tgtEl>
                                            <p:attrNameLst>
                                              <p:attrName>style.visibility</p:attrName>
                                            </p:attrNameLst>
                                          </p:cBhvr>
                                          <p:to>
                                            <p:strVal val="visible"/>
                                          </p:to>
                                        </p:set>
                                        <p:anim calcmode="lin" valueType="num">
                                          <p:cBhvr additive="base">
                                            <p:cTn id="77" dur="250" fill="hold"/>
                                            <p:tgtEl>
                                              <p:spTgt spid="233"/>
                                            </p:tgtEl>
                                            <p:attrNameLst>
                                              <p:attrName>ppt_x</p:attrName>
                                            </p:attrNameLst>
                                          </p:cBhvr>
                                          <p:tavLst>
                                            <p:tav tm="0">
                                              <p:val>
                                                <p:strVal val="#ppt_x"/>
                                              </p:val>
                                            </p:tav>
                                            <p:tav tm="100000">
                                              <p:val>
                                                <p:strVal val="#ppt_x"/>
                                              </p:val>
                                            </p:tav>
                                          </p:tavLst>
                                        </p:anim>
                                        <p:anim calcmode="lin" valueType="num">
                                          <p:cBhvr additive="base">
                                            <p:cTn id="78" dur="250" fill="hold"/>
                                            <p:tgtEl>
                                              <p:spTgt spid="233"/>
                                            </p:tgtEl>
                                            <p:attrNameLst>
                                              <p:attrName>ppt_y</p:attrName>
                                            </p:attrNameLst>
                                          </p:cBhvr>
                                          <p:tavLst>
                                            <p:tav tm="0">
                                              <p:val>
                                                <p:strVal val="1+#ppt_h/2"/>
                                              </p:val>
                                            </p:tav>
                                            <p:tav tm="100000">
                                              <p:val>
                                                <p:strVal val="#ppt_y"/>
                                              </p:val>
                                            </p:tav>
                                          </p:tavLst>
                                        </p:anim>
                                      </p:childTnLst>
                                    </p:cTn>
                                  </p:par>
                                </p:childTnLst>
                              </p:cTn>
                            </p:par>
                            <p:par>
                              <p:cTn id="79" fill="hold">
                                <p:stCondLst>
                                  <p:cond delay="5750"/>
                                </p:stCondLst>
                                <p:childTnLst>
                                  <p:par>
                                    <p:cTn id="80" presetID="17" presetClass="entr" presetSubtype="10" fill="hold" grpId="0" nodeType="afterEffect">
                                      <p:stCondLst>
                                        <p:cond delay="0"/>
                                      </p:stCondLst>
                                      <p:childTnLst>
                                        <p:set>
                                          <p:cBhvr>
                                            <p:cTn id="81" dur="1" fill="hold">
                                              <p:stCondLst>
                                                <p:cond delay="0"/>
                                              </p:stCondLst>
                                            </p:cTn>
                                            <p:tgtEl>
                                              <p:spTgt spid="234"/>
                                            </p:tgtEl>
                                            <p:attrNameLst>
                                              <p:attrName>style.visibility</p:attrName>
                                            </p:attrNameLst>
                                          </p:cBhvr>
                                          <p:to>
                                            <p:strVal val="visible"/>
                                          </p:to>
                                        </p:set>
                                        <p:anim calcmode="lin" valueType="num">
                                          <p:cBhvr>
                                            <p:cTn id="82" dur="250" fill="hold"/>
                                            <p:tgtEl>
                                              <p:spTgt spid="234"/>
                                            </p:tgtEl>
                                            <p:attrNameLst>
                                              <p:attrName>ppt_w</p:attrName>
                                            </p:attrNameLst>
                                          </p:cBhvr>
                                          <p:tavLst>
                                            <p:tav tm="0">
                                              <p:val>
                                                <p:fltVal val="0"/>
                                              </p:val>
                                            </p:tav>
                                            <p:tav tm="100000">
                                              <p:val>
                                                <p:strVal val="#ppt_w"/>
                                              </p:val>
                                            </p:tav>
                                          </p:tavLst>
                                        </p:anim>
                                        <p:anim calcmode="lin" valueType="num">
                                          <p:cBhvr>
                                            <p:cTn id="83" dur="250" fill="hold"/>
                                            <p:tgtEl>
                                              <p:spTgt spid="234"/>
                                            </p:tgtEl>
                                            <p:attrNameLst>
                                              <p:attrName>ppt_h</p:attrName>
                                            </p:attrNameLst>
                                          </p:cBhvr>
                                          <p:tavLst>
                                            <p:tav tm="0">
                                              <p:val>
                                                <p:strVal val="#ppt_h"/>
                                              </p:val>
                                            </p:tav>
                                            <p:tav tm="100000">
                                              <p:val>
                                                <p:strVal val="#ppt_h"/>
                                              </p:val>
                                            </p:tav>
                                          </p:tavLst>
                                        </p:anim>
                                      </p:childTnLst>
                                    </p:cTn>
                                  </p:par>
                                </p:childTnLst>
                              </p:cTn>
                            </p:par>
                            <p:par>
                              <p:cTn id="84" fill="hold">
                                <p:stCondLst>
                                  <p:cond delay="6000"/>
                                </p:stCondLst>
                                <p:childTnLst>
                                  <p:par>
                                    <p:cTn id="85" presetID="2" presetClass="entr" presetSubtype="4" fill="hold" grpId="0" nodeType="afterEffect">
                                      <p:stCondLst>
                                        <p:cond delay="0"/>
                                      </p:stCondLst>
                                      <p:childTnLst>
                                        <p:set>
                                          <p:cBhvr>
                                            <p:cTn id="86" dur="1" fill="hold">
                                              <p:stCondLst>
                                                <p:cond delay="0"/>
                                              </p:stCondLst>
                                            </p:cTn>
                                            <p:tgtEl>
                                              <p:spTgt spid="235"/>
                                            </p:tgtEl>
                                            <p:attrNameLst>
                                              <p:attrName>style.visibility</p:attrName>
                                            </p:attrNameLst>
                                          </p:cBhvr>
                                          <p:to>
                                            <p:strVal val="visible"/>
                                          </p:to>
                                        </p:set>
                                        <p:anim calcmode="lin" valueType="num">
                                          <p:cBhvr additive="base">
                                            <p:cTn id="87" dur="250" fill="hold"/>
                                            <p:tgtEl>
                                              <p:spTgt spid="235"/>
                                            </p:tgtEl>
                                            <p:attrNameLst>
                                              <p:attrName>ppt_x</p:attrName>
                                            </p:attrNameLst>
                                          </p:cBhvr>
                                          <p:tavLst>
                                            <p:tav tm="0">
                                              <p:val>
                                                <p:strVal val="#ppt_x"/>
                                              </p:val>
                                            </p:tav>
                                            <p:tav tm="100000">
                                              <p:val>
                                                <p:strVal val="#ppt_x"/>
                                              </p:val>
                                            </p:tav>
                                          </p:tavLst>
                                        </p:anim>
                                        <p:anim calcmode="lin" valueType="num">
                                          <p:cBhvr additive="base">
                                            <p:cTn id="88" dur="250" fill="hold"/>
                                            <p:tgtEl>
                                              <p:spTgt spid="235"/>
                                            </p:tgtEl>
                                            <p:attrNameLst>
                                              <p:attrName>ppt_y</p:attrName>
                                            </p:attrNameLst>
                                          </p:cBhvr>
                                          <p:tavLst>
                                            <p:tav tm="0">
                                              <p:val>
                                                <p:strVal val="1+#ppt_h/2"/>
                                              </p:val>
                                            </p:tav>
                                            <p:tav tm="100000">
                                              <p:val>
                                                <p:strVal val="#ppt_y"/>
                                              </p:val>
                                            </p:tav>
                                          </p:tavLst>
                                        </p:anim>
                                      </p:childTnLst>
                                    </p:cTn>
                                  </p:par>
                                </p:childTnLst>
                              </p:cTn>
                            </p:par>
                            <p:par>
                              <p:cTn id="89" fill="hold">
                                <p:stCondLst>
                                  <p:cond delay="6250"/>
                                </p:stCondLst>
                                <p:childTnLst>
                                  <p:par>
                                    <p:cTn id="90" presetID="17" presetClass="entr" presetSubtype="10" fill="hold" grpId="0" nodeType="afterEffect">
                                      <p:stCondLst>
                                        <p:cond delay="0"/>
                                      </p:stCondLst>
                                      <p:childTnLst>
                                        <p:set>
                                          <p:cBhvr>
                                            <p:cTn id="91" dur="1" fill="hold">
                                              <p:stCondLst>
                                                <p:cond delay="0"/>
                                              </p:stCondLst>
                                            </p:cTn>
                                            <p:tgtEl>
                                              <p:spTgt spid="236"/>
                                            </p:tgtEl>
                                            <p:attrNameLst>
                                              <p:attrName>style.visibility</p:attrName>
                                            </p:attrNameLst>
                                          </p:cBhvr>
                                          <p:to>
                                            <p:strVal val="visible"/>
                                          </p:to>
                                        </p:set>
                                        <p:anim calcmode="lin" valueType="num">
                                          <p:cBhvr>
                                            <p:cTn id="92" dur="250" fill="hold"/>
                                            <p:tgtEl>
                                              <p:spTgt spid="236"/>
                                            </p:tgtEl>
                                            <p:attrNameLst>
                                              <p:attrName>ppt_w</p:attrName>
                                            </p:attrNameLst>
                                          </p:cBhvr>
                                          <p:tavLst>
                                            <p:tav tm="0">
                                              <p:val>
                                                <p:fltVal val="0"/>
                                              </p:val>
                                            </p:tav>
                                            <p:tav tm="100000">
                                              <p:val>
                                                <p:strVal val="#ppt_w"/>
                                              </p:val>
                                            </p:tav>
                                          </p:tavLst>
                                        </p:anim>
                                        <p:anim calcmode="lin" valueType="num">
                                          <p:cBhvr>
                                            <p:cTn id="93" dur="250" fill="hold"/>
                                            <p:tgtEl>
                                              <p:spTgt spid="236"/>
                                            </p:tgtEl>
                                            <p:attrNameLst>
                                              <p:attrName>ppt_h</p:attrName>
                                            </p:attrNameLst>
                                          </p:cBhvr>
                                          <p:tavLst>
                                            <p:tav tm="0">
                                              <p:val>
                                                <p:strVal val="#ppt_h"/>
                                              </p:val>
                                            </p:tav>
                                            <p:tav tm="100000">
                                              <p:val>
                                                <p:strVal val="#ppt_h"/>
                                              </p:val>
                                            </p:tav>
                                          </p:tavLst>
                                        </p:anim>
                                      </p:childTnLst>
                                    </p:cTn>
                                  </p:par>
                                </p:childTnLst>
                              </p:cTn>
                            </p:par>
                            <p:par>
                              <p:cTn id="94" fill="hold">
                                <p:stCondLst>
                                  <p:cond delay="6500"/>
                                </p:stCondLst>
                                <p:childTnLst>
                                  <p:par>
                                    <p:cTn id="95" presetID="2" presetClass="entr" presetSubtype="4" fill="hold" grpId="0" nodeType="afterEffect">
                                      <p:stCondLst>
                                        <p:cond delay="0"/>
                                      </p:stCondLst>
                                      <p:childTnLst>
                                        <p:set>
                                          <p:cBhvr>
                                            <p:cTn id="96" dur="1" fill="hold">
                                              <p:stCondLst>
                                                <p:cond delay="0"/>
                                              </p:stCondLst>
                                            </p:cTn>
                                            <p:tgtEl>
                                              <p:spTgt spid="237"/>
                                            </p:tgtEl>
                                            <p:attrNameLst>
                                              <p:attrName>style.visibility</p:attrName>
                                            </p:attrNameLst>
                                          </p:cBhvr>
                                          <p:to>
                                            <p:strVal val="visible"/>
                                          </p:to>
                                        </p:set>
                                        <p:anim calcmode="lin" valueType="num">
                                          <p:cBhvr additive="base">
                                            <p:cTn id="97" dur="250" fill="hold"/>
                                            <p:tgtEl>
                                              <p:spTgt spid="237"/>
                                            </p:tgtEl>
                                            <p:attrNameLst>
                                              <p:attrName>ppt_x</p:attrName>
                                            </p:attrNameLst>
                                          </p:cBhvr>
                                          <p:tavLst>
                                            <p:tav tm="0">
                                              <p:val>
                                                <p:strVal val="#ppt_x"/>
                                              </p:val>
                                            </p:tav>
                                            <p:tav tm="100000">
                                              <p:val>
                                                <p:strVal val="#ppt_x"/>
                                              </p:val>
                                            </p:tav>
                                          </p:tavLst>
                                        </p:anim>
                                        <p:anim calcmode="lin" valueType="num">
                                          <p:cBhvr additive="base">
                                            <p:cTn id="98" dur="250" fill="hold"/>
                                            <p:tgtEl>
                                              <p:spTgt spid="237"/>
                                            </p:tgtEl>
                                            <p:attrNameLst>
                                              <p:attrName>ppt_y</p:attrName>
                                            </p:attrNameLst>
                                          </p:cBhvr>
                                          <p:tavLst>
                                            <p:tav tm="0">
                                              <p:val>
                                                <p:strVal val="1+#ppt_h/2"/>
                                              </p:val>
                                            </p:tav>
                                            <p:tav tm="100000">
                                              <p:val>
                                                <p:strVal val="#ppt_y"/>
                                              </p:val>
                                            </p:tav>
                                          </p:tavLst>
                                        </p:anim>
                                      </p:childTnLst>
                                    </p:cTn>
                                  </p:par>
                                </p:childTnLst>
                              </p:cTn>
                            </p:par>
                            <p:par>
                              <p:cTn id="99" fill="hold">
                                <p:stCondLst>
                                  <p:cond delay="6750"/>
                                </p:stCondLst>
                                <p:childTnLst>
                                  <p:par>
                                    <p:cTn id="100" presetID="17" presetClass="entr" presetSubtype="10" fill="hold" grpId="0" nodeType="afterEffect">
                                      <p:stCondLst>
                                        <p:cond delay="0"/>
                                      </p:stCondLst>
                                      <p:childTnLst>
                                        <p:set>
                                          <p:cBhvr>
                                            <p:cTn id="101" dur="1" fill="hold">
                                              <p:stCondLst>
                                                <p:cond delay="0"/>
                                              </p:stCondLst>
                                            </p:cTn>
                                            <p:tgtEl>
                                              <p:spTgt spid="238"/>
                                            </p:tgtEl>
                                            <p:attrNameLst>
                                              <p:attrName>style.visibility</p:attrName>
                                            </p:attrNameLst>
                                          </p:cBhvr>
                                          <p:to>
                                            <p:strVal val="visible"/>
                                          </p:to>
                                        </p:set>
                                        <p:anim calcmode="lin" valueType="num">
                                          <p:cBhvr>
                                            <p:cTn id="102" dur="250" fill="hold"/>
                                            <p:tgtEl>
                                              <p:spTgt spid="238"/>
                                            </p:tgtEl>
                                            <p:attrNameLst>
                                              <p:attrName>ppt_w</p:attrName>
                                            </p:attrNameLst>
                                          </p:cBhvr>
                                          <p:tavLst>
                                            <p:tav tm="0">
                                              <p:val>
                                                <p:fltVal val="0"/>
                                              </p:val>
                                            </p:tav>
                                            <p:tav tm="100000">
                                              <p:val>
                                                <p:strVal val="#ppt_w"/>
                                              </p:val>
                                            </p:tav>
                                          </p:tavLst>
                                        </p:anim>
                                        <p:anim calcmode="lin" valueType="num">
                                          <p:cBhvr>
                                            <p:cTn id="103" dur="250" fill="hold"/>
                                            <p:tgtEl>
                                              <p:spTgt spid="238"/>
                                            </p:tgtEl>
                                            <p:attrNameLst>
                                              <p:attrName>ppt_h</p:attrName>
                                            </p:attrNameLst>
                                          </p:cBhvr>
                                          <p:tavLst>
                                            <p:tav tm="0">
                                              <p:val>
                                                <p:strVal val="#ppt_h"/>
                                              </p:val>
                                            </p:tav>
                                            <p:tav tm="100000">
                                              <p:val>
                                                <p:strVal val="#ppt_h"/>
                                              </p:val>
                                            </p:tav>
                                          </p:tavLst>
                                        </p:anim>
                                      </p:childTnLst>
                                    </p:cTn>
                                  </p:par>
                                </p:childTnLst>
                              </p:cTn>
                            </p:par>
                            <p:par>
                              <p:cTn id="104" fill="hold">
                                <p:stCondLst>
                                  <p:cond delay="7000"/>
                                </p:stCondLst>
                                <p:childTnLst>
                                  <p:par>
                                    <p:cTn id="105" presetID="2" presetClass="entr" presetSubtype="4" fill="hold" grpId="0" nodeType="afterEffect">
                                      <p:stCondLst>
                                        <p:cond delay="0"/>
                                      </p:stCondLst>
                                      <p:childTnLst>
                                        <p:set>
                                          <p:cBhvr>
                                            <p:cTn id="106" dur="1" fill="hold">
                                              <p:stCondLst>
                                                <p:cond delay="0"/>
                                              </p:stCondLst>
                                            </p:cTn>
                                            <p:tgtEl>
                                              <p:spTgt spid="239"/>
                                            </p:tgtEl>
                                            <p:attrNameLst>
                                              <p:attrName>style.visibility</p:attrName>
                                            </p:attrNameLst>
                                          </p:cBhvr>
                                          <p:to>
                                            <p:strVal val="visible"/>
                                          </p:to>
                                        </p:set>
                                        <p:anim calcmode="lin" valueType="num">
                                          <p:cBhvr additive="base">
                                            <p:cTn id="107" dur="250" fill="hold"/>
                                            <p:tgtEl>
                                              <p:spTgt spid="239"/>
                                            </p:tgtEl>
                                            <p:attrNameLst>
                                              <p:attrName>ppt_x</p:attrName>
                                            </p:attrNameLst>
                                          </p:cBhvr>
                                          <p:tavLst>
                                            <p:tav tm="0">
                                              <p:val>
                                                <p:strVal val="#ppt_x"/>
                                              </p:val>
                                            </p:tav>
                                            <p:tav tm="100000">
                                              <p:val>
                                                <p:strVal val="#ppt_x"/>
                                              </p:val>
                                            </p:tav>
                                          </p:tavLst>
                                        </p:anim>
                                        <p:anim calcmode="lin" valueType="num">
                                          <p:cBhvr additive="base">
                                            <p:cTn id="108" dur="250" fill="hold"/>
                                            <p:tgtEl>
                                              <p:spTgt spid="239"/>
                                            </p:tgtEl>
                                            <p:attrNameLst>
                                              <p:attrName>ppt_y</p:attrName>
                                            </p:attrNameLst>
                                          </p:cBhvr>
                                          <p:tavLst>
                                            <p:tav tm="0">
                                              <p:val>
                                                <p:strVal val="1+#ppt_h/2"/>
                                              </p:val>
                                            </p:tav>
                                            <p:tav tm="100000">
                                              <p:val>
                                                <p:strVal val="#ppt_y"/>
                                              </p:val>
                                            </p:tav>
                                          </p:tavLst>
                                        </p:anim>
                                      </p:childTnLst>
                                    </p:cTn>
                                  </p:par>
                                </p:childTnLst>
                              </p:cTn>
                            </p:par>
                            <p:par>
                              <p:cTn id="109" fill="hold">
                                <p:stCondLst>
                                  <p:cond delay="7250"/>
                                </p:stCondLst>
                                <p:childTnLst>
                                  <p:par>
                                    <p:cTn id="110" presetID="17" presetClass="entr" presetSubtype="10" fill="hold" grpId="0" nodeType="afterEffect">
                                      <p:stCondLst>
                                        <p:cond delay="0"/>
                                      </p:stCondLst>
                                      <p:childTnLst>
                                        <p:set>
                                          <p:cBhvr>
                                            <p:cTn id="111" dur="1" fill="hold">
                                              <p:stCondLst>
                                                <p:cond delay="0"/>
                                              </p:stCondLst>
                                            </p:cTn>
                                            <p:tgtEl>
                                              <p:spTgt spid="240"/>
                                            </p:tgtEl>
                                            <p:attrNameLst>
                                              <p:attrName>style.visibility</p:attrName>
                                            </p:attrNameLst>
                                          </p:cBhvr>
                                          <p:to>
                                            <p:strVal val="visible"/>
                                          </p:to>
                                        </p:set>
                                        <p:anim calcmode="lin" valueType="num">
                                          <p:cBhvr>
                                            <p:cTn id="112" dur="250" fill="hold"/>
                                            <p:tgtEl>
                                              <p:spTgt spid="240"/>
                                            </p:tgtEl>
                                            <p:attrNameLst>
                                              <p:attrName>ppt_w</p:attrName>
                                            </p:attrNameLst>
                                          </p:cBhvr>
                                          <p:tavLst>
                                            <p:tav tm="0">
                                              <p:val>
                                                <p:fltVal val="0"/>
                                              </p:val>
                                            </p:tav>
                                            <p:tav tm="100000">
                                              <p:val>
                                                <p:strVal val="#ppt_w"/>
                                              </p:val>
                                            </p:tav>
                                          </p:tavLst>
                                        </p:anim>
                                        <p:anim calcmode="lin" valueType="num">
                                          <p:cBhvr>
                                            <p:cTn id="113" dur="250" fill="hold"/>
                                            <p:tgtEl>
                                              <p:spTgt spid="2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29" grpId="0"/>
          <p:bldP spid="230" grpId="0"/>
          <p:bldP spid="231" grpId="0"/>
          <p:bldP spid="232" grpId="0"/>
          <p:bldP spid="233" grpId="0" animBg="1"/>
          <p:bldP spid="234" grpId="0"/>
          <p:bldP spid="235" grpId="0" animBg="1"/>
          <p:bldP spid="236" grpId="0"/>
          <p:bldP spid="237" grpId="0" animBg="1"/>
          <p:bldP spid="238" grpId="0"/>
          <p:bldP spid="239" grpId="0" animBg="1"/>
          <p:bldP spid="2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accel="58000" fill="hold" nodeType="afterEffect">
                                      <p:stCondLst>
                                        <p:cond delay="0"/>
                                      </p:stCondLst>
                                      <p:childTnLst>
                                        <p:set>
                                          <p:cBhvr>
                                            <p:cTn id="15" dur="1" fill="hold">
                                              <p:stCondLst>
                                                <p:cond delay="0"/>
                                              </p:stCondLst>
                                            </p:cTn>
                                            <p:tgtEl>
                                              <p:spTgt spid="158"/>
                                            </p:tgtEl>
                                            <p:attrNameLst>
                                              <p:attrName>style.visibility</p:attrName>
                                            </p:attrNameLst>
                                          </p:cBhvr>
                                          <p:to>
                                            <p:strVal val="visible"/>
                                          </p:to>
                                        </p:set>
                                        <p:anim calcmode="lin" valueType="num">
                                          <p:cBhvr additive="base">
                                            <p:cTn id="16" dur="1000" fill="hold"/>
                                            <p:tgtEl>
                                              <p:spTgt spid="158"/>
                                            </p:tgtEl>
                                            <p:attrNameLst>
                                              <p:attrName>ppt_x</p:attrName>
                                            </p:attrNameLst>
                                          </p:cBhvr>
                                          <p:tavLst>
                                            <p:tav tm="0">
                                              <p:val>
                                                <p:strVal val="0-#ppt_w/2"/>
                                              </p:val>
                                            </p:tav>
                                            <p:tav tm="100000">
                                              <p:val>
                                                <p:strVal val="#ppt_x"/>
                                              </p:val>
                                            </p:tav>
                                          </p:tavLst>
                                        </p:anim>
                                        <p:anim calcmode="lin" valueType="num">
                                          <p:cBhvr additive="base">
                                            <p:cTn id="17" dur="1000" fill="hold"/>
                                            <p:tgtEl>
                                              <p:spTgt spid="15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21"/>
                                            </p:tgtEl>
                                            <p:attrNameLst>
                                              <p:attrName>style.visibility</p:attrName>
                                            </p:attrNameLst>
                                          </p:cBhvr>
                                          <p:to>
                                            <p:strVal val="visible"/>
                                          </p:to>
                                        </p:set>
                                        <p:animEffect transition="in" filter="wipe(left)">
                                          <p:cBhvr>
                                            <p:cTn id="21" dur="250"/>
                                            <p:tgtEl>
                                              <p:spTgt spid="221"/>
                                            </p:tgtEl>
                                          </p:cBhvr>
                                        </p:animEffect>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222"/>
                                            </p:tgtEl>
                                            <p:attrNameLst>
                                              <p:attrName>style.visibility</p:attrName>
                                            </p:attrNameLst>
                                          </p:cBhvr>
                                          <p:to>
                                            <p:strVal val="visible"/>
                                          </p:to>
                                        </p:set>
                                        <p:animEffect transition="in" filter="wipe(left)">
                                          <p:cBhvr>
                                            <p:cTn id="25" dur="250"/>
                                            <p:tgtEl>
                                              <p:spTgt spid="222"/>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229"/>
                                            </p:tgtEl>
                                            <p:attrNameLst>
                                              <p:attrName>style.visibility</p:attrName>
                                            </p:attrNameLst>
                                          </p:cBhvr>
                                          <p:to>
                                            <p:strVal val="visible"/>
                                          </p:to>
                                        </p:set>
                                        <p:animEffect transition="in" filter="fade">
                                          <p:cBhvr>
                                            <p:cTn id="29" dur="500"/>
                                            <p:tgtEl>
                                              <p:spTgt spid="229"/>
                                            </p:tgtEl>
                                          </p:cBhvr>
                                        </p:animEffect>
                                        <p:anim calcmode="lin" valueType="num">
                                          <p:cBhvr>
                                            <p:cTn id="30" dur="500" fill="hold"/>
                                            <p:tgtEl>
                                              <p:spTgt spid="229"/>
                                            </p:tgtEl>
                                            <p:attrNameLst>
                                              <p:attrName>ppt_x</p:attrName>
                                            </p:attrNameLst>
                                          </p:cBhvr>
                                          <p:tavLst>
                                            <p:tav tm="0">
                                              <p:val>
                                                <p:strVal val="#ppt_x"/>
                                              </p:val>
                                            </p:tav>
                                            <p:tav tm="100000">
                                              <p:val>
                                                <p:strVal val="#ppt_x"/>
                                              </p:val>
                                            </p:tav>
                                          </p:tavLst>
                                        </p:anim>
                                        <p:anim calcmode="lin" valueType="num">
                                          <p:cBhvr>
                                            <p:cTn id="31" dur="500" fill="hold"/>
                                            <p:tgtEl>
                                              <p:spTgt spid="229"/>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223"/>
                                            </p:tgtEl>
                                            <p:attrNameLst>
                                              <p:attrName>style.visibility</p:attrName>
                                            </p:attrNameLst>
                                          </p:cBhvr>
                                          <p:to>
                                            <p:strVal val="visible"/>
                                          </p:to>
                                        </p:set>
                                        <p:animEffect transition="in" filter="wipe(left)">
                                          <p:cBhvr>
                                            <p:cTn id="35" dur="250"/>
                                            <p:tgtEl>
                                              <p:spTgt spid="223"/>
                                            </p:tgtEl>
                                          </p:cBhvr>
                                        </p:animEffect>
                                      </p:childTnLst>
                                    </p:cTn>
                                  </p:par>
                                </p:childTnLst>
                              </p:cTn>
                            </p:par>
                            <p:par>
                              <p:cTn id="36" fill="hold">
                                <p:stCondLst>
                                  <p:cond delay="2750"/>
                                </p:stCondLst>
                                <p:childTnLst>
                                  <p:par>
                                    <p:cTn id="37" presetID="22" presetClass="entr" presetSubtype="8" fill="hold" nodeType="afterEffect">
                                      <p:stCondLst>
                                        <p:cond delay="0"/>
                                      </p:stCondLst>
                                      <p:childTnLst>
                                        <p:set>
                                          <p:cBhvr>
                                            <p:cTn id="38" dur="1" fill="hold">
                                              <p:stCondLst>
                                                <p:cond delay="0"/>
                                              </p:stCondLst>
                                            </p:cTn>
                                            <p:tgtEl>
                                              <p:spTgt spid="224"/>
                                            </p:tgtEl>
                                            <p:attrNameLst>
                                              <p:attrName>style.visibility</p:attrName>
                                            </p:attrNameLst>
                                          </p:cBhvr>
                                          <p:to>
                                            <p:strVal val="visible"/>
                                          </p:to>
                                        </p:set>
                                        <p:animEffect transition="in" filter="wipe(left)">
                                          <p:cBhvr>
                                            <p:cTn id="39" dur="250"/>
                                            <p:tgtEl>
                                              <p:spTgt spid="224"/>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230"/>
                                            </p:tgtEl>
                                            <p:attrNameLst>
                                              <p:attrName>style.visibility</p:attrName>
                                            </p:attrNameLst>
                                          </p:cBhvr>
                                          <p:to>
                                            <p:strVal val="visible"/>
                                          </p:to>
                                        </p:set>
                                        <p:animEffect transition="in" filter="fade">
                                          <p:cBhvr>
                                            <p:cTn id="43" dur="500"/>
                                            <p:tgtEl>
                                              <p:spTgt spid="230"/>
                                            </p:tgtEl>
                                          </p:cBhvr>
                                        </p:animEffect>
                                        <p:anim calcmode="lin" valueType="num">
                                          <p:cBhvr>
                                            <p:cTn id="44" dur="500" fill="hold"/>
                                            <p:tgtEl>
                                              <p:spTgt spid="230"/>
                                            </p:tgtEl>
                                            <p:attrNameLst>
                                              <p:attrName>ppt_x</p:attrName>
                                            </p:attrNameLst>
                                          </p:cBhvr>
                                          <p:tavLst>
                                            <p:tav tm="0">
                                              <p:val>
                                                <p:strVal val="#ppt_x"/>
                                              </p:val>
                                            </p:tav>
                                            <p:tav tm="100000">
                                              <p:val>
                                                <p:strVal val="#ppt_x"/>
                                              </p:val>
                                            </p:tav>
                                          </p:tavLst>
                                        </p:anim>
                                        <p:anim calcmode="lin" valueType="num">
                                          <p:cBhvr>
                                            <p:cTn id="45" dur="500" fill="hold"/>
                                            <p:tgtEl>
                                              <p:spTgt spid="230"/>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225"/>
                                            </p:tgtEl>
                                            <p:attrNameLst>
                                              <p:attrName>style.visibility</p:attrName>
                                            </p:attrNameLst>
                                          </p:cBhvr>
                                          <p:to>
                                            <p:strVal val="visible"/>
                                          </p:to>
                                        </p:set>
                                        <p:animEffect transition="in" filter="wipe(left)">
                                          <p:cBhvr>
                                            <p:cTn id="49" dur="250"/>
                                            <p:tgtEl>
                                              <p:spTgt spid="225"/>
                                            </p:tgtEl>
                                          </p:cBhvr>
                                        </p:animEffect>
                                      </p:childTnLst>
                                    </p:cTn>
                                  </p:par>
                                </p:childTnLst>
                              </p:cTn>
                            </p:par>
                            <p:par>
                              <p:cTn id="50" fill="hold">
                                <p:stCondLst>
                                  <p:cond delay="3750"/>
                                </p:stCondLst>
                                <p:childTnLst>
                                  <p:par>
                                    <p:cTn id="51" presetID="10" presetClass="entr" presetSubtype="0" fill="hold" nodeType="afterEffect">
                                      <p:stCondLst>
                                        <p:cond delay="0"/>
                                      </p:stCondLst>
                                      <p:childTnLst>
                                        <p:set>
                                          <p:cBhvr>
                                            <p:cTn id="52" dur="1" fill="hold">
                                              <p:stCondLst>
                                                <p:cond delay="0"/>
                                              </p:stCondLst>
                                            </p:cTn>
                                            <p:tgtEl>
                                              <p:spTgt spid="226"/>
                                            </p:tgtEl>
                                            <p:attrNameLst>
                                              <p:attrName>style.visibility</p:attrName>
                                            </p:attrNameLst>
                                          </p:cBhvr>
                                          <p:to>
                                            <p:strVal val="visible"/>
                                          </p:to>
                                        </p:set>
                                        <p:animEffect transition="in" filter="fade">
                                          <p:cBhvr>
                                            <p:cTn id="53" dur="250"/>
                                            <p:tgtEl>
                                              <p:spTgt spid="226"/>
                                            </p:tgtEl>
                                          </p:cBhvr>
                                        </p:animEffect>
                                      </p:childTnLst>
                                    </p:cTn>
                                  </p:par>
                                </p:childTnLst>
                              </p:cTn>
                            </p:par>
                            <p:par>
                              <p:cTn id="54" fill="hold">
                                <p:stCondLst>
                                  <p:cond delay="4000"/>
                                </p:stCondLst>
                                <p:childTnLst>
                                  <p:par>
                                    <p:cTn id="55" presetID="47" presetClass="entr" presetSubtype="0" fill="hold" grpId="0" nodeType="afterEffect">
                                      <p:stCondLst>
                                        <p:cond delay="0"/>
                                      </p:stCondLst>
                                      <p:childTnLst>
                                        <p:set>
                                          <p:cBhvr>
                                            <p:cTn id="56" dur="1" fill="hold">
                                              <p:stCondLst>
                                                <p:cond delay="0"/>
                                              </p:stCondLst>
                                            </p:cTn>
                                            <p:tgtEl>
                                              <p:spTgt spid="231"/>
                                            </p:tgtEl>
                                            <p:attrNameLst>
                                              <p:attrName>style.visibility</p:attrName>
                                            </p:attrNameLst>
                                          </p:cBhvr>
                                          <p:to>
                                            <p:strVal val="visible"/>
                                          </p:to>
                                        </p:set>
                                        <p:animEffect transition="in" filter="fade">
                                          <p:cBhvr>
                                            <p:cTn id="57" dur="500"/>
                                            <p:tgtEl>
                                              <p:spTgt spid="231"/>
                                            </p:tgtEl>
                                          </p:cBhvr>
                                        </p:animEffect>
                                        <p:anim calcmode="lin" valueType="num">
                                          <p:cBhvr>
                                            <p:cTn id="58" dur="500" fill="hold"/>
                                            <p:tgtEl>
                                              <p:spTgt spid="231"/>
                                            </p:tgtEl>
                                            <p:attrNameLst>
                                              <p:attrName>ppt_x</p:attrName>
                                            </p:attrNameLst>
                                          </p:cBhvr>
                                          <p:tavLst>
                                            <p:tav tm="0">
                                              <p:val>
                                                <p:strVal val="#ppt_x"/>
                                              </p:val>
                                            </p:tav>
                                            <p:tav tm="100000">
                                              <p:val>
                                                <p:strVal val="#ppt_x"/>
                                              </p:val>
                                            </p:tav>
                                          </p:tavLst>
                                        </p:anim>
                                        <p:anim calcmode="lin" valueType="num">
                                          <p:cBhvr>
                                            <p:cTn id="59" dur="500" fill="hold"/>
                                            <p:tgtEl>
                                              <p:spTgt spid="231"/>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27"/>
                                            </p:tgtEl>
                                            <p:attrNameLst>
                                              <p:attrName>style.visibility</p:attrName>
                                            </p:attrNameLst>
                                          </p:cBhvr>
                                          <p:to>
                                            <p:strVal val="visible"/>
                                          </p:to>
                                        </p:set>
                                        <p:animEffect transition="in" filter="wipe(left)">
                                          <p:cBhvr>
                                            <p:cTn id="63" dur="250"/>
                                            <p:tgtEl>
                                              <p:spTgt spid="227"/>
                                            </p:tgtEl>
                                          </p:cBhvr>
                                        </p:animEffect>
                                      </p:childTnLst>
                                    </p:cTn>
                                  </p:par>
                                </p:childTnLst>
                              </p:cTn>
                            </p:par>
                            <p:par>
                              <p:cTn id="64" fill="hold">
                                <p:stCondLst>
                                  <p:cond delay="4750"/>
                                </p:stCondLst>
                                <p:childTnLst>
                                  <p:par>
                                    <p:cTn id="65" presetID="22" presetClass="entr" presetSubtype="8" fill="hold" nodeType="afterEffect">
                                      <p:stCondLst>
                                        <p:cond delay="0"/>
                                      </p:stCondLst>
                                      <p:childTnLst>
                                        <p:set>
                                          <p:cBhvr>
                                            <p:cTn id="66" dur="1" fill="hold">
                                              <p:stCondLst>
                                                <p:cond delay="0"/>
                                              </p:stCondLst>
                                            </p:cTn>
                                            <p:tgtEl>
                                              <p:spTgt spid="228"/>
                                            </p:tgtEl>
                                            <p:attrNameLst>
                                              <p:attrName>style.visibility</p:attrName>
                                            </p:attrNameLst>
                                          </p:cBhvr>
                                          <p:to>
                                            <p:strVal val="visible"/>
                                          </p:to>
                                        </p:set>
                                        <p:animEffect transition="in" filter="wipe(left)">
                                          <p:cBhvr>
                                            <p:cTn id="67" dur="250"/>
                                            <p:tgtEl>
                                              <p:spTgt spid="228"/>
                                            </p:tgtEl>
                                          </p:cBhvr>
                                        </p:animEffect>
                                      </p:childTnLst>
                                    </p:cTn>
                                  </p:par>
                                </p:childTnLst>
                              </p:cTn>
                            </p:par>
                            <p:par>
                              <p:cTn id="68" fill="hold">
                                <p:stCondLst>
                                  <p:cond delay="5000"/>
                                </p:stCondLst>
                                <p:childTnLst>
                                  <p:par>
                                    <p:cTn id="69" presetID="47" presetClass="entr" presetSubtype="0" fill="hold" grpId="0" nodeType="afterEffect">
                                      <p:stCondLst>
                                        <p:cond delay="0"/>
                                      </p:stCondLst>
                                      <p:childTnLst>
                                        <p:set>
                                          <p:cBhvr>
                                            <p:cTn id="70" dur="1" fill="hold">
                                              <p:stCondLst>
                                                <p:cond delay="0"/>
                                              </p:stCondLst>
                                            </p:cTn>
                                            <p:tgtEl>
                                              <p:spTgt spid="232"/>
                                            </p:tgtEl>
                                            <p:attrNameLst>
                                              <p:attrName>style.visibility</p:attrName>
                                            </p:attrNameLst>
                                          </p:cBhvr>
                                          <p:to>
                                            <p:strVal val="visible"/>
                                          </p:to>
                                        </p:set>
                                        <p:animEffect transition="in" filter="fade">
                                          <p:cBhvr>
                                            <p:cTn id="71" dur="500"/>
                                            <p:tgtEl>
                                              <p:spTgt spid="232"/>
                                            </p:tgtEl>
                                          </p:cBhvr>
                                        </p:animEffect>
                                        <p:anim calcmode="lin" valueType="num">
                                          <p:cBhvr>
                                            <p:cTn id="72" dur="500" fill="hold"/>
                                            <p:tgtEl>
                                              <p:spTgt spid="232"/>
                                            </p:tgtEl>
                                            <p:attrNameLst>
                                              <p:attrName>ppt_x</p:attrName>
                                            </p:attrNameLst>
                                          </p:cBhvr>
                                          <p:tavLst>
                                            <p:tav tm="0">
                                              <p:val>
                                                <p:strVal val="#ppt_x"/>
                                              </p:val>
                                            </p:tav>
                                            <p:tav tm="100000">
                                              <p:val>
                                                <p:strVal val="#ppt_x"/>
                                              </p:val>
                                            </p:tav>
                                          </p:tavLst>
                                        </p:anim>
                                        <p:anim calcmode="lin" valueType="num">
                                          <p:cBhvr>
                                            <p:cTn id="73" dur="500" fill="hold"/>
                                            <p:tgtEl>
                                              <p:spTgt spid="232"/>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4" fill="hold" grpId="0" nodeType="afterEffect">
                                      <p:stCondLst>
                                        <p:cond delay="0"/>
                                      </p:stCondLst>
                                      <p:childTnLst>
                                        <p:set>
                                          <p:cBhvr>
                                            <p:cTn id="76" dur="1" fill="hold">
                                              <p:stCondLst>
                                                <p:cond delay="0"/>
                                              </p:stCondLst>
                                            </p:cTn>
                                            <p:tgtEl>
                                              <p:spTgt spid="233"/>
                                            </p:tgtEl>
                                            <p:attrNameLst>
                                              <p:attrName>style.visibility</p:attrName>
                                            </p:attrNameLst>
                                          </p:cBhvr>
                                          <p:to>
                                            <p:strVal val="visible"/>
                                          </p:to>
                                        </p:set>
                                        <p:anim calcmode="lin" valueType="num">
                                          <p:cBhvr additive="base">
                                            <p:cTn id="77" dur="250" fill="hold"/>
                                            <p:tgtEl>
                                              <p:spTgt spid="233"/>
                                            </p:tgtEl>
                                            <p:attrNameLst>
                                              <p:attrName>ppt_x</p:attrName>
                                            </p:attrNameLst>
                                          </p:cBhvr>
                                          <p:tavLst>
                                            <p:tav tm="0">
                                              <p:val>
                                                <p:strVal val="#ppt_x"/>
                                              </p:val>
                                            </p:tav>
                                            <p:tav tm="100000">
                                              <p:val>
                                                <p:strVal val="#ppt_x"/>
                                              </p:val>
                                            </p:tav>
                                          </p:tavLst>
                                        </p:anim>
                                        <p:anim calcmode="lin" valueType="num">
                                          <p:cBhvr additive="base">
                                            <p:cTn id="78" dur="250" fill="hold"/>
                                            <p:tgtEl>
                                              <p:spTgt spid="233"/>
                                            </p:tgtEl>
                                            <p:attrNameLst>
                                              <p:attrName>ppt_y</p:attrName>
                                            </p:attrNameLst>
                                          </p:cBhvr>
                                          <p:tavLst>
                                            <p:tav tm="0">
                                              <p:val>
                                                <p:strVal val="1+#ppt_h/2"/>
                                              </p:val>
                                            </p:tav>
                                            <p:tav tm="100000">
                                              <p:val>
                                                <p:strVal val="#ppt_y"/>
                                              </p:val>
                                            </p:tav>
                                          </p:tavLst>
                                        </p:anim>
                                      </p:childTnLst>
                                    </p:cTn>
                                  </p:par>
                                </p:childTnLst>
                              </p:cTn>
                            </p:par>
                            <p:par>
                              <p:cTn id="79" fill="hold">
                                <p:stCondLst>
                                  <p:cond delay="5750"/>
                                </p:stCondLst>
                                <p:childTnLst>
                                  <p:par>
                                    <p:cTn id="80" presetID="17" presetClass="entr" presetSubtype="10" fill="hold" grpId="0" nodeType="afterEffect">
                                      <p:stCondLst>
                                        <p:cond delay="0"/>
                                      </p:stCondLst>
                                      <p:childTnLst>
                                        <p:set>
                                          <p:cBhvr>
                                            <p:cTn id="81" dur="1" fill="hold">
                                              <p:stCondLst>
                                                <p:cond delay="0"/>
                                              </p:stCondLst>
                                            </p:cTn>
                                            <p:tgtEl>
                                              <p:spTgt spid="234"/>
                                            </p:tgtEl>
                                            <p:attrNameLst>
                                              <p:attrName>style.visibility</p:attrName>
                                            </p:attrNameLst>
                                          </p:cBhvr>
                                          <p:to>
                                            <p:strVal val="visible"/>
                                          </p:to>
                                        </p:set>
                                        <p:anim calcmode="lin" valueType="num">
                                          <p:cBhvr>
                                            <p:cTn id="82" dur="250" fill="hold"/>
                                            <p:tgtEl>
                                              <p:spTgt spid="234"/>
                                            </p:tgtEl>
                                            <p:attrNameLst>
                                              <p:attrName>ppt_w</p:attrName>
                                            </p:attrNameLst>
                                          </p:cBhvr>
                                          <p:tavLst>
                                            <p:tav tm="0">
                                              <p:val>
                                                <p:fltVal val="0"/>
                                              </p:val>
                                            </p:tav>
                                            <p:tav tm="100000">
                                              <p:val>
                                                <p:strVal val="#ppt_w"/>
                                              </p:val>
                                            </p:tav>
                                          </p:tavLst>
                                        </p:anim>
                                        <p:anim calcmode="lin" valueType="num">
                                          <p:cBhvr>
                                            <p:cTn id="83" dur="250" fill="hold"/>
                                            <p:tgtEl>
                                              <p:spTgt spid="234"/>
                                            </p:tgtEl>
                                            <p:attrNameLst>
                                              <p:attrName>ppt_h</p:attrName>
                                            </p:attrNameLst>
                                          </p:cBhvr>
                                          <p:tavLst>
                                            <p:tav tm="0">
                                              <p:val>
                                                <p:strVal val="#ppt_h"/>
                                              </p:val>
                                            </p:tav>
                                            <p:tav tm="100000">
                                              <p:val>
                                                <p:strVal val="#ppt_h"/>
                                              </p:val>
                                            </p:tav>
                                          </p:tavLst>
                                        </p:anim>
                                      </p:childTnLst>
                                    </p:cTn>
                                  </p:par>
                                </p:childTnLst>
                              </p:cTn>
                            </p:par>
                            <p:par>
                              <p:cTn id="84" fill="hold">
                                <p:stCondLst>
                                  <p:cond delay="6000"/>
                                </p:stCondLst>
                                <p:childTnLst>
                                  <p:par>
                                    <p:cTn id="85" presetID="2" presetClass="entr" presetSubtype="4" fill="hold" grpId="0" nodeType="afterEffect">
                                      <p:stCondLst>
                                        <p:cond delay="0"/>
                                      </p:stCondLst>
                                      <p:childTnLst>
                                        <p:set>
                                          <p:cBhvr>
                                            <p:cTn id="86" dur="1" fill="hold">
                                              <p:stCondLst>
                                                <p:cond delay="0"/>
                                              </p:stCondLst>
                                            </p:cTn>
                                            <p:tgtEl>
                                              <p:spTgt spid="235"/>
                                            </p:tgtEl>
                                            <p:attrNameLst>
                                              <p:attrName>style.visibility</p:attrName>
                                            </p:attrNameLst>
                                          </p:cBhvr>
                                          <p:to>
                                            <p:strVal val="visible"/>
                                          </p:to>
                                        </p:set>
                                        <p:anim calcmode="lin" valueType="num">
                                          <p:cBhvr additive="base">
                                            <p:cTn id="87" dur="250" fill="hold"/>
                                            <p:tgtEl>
                                              <p:spTgt spid="235"/>
                                            </p:tgtEl>
                                            <p:attrNameLst>
                                              <p:attrName>ppt_x</p:attrName>
                                            </p:attrNameLst>
                                          </p:cBhvr>
                                          <p:tavLst>
                                            <p:tav tm="0">
                                              <p:val>
                                                <p:strVal val="#ppt_x"/>
                                              </p:val>
                                            </p:tav>
                                            <p:tav tm="100000">
                                              <p:val>
                                                <p:strVal val="#ppt_x"/>
                                              </p:val>
                                            </p:tav>
                                          </p:tavLst>
                                        </p:anim>
                                        <p:anim calcmode="lin" valueType="num">
                                          <p:cBhvr additive="base">
                                            <p:cTn id="88" dur="250" fill="hold"/>
                                            <p:tgtEl>
                                              <p:spTgt spid="235"/>
                                            </p:tgtEl>
                                            <p:attrNameLst>
                                              <p:attrName>ppt_y</p:attrName>
                                            </p:attrNameLst>
                                          </p:cBhvr>
                                          <p:tavLst>
                                            <p:tav tm="0">
                                              <p:val>
                                                <p:strVal val="1+#ppt_h/2"/>
                                              </p:val>
                                            </p:tav>
                                            <p:tav tm="100000">
                                              <p:val>
                                                <p:strVal val="#ppt_y"/>
                                              </p:val>
                                            </p:tav>
                                          </p:tavLst>
                                        </p:anim>
                                      </p:childTnLst>
                                    </p:cTn>
                                  </p:par>
                                </p:childTnLst>
                              </p:cTn>
                            </p:par>
                            <p:par>
                              <p:cTn id="89" fill="hold">
                                <p:stCondLst>
                                  <p:cond delay="6250"/>
                                </p:stCondLst>
                                <p:childTnLst>
                                  <p:par>
                                    <p:cTn id="90" presetID="17" presetClass="entr" presetSubtype="10" fill="hold" grpId="0" nodeType="afterEffect">
                                      <p:stCondLst>
                                        <p:cond delay="0"/>
                                      </p:stCondLst>
                                      <p:childTnLst>
                                        <p:set>
                                          <p:cBhvr>
                                            <p:cTn id="91" dur="1" fill="hold">
                                              <p:stCondLst>
                                                <p:cond delay="0"/>
                                              </p:stCondLst>
                                            </p:cTn>
                                            <p:tgtEl>
                                              <p:spTgt spid="236"/>
                                            </p:tgtEl>
                                            <p:attrNameLst>
                                              <p:attrName>style.visibility</p:attrName>
                                            </p:attrNameLst>
                                          </p:cBhvr>
                                          <p:to>
                                            <p:strVal val="visible"/>
                                          </p:to>
                                        </p:set>
                                        <p:anim calcmode="lin" valueType="num">
                                          <p:cBhvr>
                                            <p:cTn id="92" dur="250" fill="hold"/>
                                            <p:tgtEl>
                                              <p:spTgt spid="236"/>
                                            </p:tgtEl>
                                            <p:attrNameLst>
                                              <p:attrName>ppt_w</p:attrName>
                                            </p:attrNameLst>
                                          </p:cBhvr>
                                          <p:tavLst>
                                            <p:tav tm="0">
                                              <p:val>
                                                <p:fltVal val="0"/>
                                              </p:val>
                                            </p:tav>
                                            <p:tav tm="100000">
                                              <p:val>
                                                <p:strVal val="#ppt_w"/>
                                              </p:val>
                                            </p:tav>
                                          </p:tavLst>
                                        </p:anim>
                                        <p:anim calcmode="lin" valueType="num">
                                          <p:cBhvr>
                                            <p:cTn id="93" dur="250" fill="hold"/>
                                            <p:tgtEl>
                                              <p:spTgt spid="236"/>
                                            </p:tgtEl>
                                            <p:attrNameLst>
                                              <p:attrName>ppt_h</p:attrName>
                                            </p:attrNameLst>
                                          </p:cBhvr>
                                          <p:tavLst>
                                            <p:tav tm="0">
                                              <p:val>
                                                <p:strVal val="#ppt_h"/>
                                              </p:val>
                                            </p:tav>
                                            <p:tav tm="100000">
                                              <p:val>
                                                <p:strVal val="#ppt_h"/>
                                              </p:val>
                                            </p:tav>
                                          </p:tavLst>
                                        </p:anim>
                                      </p:childTnLst>
                                    </p:cTn>
                                  </p:par>
                                </p:childTnLst>
                              </p:cTn>
                            </p:par>
                            <p:par>
                              <p:cTn id="94" fill="hold">
                                <p:stCondLst>
                                  <p:cond delay="6500"/>
                                </p:stCondLst>
                                <p:childTnLst>
                                  <p:par>
                                    <p:cTn id="95" presetID="2" presetClass="entr" presetSubtype="4" fill="hold" grpId="0" nodeType="afterEffect">
                                      <p:stCondLst>
                                        <p:cond delay="0"/>
                                      </p:stCondLst>
                                      <p:childTnLst>
                                        <p:set>
                                          <p:cBhvr>
                                            <p:cTn id="96" dur="1" fill="hold">
                                              <p:stCondLst>
                                                <p:cond delay="0"/>
                                              </p:stCondLst>
                                            </p:cTn>
                                            <p:tgtEl>
                                              <p:spTgt spid="237"/>
                                            </p:tgtEl>
                                            <p:attrNameLst>
                                              <p:attrName>style.visibility</p:attrName>
                                            </p:attrNameLst>
                                          </p:cBhvr>
                                          <p:to>
                                            <p:strVal val="visible"/>
                                          </p:to>
                                        </p:set>
                                        <p:anim calcmode="lin" valueType="num">
                                          <p:cBhvr additive="base">
                                            <p:cTn id="97" dur="250" fill="hold"/>
                                            <p:tgtEl>
                                              <p:spTgt spid="237"/>
                                            </p:tgtEl>
                                            <p:attrNameLst>
                                              <p:attrName>ppt_x</p:attrName>
                                            </p:attrNameLst>
                                          </p:cBhvr>
                                          <p:tavLst>
                                            <p:tav tm="0">
                                              <p:val>
                                                <p:strVal val="#ppt_x"/>
                                              </p:val>
                                            </p:tav>
                                            <p:tav tm="100000">
                                              <p:val>
                                                <p:strVal val="#ppt_x"/>
                                              </p:val>
                                            </p:tav>
                                          </p:tavLst>
                                        </p:anim>
                                        <p:anim calcmode="lin" valueType="num">
                                          <p:cBhvr additive="base">
                                            <p:cTn id="98" dur="250" fill="hold"/>
                                            <p:tgtEl>
                                              <p:spTgt spid="237"/>
                                            </p:tgtEl>
                                            <p:attrNameLst>
                                              <p:attrName>ppt_y</p:attrName>
                                            </p:attrNameLst>
                                          </p:cBhvr>
                                          <p:tavLst>
                                            <p:tav tm="0">
                                              <p:val>
                                                <p:strVal val="1+#ppt_h/2"/>
                                              </p:val>
                                            </p:tav>
                                            <p:tav tm="100000">
                                              <p:val>
                                                <p:strVal val="#ppt_y"/>
                                              </p:val>
                                            </p:tav>
                                          </p:tavLst>
                                        </p:anim>
                                      </p:childTnLst>
                                    </p:cTn>
                                  </p:par>
                                </p:childTnLst>
                              </p:cTn>
                            </p:par>
                            <p:par>
                              <p:cTn id="99" fill="hold">
                                <p:stCondLst>
                                  <p:cond delay="6750"/>
                                </p:stCondLst>
                                <p:childTnLst>
                                  <p:par>
                                    <p:cTn id="100" presetID="17" presetClass="entr" presetSubtype="10" fill="hold" grpId="0" nodeType="afterEffect">
                                      <p:stCondLst>
                                        <p:cond delay="0"/>
                                      </p:stCondLst>
                                      <p:childTnLst>
                                        <p:set>
                                          <p:cBhvr>
                                            <p:cTn id="101" dur="1" fill="hold">
                                              <p:stCondLst>
                                                <p:cond delay="0"/>
                                              </p:stCondLst>
                                            </p:cTn>
                                            <p:tgtEl>
                                              <p:spTgt spid="238"/>
                                            </p:tgtEl>
                                            <p:attrNameLst>
                                              <p:attrName>style.visibility</p:attrName>
                                            </p:attrNameLst>
                                          </p:cBhvr>
                                          <p:to>
                                            <p:strVal val="visible"/>
                                          </p:to>
                                        </p:set>
                                        <p:anim calcmode="lin" valueType="num">
                                          <p:cBhvr>
                                            <p:cTn id="102" dur="250" fill="hold"/>
                                            <p:tgtEl>
                                              <p:spTgt spid="238"/>
                                            </p:tgtEl>
                                            <p:attrNameLst>
                                              <p:attrName>ppt_w</p:attrName>
                                            </p:attrNameLst>
                                          </p:cBhvr>
                                          <p:tavLst>
                                            <p:tav tm="0">
                                              <p:val>
                                                <p:fltVal val="0"/>
                                              </p:val>
                                            </p:tav>
                                            <p:tav tm="100000">
                                              <p:val>
                                                <p:strVal val="#ppt_w"/>
                                              </p:val>
                                            </p:tav>
                                          </p:tavLst>
                                        </p:anim>
                                        <p:anim calcmode="lin" valueType="num">
                                          <p:cBhvr>
                                            <p:cTn id="103" dur="250" fill="hold"/>
                                            <p:tgtEl>
                                              <p:spTgt spid="238"/>
                                            </p:tgtEl>
                                            <p:attrNameLst>
                                              <p:attrName>ppt_h</p:attrName>
                                            </p:attrNameLst>
                                          </p:cBhvr>
                                          <p:tavLst>
                                            <p:tav tm="0">
                                              <p:val>
                                                <p:strVal val="#ppt_h"/>
                                              </p:val>
                                            </p:tav>
                                            <p:tav tm="100000">
                                              <p:val>
                                                <p:strVal val="#ppt_h"/>
                                              </p:val>
                                            </p:tav>
                                          </p:tavLst>
                                        </p:anim>
                                      </p:childTnLst>
                                    </p:cTn>
                                  </p:par>
                                </p:childTnLst>
                              </p:cTn>
                            </p:par>
                            <p:par>
                              <p:cTn id="104" fill="hold">
                                <p:stCondLst>
                                  <p:cond delay="7000"/>
                                </p:stCondLst>
                                <p:childTnLst>
                                  <p:par>
                                    <p:cTn id="105" presetID="2" presetClass="entr" presetSubtype="4" fill="hold" grpId="0" nodeType="afterEffect">
                                      <p:stCondLst>
                                        <p:cond delay="0"/>
                                      </p:stCondLst>
                                      <p:childTnLst>
                                        <p:set>
                                          <p:cBhvr>
                                            <p:cTn id="106" dur="1" fill="hold">
                                              <p:stCondLst>
                                                <p:cond delay="0"/>
                                              </p:stCondLst>
                                            </p:cTn>
                                            <p:tgtEl>
                                              <p:spTgt spid="239"/>
                                            </p:tgtEl>
                                            <p:attrNameLst>
                                              <p:attrName>style.visibility</p:attrName>
                                            </p:attrNameLst>
                                          </p:cBhvr>
                                          <p:to>
                                            <p:strVal val="visible"/>
                                          </p:to>
                                        </p:set>
                                        <p:anim calcmode="lin" valueType="num">
                                          <p:cBhvr additive="base">
                                            <p:cTn id="107" dur="250" fill="hold"/>
                                            <p:tgtEl>
                                              <p:spTgt spid="239"/>
                                            </p:tgtEl>
                                            <p:attrNameLst>
                                              <p:attrName>ppt_x</p:attrName>
                                            </p:attrNameLst>
                                          </p:cBhvr>
                                          <p:tavLst>
                                            <p:tav tm="0">
                                              <p:val>
                                                <p:strVal val="#ppt_x"/>
                                              </p:val>
                                            </p:tav>
                                            <p:tav tm="100000">
                                              <p:val>
                                                <p:strVal val="#ppt_x"/>
                                              </p:val>
                                            </p:tav>
                                          </p:tavLst>
                                        </p:anim>
                                        <p:anim calcmode="lin" valueType="num">
                                          <p:cBhvr additive="base">
                                            <p:cTn id="108" dur="250" fill="hold"/>
                                            <p:tgtEl>
                                              <p:spTgt spid="239"/>
                                            </p:tgtEl>
                                            <p:attrNameLst>
                                              <p:attrName>ppt_y</p:attrName>
                                            </p:attrNameLst>
                                          </p:cBhvr>
                                          <p:tavLst>
                                            <p:tav tm="0">
                                              <p:val>
                                                <p:strVal val="1+#ppt_h/2"/>
                                              </p:val>
                                            </p:tav>
                                            <p:tav tm="100000">
                                              <p:val>
                                                <p:strVal val="#ppt_y"/>
                                              </p:val>
                                            </p:tav>
                                          </p:tavLst>
                                        </p:anim>
                                      </p:childTnLst>
                                    </p:cTn>
                                  </p:par>
                                </p:childTnLst>
                              </p:cTn>
                            </p:par>
                            <p:par>
                              <p:cTn id="109" fill="hold">
                                <p:stCondLst>
                                  <p:cond delay="7250"/>
                                </p:stCondLst>
                                <p:childTnLst>
                                  <p:par>
                                    <p:cTn id="110" presetID="17" presetClass="entr" presetSubtype="10" fill="hold" grpId="0" nodeType="afterEffect">
                                      <p:stCondLst>
                                        <p:cond delay="0"/>
                                      </p:stCondLst>
                                      <p:childTnLst>
                                        <p:set>
                                          <p:cBhvr>
                                            <p:cTn id="111" dur="1" fill="hold">
                                              <p:stCondLst>
                                                <p:cond delay="0"/>
                                              </p:stCondLst>
                                            </p:cTn>
                                            <p:tgtEl>
                                              <p:spTgt spid="240"/>
                                            </p:tgtEl>
                                            <p:attrNameLst>
                                              <p:attrName>style.visibility</p:attrName>
                                            </p:attrNameLst>
                                          </p:cBhvr>
                                          <p:to>
                                            <p:strVal val="visible"/>
                                          </p:to>
                                        </p:set>
                                        <p:anim calcmode="lin" valueType="num">
                                          <p:cBhvr>
                                            <p:cTn id="112" dur="250" fill="hold"/>
                                            <p:tgtEl>
                                              <p:spTgt spid="240"/>
                                            </p:tgtEl>
                                            <p:attrNameLst>
                                              <p:attrName>ppt_w</p:attrName>
                                            </p:attrNameLst>
                                          </p:cBhvr>
                                          <p:tavLst>
                                            <p:tav tm="0">
                                              <p:val>
                                                <p:fltVal val="0"/>
                                              </p:val>
                                            </p:tav>
                                            <p:tav tm="100000">
                                              <p:val>
                                                <p:strVal val="#ppt_w"/>
                                              </p:val>
                                            </p:tav>
                                          </p:tavLst>
                                        </p:anim>
                                        <p:anim calcmode="lin" valueType="num">
                                          <p:cBhvr>
                                            <p:cTn id="113" dur="250" fill="hold"/>
                                            <p:tgtEl>
                                              <p:spTgt spid="2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29" grpId="0"/>
          <p:bldP spid="230" grpId="0"/>
          <p:bldP spid="231" grpId="0"/>
          <p:bldP spid="232" grpId="0"/>
          <p:bldP spid="233" grpId="0" animBg="1"/>
          <p:bldP spid="234" grpId="0"/>
          <p:bldP spid="235" grpId="0" animBg="1"/>
          <p:bldP spid="236" grpId="0"/>
          <p:bldP spid="237" grpId="0" animBg="1"/>
          <p:bldP spid="238" grpId="0"/>
          <p:bldP spid="239" grpId="0" animBg="1"/>
          <p:bldP spid="24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077820" y="1459964"/>
            <a:ext cx="1944216" cy="1944216"/>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C00000"/>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 name="TextBox 4"/>
          <p:cNvSpPr txBox="1"/>
          <p:nvPr/>
        </p:nvSpPr>
        <p:spPr>
          <a:xfrm>
            <a:off x="1091393" y="4269619"/>
            <a:ext cx="4968552" cy="461665"/>
          </a:xfrm>
          <a:prstGeom prst="rect">
            <a:avLst/>
          </a:prstGeom>
          <a:noFill/>
        </p:spPr>
        <p:txBody>
          <a:bodyPr wrap="square" rtlCol="0">
            <a:spAutoFit/>
          </a:bodyPr>
          <a:lstStyle/>
          <a:p>
            <a:pPr algn="ctr"/>
            <a:r>
              <a:rPr lang="en-US" altLang="zh-CN" sz="2400" b="1" dirty="0" smtClean="0">
                <a:solidFill>
                  <a:srgbClr val="C00000"/>
                </a:solidFill>
                <a:latin typeface="微软雅黑" panose="020B0503020204020204" pitchFamily="34" charset="-122"/>
                <a:ea typeface="微软雅黑" panose="020B0503020204020204" pitchFamily="34" charset="-122"/>
              </a:rPr>
              <a:t>04.</a:t>
            </a:r>
            <a:r>
              <a:rPr lang="zh-CN" altLang="en-US" sz="2400" b="1" dirty="0">
                <a:solidFill>
                  <a:srgbClr val="C00000"/>
                </a:solidFill>
                <a:latin typeface="微软雅黑" panose="020B0503020204020204" pitchFamily="34" charset="-122"/>
                <a:ea typeface="微软雅黑" panose="020B0503020204020204" pitchFamily="34" charset="-122"/>
              </a:rPr>
              <a:t>发展前景</a:t>
            </a:r>
          </a:p>
        </p:txBody>
      </p:sp>
      <p:sp>
        <p:nvSpPr>
          <p:cNvPr id="5" name="TextBox 5"/>
          <p:cNvSpPr txBox="1"/>
          <p:nvPr/>
        </p:nvSpPr>
        <p:spPr>
          <a:xfrm>
            <a:off x="5073562" y="4031165"/>
            <a:ext cx="5562389" cy="369332"/>
          </a:xfrm>
          <a:prstGeom prst="rect">
            <a:avLst/>
          </a:prstGeom>
          <a:noFill/>
        </p:spPr>
        <p:txBody>
          <a:bodyPr wrap="square"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成本预算</a:t>
            </a:r>
          </a:p>
        </p:txBody>
      </p:sp>
      <p:sp>
        <p:nvSpPr>
          <p:cNvPr id="7" name="文本框 9"/>
          <p:cNvSpPr txBox="1"/>
          <p:nvPr/>
        </p:nvSpPr>
        <p:spPr>
          <a:xfrm>
            <a:off x="6985877" y="4077331"/>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资金</a:t>
            </a:r>
            <a:r>
              <a:rPr lang="zh-CN" altLang="en-US" dirty="0">
                <a:latin typeface="微软雅黑" pitchFamily="34" charset="-122"/>
                <a:ea typeface="微软雅黑" pitchFamily="34" charset="-122"/>
              </a:rPr>
              <a:t>预算</a:t>
            </a:r>
          </a:p>
        </p:txBody>
      </p:sp>
      <p:sp>
        <p:nvSpPr>
          <p:cNvPr id="10" name="文本框 9"/>
          <p:cNvSpPr txBox="1"/>
          <p:nvPr/>
        </p:nvSpPr>
        <p:spPr>
          <a:xfrm>
            <a:off x="5144214" y="4906685"/>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融资计划</a:t>
            </a:r>
          </a:p>
        </p:txBody>
      </p:sp>
      <p:sp>
        <p:nvSpPr>
          <p:cNvPr id="11" name="文本框 9"/>
          <p:cNvSpPr txBox="1"/>
          <p:nvPr/>
        </p:nvSpPr>
        <p:spPr>
          <a:xfrm>
            <a:off x="7069678"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资金主要用途</a:t>
            </a:r>
          </a:p>
        </p:txBody>
      </p:sp>
      <p:cxnSp>
        <p:nvCxnSpPr>
          <p:cNvPr id="15" name="直接连接符 14"/>
          <p:cNvCxnSpPr/>
          <p:nvPr/>
        </p:nvCxnSpPr>
        <p:spPr>
          <a:xfrm flipV="1">
            <a:off x="4890026" y="3788618"/>
            <a:ext cx="0" cy="1734943"/>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9067844"/>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0-#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750060" y="1546744"/>
            <a:ext cx="2722124" cy="2477002"/>
            <a:chOff x="7803849" y="1754071"/>
            <a:chExt cx="2722124" cy="2477002"/>
          </a:xfrm>
        </p:grpSpPr>
        <p:sp>
          <p:nvSpPr>
            <p:cNvPr id="122" name="Freeform 40"/>
            <p:cNvSpPr>
              <a:spLocks/>
            </p:cNvSpPr>
            <p:nvPr/>
          </p:nvSpPr>
          <p:spPr bwMode="auto">
            <a:xfrm>
              <a:off x="7803849"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3" name="Freeform 41"/>
            <p:cNvSpPr>
              <a:spLocks noEditPoints="1"/>
            </p:cNvSpPr>
            <p:nvPr/>
          </p:nvSpPr>
          <p:spPr bwMode="auto">
            <a:xfrm>
              <a:off x="7803849"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0"/>
            <p:cNvSpPr>
              <a:spLocks/>
            </p:cNvSpPr>
            <p:nvPr/>
          </p:nvSpPr>
          <p:spPr bwMode="auto">
            <a:xfrm>
              <a:off x="8802513" y="2291207"/>
              <a:ext cx="495552" cy="58217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文本框 136"/>
            <p:cNvSpPr txBox="1"/>
            <p:nvPr/>
          </p:nvSpPr>
          <p:spPr>
            <a:xfrm>
              <a:off x="862534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rgbClr val="C00000"/>
                  </a:solidFill>
                  <a:latin typeface="微软雅黑" panose="020B0503020204020204" pitchFamily="34" charset="-122"/>
                  <a:ea typeface="微软雅黑" panose="020B0503020204020204" pitchFamily="34" charset="-122"/>
                </a:rPr>
                <a:t>0 </a:t>
              </a:r>
              <a:r>
                <a:rPr lang="en-US" altLang="zh-CN" b="1" dirty="0" smtClean="0">
                  <a:solidFill>
                    <a:srgbClr val="C00000"/>
                  </a:solidFill>
                  <a:latin typeface="微软雅黑" panose="020B0503020204020204" pitchFamily="34" charset="-122"/>
                  <a:ea typeface="微软雅黑" panose="020B0503020204020204" pitchFamily="34" charset="-122"/>
                </a:rPr>
                <a:t>4</a:t>
              </a:r>
              <a:endParaRPr lang="zh-CN" altLang="en-US" b="1" dirty="0">
                <a:solidFill>
                  <a:srgbClr val="C00000"/>
                </a:solidFill>
                <a:latin typeface="微软雅黑" panose="020B0503020204020204" pitchFamily="34" charset="-122"/>
                <a:ea typeface="微软雅黑" panose="020B0503020204020204" pitchFamily="34" charset="-122"/>
              </a:endParaRPr>
            </a:p>
            <a:p>
              <a:endParaRPr lang="zh-CN" altLang="en-US" dirty="0"/>
            </a:p>
          </p:txBody>
        </p:sp>
      </p:grpSp>
      <p:grpSp>
        <p:nvGrpSpPr>
          <p:cNvPr id="6" name="组合 5"/>
          <p:cNvGrpSpPr/>
          <p:nvPr/>
        </p:nvGrpSpPr>
        <p:grpSpPr>
          <a:xfrm>
            <a:off x="5708754" y="1546744"/>
            <a:ext cx="2722124" cy="2477002"/>
            <a:chOff x="5762543" y="1754071"/>
            <a:chExt cx="2722124" cy="2477002"/>
          </a:xfrm>
        </p:grpSpPr>
        <p:sp>
          <p:nvSpPr>
            <p:cNvPr id="124" name="Freeform 42"/>
            <p:cNvSpPr>
              <a:spLocks/>
            </p:cNvSpPr>
            <p:nvPr/>
          </p:nvSpPr>
          <p:spPr bwMode="auto">
            <a:xfrm>
              <a:off x="5762543" y="1754071"/>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Freeform 43"/>
            <p:cNvSpPr>
              <a:spLocks noEditPoints="1"/>
            </p:cNvSpPr>
            <p:nvPr/>
          </p:nvSpPr>
          <p:spPr bwMode="auto">
            <a:xfrm>
              <a:off x="5762543" y="1754071"/>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49"/>
            <p:cNvSpPr>
              <a:spLocks noEditPoints="1"/>
            </p:cNvSpPr>
            <p:nvPr/>
          </p:nvSpPr>
          <p:spPr bwMode="auto">
            <a:xfrm>
              <a:off x="6726976" y="2298243"/>
              <a:ext cx="596272" cy="527780"/>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文本框 135"/>
            <p:cNvSpPr txBox="1"/>
            <p:nvPr/>
          </p:nvSpPr>
          <p:spPr>
            <a:xfrm>
              <a:off x="656589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rgbClr val="C00000"/>
                  </a:solidFill>
                  <a:latin typeface="微软雅黑" panose="020B0503020204020204" pitchFamily="34" charset="-122"/>
                  <a:ea typeface="微软雅黑" panose="020B0503020204020204" pitchFamily="34" charset="-122"/>
                </a:rPr>
                <a:t>0 </a:t>
              </a:r>
              <a:r>
                <a:rPr lang="en-US" altLang="zh-CN" b="1" dirty="0" smtClean="0">
                  <a:solidFill>
                    <a:srgbClr val="C00000"/>
                  </a:solidFill>
                  <a:latin typeface="微软雅黑" panose="020B0503020204020204" pitchFamily="34" charset="-122"/>
                  <a:ea typeface="微软雅黑" panose="020B0503020204020204" pitchFamily="34" charset="-122"/>
                </a:rPr>
                <a:t>3</a:t>
              </a:r>
              <a:endParaRPr lang="zh-CN" altLang="en-US" b="1" dirty="0">
                <a:solidFill>
                  <a:srgbClr val="C00000"/>
                </a:solidFill>
                <a:latin typeface="微软雅黑" panose="020B0503020204020204" pitchFamily="34" charset="-122"/>
                <a:ea typeface="微软雅黑" panose="020B0503020204020204" pitchFamily="34" charset="-122"/>
              </a:endParaRPr>
            </a:p>
            <a:p>
              <a:endParaRPr lang="zh-CN" altLang="en-US" dirty="0"/>
            </a:p>
          </p:txBody>
        </p:sp>
      </p:grpSp>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短期盈利计划</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SHORT-TERM</a:t>
            </a:r>
            <a:endParaRPr lang="zh-CN" altLang="en-US" sz="1600" dirty="0">
              <a:solidFill>
                <a:srgbClr val="C00000"/>
              </a:solidFill>
              <a:latin typeface="微软雅黑" pitchFamily="34" charset="-122"/>
              <a:ea typeface="微软雅黑" pitchFamily="34" charset="-122"/>
            </a:endParaRPr>
          </a:p>
        </p:txBody>
      </p:sp>
      <p:grpSp>
        <p:nvGrpSpPr>
          <p:cNvPr id="8" name="组合 7"/>
          <p:cNvGrpSpPr/>
          <p:nvPr/>
        </p:nvGrpSpPr>
        <p:grpSpPr>
          <a:xfrm>
            <a:off x="3666297" y="1546744"/>
            <a:ext cx="2719821" cy="2477002"/>
            <a:chOff x="3720086" y="1754071"/>
            <a:chExt cx="2719821" cy="2477002"/>
          </a:xfrm>
        </p:grpSpPr>
        <p:sp>
          <p:nvSpPr>
            <p:cNvPr id="126" name="Freeform 44"/>
            <p:cNvSpPr>
              <a:spLocks/>
            </p:cNvSpPr>
            <p:nvPr/>
          </p:nvSpPr>
          <p:spPr bwMode="auto">
            <a:xfrm>
              <a:off x="3720086" y="1754071"/>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720086" y="1754071"/>
              <a:ext cx="2719821" cy="2477002"/>
              <a:chOff x="3720086" y="1754071"/>
              <a:chExt cx="2719821" cy="2477002"/>
            </a:xfrm>
          </p:grpSpPr>
          <p:sp>
            <p:nvSpPr>
              <p:cNvPr id="127" name="Freeform 45"/>
              <p:cNvSpPr>
                <a:spLocks noEditPoints="1"/>
              </p:cNvSpPr>
              <p:nvPr/>
            </p:nvSpPr>
            <p:spPr bwMode="auto">
              <a:xfrm>
                <a:off x="3720086" y="1754071"/>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48"/>
              <p:cNvSpPr>
                <a:spLocks noEditPoints="1"/>
              </p:cNvSpPr>
              <p:nvPr/>
            </p:nvSpPr>
            <p:spPr bwMode="auto">
              <a:xfrm>
                <a:off x="4681795" y="2264731"/>
                <a:ext cx="630518" cy="63051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文本框 134"/>
              <p:cNvSpPr txBox="1"/>
              <p:nvPr/>
            </p:nvSpPr>
            <p:spPr>
              <a:xfrm>
                <a:off x="4524593"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rgbClr val="C00000"/>
                    </a:solidFill>
                    <a:latin typeface="微软雅黑" panose="020B0503020204020204" pitchFamily="34" charset="-122"/>
                    <a:ea typeface="微软雅黑" panose="020B0503020204020204" pitchFamily="34" charset="-122"/>
                  </a:rPr>
                  <a:t>0 </a:t>
                </a:r>
                <a:r>
                  <a:rPr lang="en-US" altLang="zh-CN" b="1" dirty="0" smtClean="0">
                    <a:solidFill>
                      <a:srgbClr val="C00000"/>
                    </a:solidFill>
                    <a:latin typeface="微软雅黑" panose="020B0503020204020204" pitchFamily="34" charset="-122"/>
                    <a:ea typeface="微软雅黑" panose="020B0503020204020204" pitchFamily="34" charset="-122"/>
                  </a:rPr>
                  <a:t>2</a:t>
                </a:r>
                <a:endParaRPr lang="zh-CN" altLang="en-US" b="1" dirty="0">
                  <a:solidFill>
                    <a:srgbClr val="C00000"/>
                  </a:solidFill>
                  <a:latin typeface="微软雅黑" panose="020B0503020204020204" pitchFamily="34" charset="-122"/>
                  <a:ea typeface="微软雅黑" panose="020B0503020204020204" pitchFamily="34" charset="-122"/>
                </a:endParaRPr>
              </a:p>
              <a:p>
                <a:endParaRPr lang="zh-CN" altLang="en-US" dirty="0"/>
              </a:p>
            </p:txBody>
          </p:sp>
        </p:grpSp>
      </p:grpSp>
      <p:grpSp>
        <p:nvGrpSpPr>
          <p:cNvPr id="4" name="组合 3"/>
          <p:cNvGrpSpPr/>
          <p:nvPr/>
        </p:nvGrpSpPr>
        <p:grpSpPr>
          <a:xfrm>
            <a:off x="1622688" y="1546744"/>
            <a:ext cx="2722124" cy="2444498"/>
            <a:chOff x="1676477" y="1754071"/>
            <a:chExt cx="2722124" cy="2444498"/>
          </a:xfrm>
        </p:grpSpPr>
        <p:sp>
          <p:nvSpPr>
            <p:cNvPr id="128"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1"/>
            <p:cNvSpPr>
              <a:spLocks/>
            </p:cNvSpPr>
            <p:nvPr/>
          </p:nvSpPr>
          <p:spPr bwMode="auto">
            <a:xfrm>
              <a:off x="2331247" y="2302862"/>
              <a:ext cx="1176430" cy="5600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文本框 133"/>
            <p:cNvSpPr txBox="1"/>
            <p:nvPr/>
          </p:nvSpPr>
          <p:spPr>
            <a:xfrm>
              <a:off x="2466100" y="2907634"/>
              <a:ext cx="968535"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smtClean="0">
                  <a:solidFill>
                    <a:srgbClr val="C00000"/>
                  </a:solidFill>
                  <a:latin typeface="微软雅黑" panose="020B0503020204020204" pitchFamily="34" charset="-122"/>
                  <a:ea typeface="微软雅黑" panose="020B0503020204020204" pitchFamily="34" charset="-122"/>
                </a:rPr>
                <a:t>0 </a:t>
              </a:r>
              <a:r>
                <a:rPr lang="en-US" altLang="zh-CN" b="1" dirty="0">
                  <a:solidFill>
                    <a:srgbClr val="C00000"/>
                  </a:solidFill>
                  <a:latin typeface="微软雅黑" panose="020B0503020204020204" pitchFamily="34" charset="-122"/>
                  <a:ea typeface="微软雅黑" panose="020B0503020204020204" pitchFamily="34" charset="-122"/>
                </a:rPr>
                <a:t>1</a:t>
              </a:r>
              <a:endParaRPr lang="zh-CN" altLang="en-US" b="1" dirty="0">
                <a:solidFill>
                  <a:srgbClr val="C00000"/>
                </a:solidFill>
                <a:latin typeface="微软雅黑" panose="020B0503020204020204" pitchFamily="34" charset="-122"/>
                <a:ea typeface="微软雅黑" panose="020B0503020204020204" pitchFamily="34" charset="-122"/>
              </a:endParaRPr>
            </a:p>
          </p:txBody>
        </p:sp>
      </p:grpSp>
      <p:sp>
        <p:nvSpPr>
          <p:cNvPr id="144" name="矩形 143"/>
          <p:cNvSpPr/>
          <p:nvPr/>
        </p:nvSpPr>
        <p:spPr>
          <a:xfrm>
            <a:off x="2233975" y="4248154"/>
            <a:ext cx="8878423" cy="1569660"/>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grpSp>
        <p:nvGrpSpPr>
          <p:cNvPr id="145" name="组合 144"/>
          <p:cNvGrpSpPr/>
          <p:nvPr/>
        </p:nvGrpSpPr>
        <p:grpSpPr>
          <a:xfrm>
            <a:off x="1404477" y="4321882"/>
            <a:ext cx="843273" cy="757269"/>
            <a:chOff x="1676477" y="1754071"/>
            <a:chExt cx="2722124" cy="2444498"/>
          </a:xfrm>
        </p:grpSpPr>
        <p:sp>
          <p:nvSpPr>
            <p:cNvPr id="146"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49" name="文本框 148"/>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endParaRPr lang="zh-CN" altLang="en-US" b="1" dirty="0">
                <a:solidFill>
                  <a:srgbClr val="C00000"/>
                </a:solidFill>
                <a:latin typeface="微软雅黑" panose="020B0503020204020204" pitchFamily="34" charset="-122"/>
                <a:ea typeface="微软雅黑" panose="020B0503020204020204" pitchFamily="34" charset="-122"/>
              </a:endParaRPr>
            </a:p>
          </p:txBody>
        </p:sp>
      </p:grpSp>
      <p:sp>
        <p:nvSpPr>
          <p:cNvPr id="151" name="矩形 150"/>
          <p:cNvSpPr/>
          <p:nvPr/>
        </p:nvSpPr>
        <p:spPr>
          <a:xfrm>
            <a:off x="2247749" y="5386926"/>
            <a:ext cx="8878423" cy="1569660"/>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grpSp>
        <p:nvGrpSpPr>
          <p:cNvPr id="152" name="组合 151"/>
          <p:cNvGrpSpPr/>
          <p:nvPr/>
        </p:nvGrpSpPr>
        <p:grpSpPr>
          <a:xfrm>
            <a:off x="1418251" y="5460654"/>
            <a:ext cx="843273" cy="757269"/>
            <a:chOff x="1676477" y="1754071"/>
            <a:chExt cx="2722124" cy="2444498"/>
          </a:xfrm>
        </p:grpSpPr>
        <p:sp>
          <p:nvSpPr>
            <p:cNvPr id="153"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C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55" name="文本框 154"/>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endParaRPr lang="zh-CN" altLang="en-US" b="1" dirty="0">
                <a:solidFill>
                  <a:srgbClr val="C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27253685"/>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45"/>
                                        </p:tgtEl>
                                        <p:attrNameLst>
                                          <p:attrName>style.visibility</p:attrName>
                                        </p:attrNameLst>
                                      </p:cBhvr>
                                      <p:to>
                                        <p:strVal val="visible"/>
                                      </p:to>
                                    </p:set>
                                    <p:animEffect transition="in" filter="wipe(left)">
                                      <p:cBhvr>
                                        <p:cTn id="32" dur="500"/>
                                        <p:tgtEl>
                                          <p:spTgt spid="145"/>
                                        </p:tgtEl>
                                      </p:cBhvr>
                                    </p:animEffect>
                                  </p:childTnLst>
                                </p:cTn>
                              </p:par>
                            </p:childTnLst>
                          </p:cTn>
                        </p:par>
                        <p:par>
                          <p:cTn id="33" fill="hold">
                            <p:stCondLst>
                              <p:cond delay="30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44"/>
                                        </p:tgtEl>
                                        <p:attrNameLst>
                                          <p:attrName>style.visibility</p:attrName>
                                        </p:attrNameLst>
                                      </p:cBhvr>
                                      <p:to>
                                        <p:strVal val="visible"/>
                                      </p:to>
                                    </p:set>
                                    <p:animEffect transition="in" filter="wipe(left)">
                                      <p:cBhvr>
                                        <p:cTn id="36" dur="50"/>
                                        <p:tgtEl>
                                          <p:spTgt spid="144"/>
                                        </p:tgtEl>
                                      </p:cBhvr>
                                    </p:animEffect>
                                  </p:childTnLst>
                                </p:cTn>
                              </p:par>
                              <p:par>
                                <p:cTn id="37" presetID="36" presetClass="emph" presetSubtype="0" fill="hold" grpId="1" nodeType="withEffect">
                                  <p:stCondLst>
                                    <p:cond delay="0"/>
                                  </p:stCondLst>
                                  <p:iterate type="lt">
                                    <p:tmPct val="30000"/>
                                  </p:iterate>
                                  <p:childTnLst>
                                    <p:animScale>
                                      <p:cBhvr>
                                        <p:cTn id="38" dur="25" autoRev="1" fill="hold">
                                          <p:stCondLst>
                                            <p:cond delay="0"/>
                                          </p:stCondLst>
                                        </p:cTn>
                                        <p:tgtEl>
                                          <p:spTgt spid="144"/>
                                        </p:tgtEl>
                                      </p:cBhvr>
                                      <p:to x="80000" y="100000"/>
                                    </p:animScale>
                                    <p:anim by="(#ppt_w*0.10)" calcmode="lin" valueType="num">
                                      <p:cBhvr>
                                        <p:cTn id="39" dur="25" autoRev="1" fill="hold">
                                          <p:stCondLst>
                                            <p:cond delay="0"/>
                                          </p:stCondLst>
                                        </p:cTn>
                                        <p:tgtEl>
                                          <p:spTgt spid="144"/>
                                        </p:tgtEl>
                                        <p:attrNameLst>
                                          <p:attrName>ppt_x</p:attrName>
                                        </p:attrNameLst>
                                      </p:cBhvr>
                                    </p:anim>
                                    <p:anim by="(-#ppt_w*0.10)" calcmode="lin" valueType="num">
                                      <p:cBhvr>
                                        <p:cTn id="40" dur="25" autoRev="1" fill="hold">
                                          <p:stCondLst>
                                            <p:cond delay="0"/>
                                          </p:stCondLst>
                                        </p:cTn>
                                        <p:tgtEl>
                                          <p:spTgt spid="144"/>
                                        </p:tgtEl>
                                        <p:attrNameLst>
                                          <p:attrName>ppt_y</p:attrName>
                                        </p:attrNameLst>
                                      </p:cBhvr>
                                    </p:anim>
                                    <p:animRot by="-480000">
                                      <p:cBhvr>
                                        <p:cTn id="41" dur="25" autoRev="1" fill="hold">
                                          <p:stCondLst>
                                            <p:cond delay="0"/>
                                          </p:stCondLst>
                                        </p:cTn>
                                        <p:tgtEl>
                                          <p:spTgt spid="144"/>
                                        </p:tgtEl>
                                        <p:attrNameLst>
                                          <p:attrName>r</p:attrName>
                                        </p:attrNameLst>
                                      </p:cBhvr>
                                    </p:animRot>
                                  </p:childTnLst>
                                </p:cTn>
                              </p:par>
                            </p:childTnLst>
                          </p:cTn>
                        </p:par>
                        <p:par>
                          <p:cTn id="42" fill="hold">
                            <p:stCondLst>
                              <p:cond delay="4295"/>
                            </p:stCondLst>
                            <p:childTnLst>
                              <p:par>
                                <p:cTn id="43" presetID="22" presetClass="entr" presetSubtype="8" fill="hold" nodeType="afterEffect">
                                  <p:stCondLst>
                                    <p:cond delay="0"/>
                                  </p:stCondLst>
                                  <p:childTnLst>
                                    <p:set>
                                      <p:cBhvr>
                                        <p:cTn id="44" dur="1" fill="hold">
                                          <p:stCondLst>
                                            <p:cond delay="0"/>
                                          </p:stCondLst>
                                        </p:cTn>
                                        <p:tgtEl>
                                          <p:spTgt spid="152"/>
                                        </p:tgtEl>
                                        <p:attrNameLst>
                                          <p:attrName>style.visibility</p:attrName>
                                        </p:attrNameLst>
                                      </p:cBhvr>
                                      <p:to>
                                        <p:strVal val="visible"/>
                                      </p:to>
                                    </p:set>
                                    <p:animEffect transition="in" filter="wipe(left)">
                                      <p:cBhvr>
                                        <p:cTn id="45" dur="500"/>
                                        <p:tgtEl>
                                          <p:spTgt spid="152"/>
                                        </p:tgtEl>
                                      </p:cBhvr>
                                    </p:animEffect>
                                  </p:childTnLst>
                                </p:cTn>
                              </p:par>
                            </p:childTnLst>
                          </p:cTn>
                        </p:par>
                        <p:par>
                          <p:cTn id="46" fill="hold">
                            <p:stCondLst>
                              <p:cond delay="4795"/>
                            </p:stCondLst>
                            <p:childTnLst>
                              <p:par>
                                <p:cTn id="47" presetID="22" presetClass="entr" presetSubtype="8" fill="hold" grpId="0" nodeType="afterEffect">
                                  <p:stCondLst>
                                    <p:cond delay="0"/>
                                  </p:stCondLst>
                                  <p:iterate type="lt">
                                    <p:tmPct val="30000"/>
                                  </p:iterate>
                                  <p:childTnLst>
                                    <p:set>
                                      <p:cBhvr>
                                        <p:cTn id="48" dur="1" fill="hold">
                                          <p:stCondLst>
                                            <p:cond delay="0"/>
                                          </p:stCondLst>
                                        </p:cTn>
                                        <p:tgtEl>
                                          <p:spTgt spid="151"/>
                                        </p:tgtEl>
                                        <p:attrNameLst>
                                          <p:attrName>style.visibility</p:attrName>
                                        </p:attrNameLst>
                                      </p:cBhvr>
                                      <p:to>
                                        <p:strVal val="visible"/>
                                      </p:to>
                                    </p:set>
                                    <p:animEffect transition="in" filter="wipe(left)">
                                      <p:cBhvr>
                                        <p:cTn id="49" dur="50"/>
                                        <p:tgtEl>
                                          <p:spTgt spid="151"/>
                                        </p:tgtEl>
                                      </p:cBhvr>
                                    </p:animEffect>
                                  </p:childTnLst>
                                </p:cTn>
                              </p:par>
                              <p:par>
                                <p:cTn id="50" presetID="36" presetClass="emph" presetSubtype="0" fill="hold" grpId="1" nodeType="withEffect">
                                  <p:stCondLst>
                                    <p:cond delay="0"/>
                                  </p:stCondLst>
                                  <p:iterate type="lt">
                                    <p:tmPct val="30000"/>
                                  </p:iterate>
                                  <p:childTnLst>
                                    <p:animScale>
                                      <p:cBhvr>
                                        <p:cTn id="51" dur="25" autoRev="1" fill="hold">
                                          <p:stCondLst>
                                            <p:cond delay="0"/>
                                          </p:stCondLst>
                                        </p:cTn>
                                        <p:tgtEl>
                                          <p:spTgt spid="151"/>
                                        </p:tgtEl>
                                      </p:cBhvr>
                                      <p:to x="80000" y="100000"/>
                                    </p:animScale>
                                    <p:anim by="(#ppt_w*0.10)" calcmode="lin" valueType="num">
                                      <p:cBhvr>
                                        <p:cTn id="52" dur="25" autoRev="1" fill="hold">
                                          <p:stCondLst>
                                            <p:cond delay="0"/>
                                          </p:stCondLst>
                                        </p:cTn>
                                        <p:tgtEl>
                                          <p:spTgt spid="151"/>
                                        </p:tgtEl>
                                        <p:attrNameLst>
                                          <p:attrName>ppt_x</p:attrName>
                                        </p:attrNameLst>
                                      </p:cBhvr>
                                    </p:anim>
                                    <p:anim by="(-#ppt_w*0.10)" calcmode="lin" valueType="num">
                                      <p:cBhvr>
                                        <p:cTn id="53" dur="25" autoRev="1" fill="hold">
                                          <p:stCondLst>
                                            <p:cond delay="0"/>
                                          </p:stCondLst>
                                        </p:cTn>
                                        <p:tgtEl>
                                          <p:spTgt spid="151"/>
                                        </p:tgtEl>
                                        <p:attrNameLst>
                                          <p:attrName>ppt_y</p:attrName>
                                        </p:attrNameLst>
                                      </p:cBhvr>
                                    </p:anim>
                                    <p:animRot by="-480000">
                                      <p:cBhvr>
                                        <p:cTn id="54" dur="25" autoRev="1" fill="hold">
                                          <p:stCondLst>
                                            <p:cond delay="0"/>
                                          </p:stCondLst>
                                        </p:cTn>
                                        <p:tgtEl>
                                          <p:spTgt spid="15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4" grpId="0"/>
      <p:bldP spid="144" grpId="1"/>
      <p:bldP spid="151" grpId="0"/>
      <p:bldP spid="15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smtClean="0">
                <a:latin typeface="微软雅黑" pitchFamily="34" charset="-122"/>
                <a:ea typeface="微软雅黑" pitchFamily="34" charset="-122"/>
              </a:rPr>
              <a:t>资金预算</a:t>
            </a:r>
            <a:endParaRPr lang="zh-CN" altLang="en-US" dirty="0">
              <a:latin typeface="微软雅黑" pitchFamily="34" charset="-122"/>
              <a:ea typeface="微软雅黑" pitchFamily="34" charset="-122"/>
            </a:endParaRP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CAPITAL BUDGET</a:t>
            </a:r>
            <a:endParaRPr lang="zh-CN" altLang="en-US" sz="1600" dirty="0">
              <a:solidFill>
                <a:srgbClr val="C00000"/>
              </a:solidFill>
              <a:latin typeface="微软雅黑" pitchFamily="34" charset="-122"/>
              <a:ea typeface="微软雅黑" pitchFamily="34" charset="-122"/>
            </a:endParaRPr>
          </a:p>
        </p:txBody>
      </p:sp>
      <p:sp>
        <p:nvSpPr>
          <p:cNvPr id="5" name="矩形 2"/>
          <p:cNvSpPr/>
          <p:nvPr/>
        </p:nvSpPr>
        <p:spPr>
          <a:xfrm>
            <a:off x="875011" y="3651905"/>
            <a:ext cx="1857612" cy="158954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
          <p:cNvSpPr/>
          <p:nvPr/>
        </p:nvSpPr>
        <p:spPr>
          <a:xfrm>
            <a:off x="2376732" y="2829402"/>
            <a:ext cx="1808436" cy="154746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
          <p:cNvSpPr/>
          <p:nvPr/>
        </p:nvSpPr>
        <p:spPr>
          <a:xfrm>
            <a:off x="1715946" y="3760777"/>
            <a:ext cx="2428365" cy="207793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00000"/>
                </a:solidFill>
                <a:latin typeface="微软雅黑" pitchFamily="34" charset="-122"/>
                <a:ea typeface="微软雅黑" pitchFamily="34" charset="-122"/>
              </a:rPr>
              <a:t>所需</a:t>
            </a:r>
            <a:endParaRPr lang="en-US" altLang="zh-CN" sz="3200" b="1" dirty="0">
              <a:solidFill>
                <a:srgbClr val="C00000"/>
              </a:solidFill>
              <a:latin typeface="微软雅黑" pitchFamily="34" charset="-122"/>
              <a:ea typeface="微软雅黑" pitchFamily="34" charset="-122"/>
            </a:endParaRPr>
          </a:p>
          <a:p>
            <a:pPr algn="ctr"/>
            <a:r>
              <a:rPr lang="zh-CN" altLang="en-US" sz="3200" b="1" dirty="0">
                <a:solidFill>
                  <a:srgbClr val="C00000"/>
                </a:solidFill>
                <a:latin typeface="微软雅黑" pitchFamily="34" charset="-122"/>
                <a:ea typeface="微软雅黑" pitchFamily="34" charset="-122"/>
              </a:rPr>
              <a:t>资金</a:t>
            </a:r>
          </a:p>
        </p:txBody>
      </p:sp>
      <p:sp>
        <p:nvSpPr>
          <p:cNvPr id="17" name="矩形 2"/>
          <p:cNvSpPr/>
          <p:nvPr/>
        </p:nvSpPr>
        <p:spPr>
          <a:xfrm>
            <a:off x="3990280" y="4002871"/>
            <a:ext cx="656938" cy="56213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chemeClr val="bg1">
                <a:lumMod val="50000"/>
              </a:schemeClr>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a:off x="1654178" y="2373235"/>
            <a:ext cx="1061017" cy="90790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chemeClr val="bg1">
                <a:lumMod val="50000"/>
              </a:schemeClr>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2"/>
          <p:cNvSpPr/>
          <p:nvPr/>
        </p:nvSpPr>
        <p:spPr>
          <a:xfrm>
            <a:off x="5442825" y="3078650"/>
            <a:ext cx="1080084" cy="924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flipH="1" flipV="1">
            <a:off x="3573558" y="4835454"/>
            <a:ext cx="3055842" cy="7015"/>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2" name="矩形 2"/>
          <p:cNvSpPr/>
          <p:nvPr/>
        </p:nvSpPr>
        <p:spPr>
          <a:xfrm>
            <a:off x="6671620" y="4346846"/>
            <a:ext cx="1369722" cy="117206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731951" y="4732822"/>
            <a:ext cx="1249061" cy="461665"/>
          </a:xfrm>
          <a:prstGeom prst="rect">
            <a:avLst/>
          </a:prstGeom>
          <a:noFill/>
        </p:spPr>
        <p:txBody>
          <a:bodyPr wrap="none">
            <a:spAutoFit/>
          </a:bodyPr>
          <a:lstStyle/>
          <a:p>
            <a:pPr algn="ctr" fontAlgn="auto">
              <a:spcBef>
                <a:spcPts val="0"/>
              </a:spcBef>
              <a:spcAft>
                <a:spcPts val="0"/>
              </a:spcAft>
              <a:defRPr/>
            </a:pPr>
            <a:r>
              <a:rPr lang="en-US" altLang="zh-CN" sz="2400" b="1" dirty="0" smtClean="0">
                <a:solidFill>
                  <a:schemeClr val="bg1"/>
                </a:solidFill>
                <a:latin typeface="微软雅黑" pitchFamily="34" charset="-122"/>
                <a:ea typeface="微软雅黑" pitchFamily="34" charset="-122"/>
              </a:rPr>
              <a:t>2000</a:t>
            </a:r>
            <a:r>
              <a:rPr lang="zh-CN" altLang="en-US" sz="2400" b="1" dirty="0" smtClean="0">
                <a:solidFill>
                  <a:schemeClr val="bg1"/>
                </a:solidFill>
                <a:latin typeface="微软雅黑" pitchFamily="34" charset="-122"/>
                <a:ea typeface="微软雅黑" pitchFamily="34" charset="-122"/>
              </a:rPr>
              <a:t>万</a:t>
            </a:r>
            <a:endParaRPr lang="zh-CN" altLang="en-US" sz="2400" b="1" dirty="0">
              <a:solidFill>
                <a:schemeClr val="bg1"/>
              </a:solidFill>
              <a:latin typeface="微软雅黑" pitchFamily="34" charset="-122"/>
              <a:ea typeface="微软雅黑" pitchFamily="34" charset="-122"/>
            </a:endParaRPr>
          </a:p>
        </p:txBody>
      </p:sp>
      <p:cxnSp>
        <p:nvCxnSpPr>
          <p:cNvPr id="24" name="直接连接符 23"/>
          <p:cNvCxnSpPr/>
          <p:nvPr/>
        </p:nvCxnSpPr>
        <p:spPr>
          <a:xfrm flipH="1" flipV="1">
            <a:off x="5143699" y="2864971"/>
            <a:ext cx="3055842" cy="7015"/>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6" name="矩形 2"/>
          <p:cNvSpPr/>
          <p:nvPr/>
        </p:nvSpPr>
        <p:spPr>
          <a:xfrm>
            <a:off x="7894449" y="2206368"/>
            <a:ext cx="1562749" cy="133723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rgbClr val="C00000"/>
                </a:solidFill>
                <a:latin typeface="微软雅黑" pitchFamily="34" charset="-122"/>
                <a:ea typeface="微软雅黑" pitchFamily="34" charset="-122"/>
              </a:rPr>
              <a:t>800</a:t>
            </a:r>
            <a:r>
              <a:rPr lang="zh-CN" altLang="en-US" sz="3200" b="1" dirty="0" smtClean="0">
                <a:solidFill>
                  <a:srgbClr val="C00000"/>
                </a:solidFill>
                <a:latin typeface="微软雅黑" pitchFamily="34" charset="-122"/>
                <a:ea typeface="微软雅黑" pitchFamily="34" charset="-122"/>
              </a:rPr>
              <a:t>万</a:t>
            </a:r>
            <a:endParaRPr lang="zh-CN" altLang="en-US" sz="3200" b="1" dirty="0">
              <a:solidFill>
                <a:srgbClr val="C00000"/>
              </a:solidFill>
              <a:latin typeface="微软雅黑" pitchFamily="34" charset="-122"/>
              <a:ea typeface="微软雅黑" pitchFamily="34" charset="-122"/>
            </a:endParaRPr>
          </a:p>
        </p:txBody>
      </p:sp>
      <p:grpSp>
        <p:nvGrpSpPr>
          <p:cNvPr id="28" name="组合 27"/>
          <p:cNvGrpSpPr/>
          <p:nvPr/>
        </p:nvGrpSpPr>
        <p:grpSpPr>
          <a:xfrm>
            <a:off x="4168776" y="2145946"/>
            <a:ext cx="1597431" cy="1366912"/>
            <a:chOff x="5271435" y="2132499"/>
            <a:chExt cx="1597431" cy="1366912"/>
          </a:xfrm>
          <a:solidFill>
            <a:srgbClr val="C00000"/>
          </a:solidFill>
        </p:grpSpPr>
        <p:sp>
          <p:nvSpPr>
            <p:cNvPr id="9" name="矩形 2"/>
            <p:cNvSpPr/>
            <p:nvPr/>
          </p:nvSpPr>
          <p:spPr>
            <a:xfrm>
              <a:off x="5271435" y="2132499"/>
              <a:ext cx="1597431" cy="136691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p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570405" y="2328971"/>
              <a:ext cx="991628" cy="954107"/>
            </a:xfrm>
            <a:prstGeom prst="rect">
              <a:avLst/>
            </a:prstGeom>
            <a:grpFill/>
          </p:spPr>
          <p:txBody>
            <a:bodyPr wrap="square">
              <a:spAutoFit/>
            </a:bodyPr>
            <a:lstStyle/>
            <a:p>
              <a:pPr algn="ctr"/>
              <a:r>
                <a:rPr lang="zh-CN" altLang="en-US" sz="2800" b="1" dirty="0" smtClean="0">
                  <a:solidFill>
                    <a:schemeClr val="bg1"/>
                  </a:solidFill>
                  <a:latin typeface="微软雅黑" pitchFamily="34" charset="-122"/>
                  <a:ea typeface="微软雅黑" pitchFamily="34" charset="-122"/>
                </a:rPr>
                <a:t>现有</a:t>
              </a:r>
              <a:endParaRPr lang="en-US" altLang="zh-CN" sz="2800" b="1" dirty="0">
                <a:solidFill>
                  <a:schemeClr val="bg1"/>
                </a:solidFill>
                <a:latin typeface="微软雅黑" pitchFamily="34" charset="-122"/>
                <a:ea typeface="微软雅黑" pitchFamily="34" charset="-122"/>
              </a:endParaRPr>
            </a:p>
            <a:p>
              <a:pPr algn="ctr"/>
              <a:r>
                <a:rPr lang="zh-CN" altLang="en-US" sz="2800" b="1" dirty="0">
                  <a:solidFill>
                    <a:schemeClr val="bg1"/>
                  </a:solidFill>
                  <a:latin typeface="微软雅黑" pitchFamily="34" charset="-122"/>
                  <a:ea typeface="微软雅黑" pitchFamily="34" charset="-122"/>
                </a:rPr>
                <a:t>资金</a:t>
              </a:r>
            </a:p>
          </p:txBody>
        </p:sp>
      </p:grpSp>
      <p:sp>
        <p:nvSpPr>
          <p:cNvPr id="29" name="矩形 28"/>
          <p:cNvSpPr/>
          <p:nvPr/>
        </p:nvSpPr>
        <p:spPr>
          <a:xfrm>
            <a:off x="4775242" y="1308654"/>
            <a:ext cx="6532199" cy="1200329"/>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sp>
        <p:nvSpPr>
          <p:cNvPr id="30" name="矩形 29"/>
          <p:cNvSpPr/>
          <p:nvPr/>
        </p:nvSpPr>
        <p:spPr>
          <a:xfrm>
            <a:off x="3666152" y="5524161"/>
            <a:ext cx="6532199" cy="1200329"/>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spTree>
    <p:extLst>
      <p:ext uri="{BB962C8B-B14F-4D97-AF65-F5344CB8AC3E}">
        <p14:creationId xmlns:p14="http://schemas.microsoft.com/office/powerpoint/2010/main" val="3987530126"/>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40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9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250" fill="hold"/>
                                        <p:tgtEl>
                                          <p:spTgt spid="17"/>
                                        </p:tgtEl>
                                        <p:attrNameLst>
                                          <p:attrName>ppt_w</p:attrName>
                                        </p:attrNameLst>
                                      </p:cBhvr>
                                      <p:tavLst>
                                        <p:tav tm="0">
                                          <p:val>
                                            <p:fltVal val="0"/>
                                          </p:val>
                                        </p:tav>
                                        <p:tav tm="100000">
                                          <p:val>
                                            <p:strVal val="#ppt_w"/>
                                          </p:val>
                                        </p:tav>
                                      </p:tavLst>
                                    </p:anim>
                                    <p:anim calcmode="lin" valueType="num">
                                      <p:cBhvr>
                                        <p:cTn id="32" dur="250" fill="hold"/>
                                        <p:tgtEl>
                                          <p:spTgt spid="17"/>
                                        </p:tgtEl>
                                        <p:attrNameLst>
                                          <p:attrName>ppt_h</p:attrName>
                                        </p:attrNameLst>
                                      </p:cBhvr>
                                      <p:tavLst>
                                        <p:tav tm="0">
                                          <p:val>
                                            <p:fltVal val="0"/>
                                          </p:val>
                                        </p:tav>
                                        <p:tav tm="100000">
                                          <p:val>
                                            <p:strVal val="#ppt_h"/>
                                          </p:val>
                                        </p:tav>
                                      </p:tavLst>
                                    </p:anim>
                                    <p:animEffect transition="in" filter="fade">
                                      <p:cBhvr>
                                        <p:cTn id="33" dur="250"/>
                                        <p:tgtEl>
                                          <p:spTgt spid="1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1400"/>
                            </p:stCondLst>
                            <p:childTnLst>
                              <p:par>
                                <p:cTn id="45" presetID="22" presetClass="entr" presetSubtype="4"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childTnLst>
                          </p:cTn>
                        </p:par>
                        <p:par>
                          <p:cTn id="48" fill="hold">
                            <p:stCondLst>
                              <p:cond delay="19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400"/>
                            </p:stCondLst>
                            <p:childTnLst>
                              <p:par>
                                <p:cTn id="60" presetID="53" presetClass="entr" presetSubtype="16" fill="hold"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childTnLst>
                          </p:cTn>
                        </p:par>
                        <p:par>
                          <p:cTn id="65" fill="hold">
                            <p:stCondLst>
                              <p:cond delay="2900"/>
                            </p:stCondLst>
                            <p:childTnLst>
                              <p:par>
                                <p:cTn id="66" presetID="22" presetClass="entr" presetSubtype="4"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down)">
                                      <p:cBhvr>
                                        <p:cTn id="68" dur="500"/>
                                        <p:tgtEl>
                                          <p:spTgt spid="24"/>
                                        </p:tgtEl>
                                      </p:cBhvr>
                                    </p:animEffect>
                                  </p:childTnLst>
                                </p:cTn>
                              </p:par>
                              <p:par>
                                <p:cTn id="69" presetID="53" presetClass="entr" presetSubtype="16" fill="hold" grpId="0" nodeType="withEffect">
                                  <p:stCondLst>
                                    <p:cond delay="40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ppt_w</p:attrName>
                                        </p:attrNameLst>
                                      </p:cBhvr>
                                      <p:tavLst>
                                        <p:tav tm="0">
                                          <p:val>
                                            <p:fltVal val="0"/>
                                          </p:val>
                                        </p:tav>
                                        <p:tav tm="100000">
                                          <p:val>
                                            <p:strVal val="#ppt_w"/>
                                          </p:val>
                                        </p:tav>
                                      </p:tavLst>
                                    </p:anim>
                                    <p:anim calcmode="lin" valueType="num">
                                      <p:cBhvr>
                                        <p:cTn id="72" dur="500" fill="hold"/>
                                        <p:tgtEl>
                                          <p:spTgt spid="26"/>
                                        </p:tgtEl>
                                        <p:attrNameLst>
                                          <p:attrName>ppt_h</p:attrName>
                                        </p:attrNameLst>
                                      </p:cBhvr>
                                      <p:tavLst>
                                        <p:tav tm="0">
                                          <p:val>
                                            <p:fltVal val="0"/>
                                          </p:val>
                                        </p:tav>
                                        <p:tav tm="100000">
                                          <p:val>
                                            <p:strVal val="#ppt_h"/>
                                          </p:val>
                                        </p:tav>
                                      </p:tavLst>
                                    </p:anim>
                                    <p:animEffect transition="in" filter="fade">
                                      <p:cBhvr>
                                        <p:cTn id="73" dur="500"/>
                                        <p:tgtEl>
                                          <p:spTgt spid="26"/>
                                        </p:tgtEl>
                                      </p:cBhvr>
                                    </p:animEffect>
                                  </p:childTnLst>
                                </p:cTn>
                              </p:par>
                            </p:childTnLst>
                          </p:cTn>
                        </p:par>
                        <p:par>
                          <p:cTn id="74" fill="hold">
                            <p:stCondLst>
                              <p:cond delay="3800"/>
                            </p:stCondLst>
                            <p:childTnLst>
                              <p:par>
                                <p:cTn id="75" presetID="22" presetClass="entr" presetSubtype="8" fill="hold" grpId="0" nodeType="afterEffect">
                                  <p:stCondLst>
                                    <p:cond delay="0"/>
                                  </p:stCondLst>
                                  <p:iterate type="lt">
                                    <p:tmPct val="30000"/>
                                  </p:iterate>
                                  <p:childTnLst>
                                    <p:set>
                                      <p:cBhvr>
                                        <p:cTn id="76" dur="1" fill="hold">
                                          <p:stCondLst>
                                            <p:cond delay="0"/>
                                          </p:stCondLst>
                                        </p:cTn>
                                        <p:tgtEl>
                                          <p:spTgt spid="29"/>
                                        </p:tgtEl>
                                        <p:attrNameLst>
                                          <p:attrName>style.visibility</p:attrName>
                                        </p:attrNameLst>
                                      </p:cBhvr>
                                      <p:to>
                                        <p:strVal val="visible"/>
                                      </p:to>
                                    </p:set>
                                    <p:animEffect transition="in" filter="wipe(left)">
                                      <p:cBhvr>
                                        <p:cTn id="77" dur="50"/>
                                        <p:tgtEl>
                                          <p:spTgt spid="29"/>
                                        </p:tgtEl>
                                      </p:cBhvr>
                                    </p:animEffect>
                                  </p:childTnLst>
                                </p:cTn>
                              </p:par>
                              <p:par>
                                <p:cTn id="78" presetID="36" presetClass="emph" presetSubtype="0" fill="hold" grpId="1" nodeType="withEffect">
                                  <p:stCondLst>
                                    <p:cond delay="0"/>
                                  </p:stCondLst>
                                  <p:iterate type="lt">
                                    <p:tmPct val="30000"/>
                                  </p:iterate>
                                  <p:childTnLst>
                                    <p:animScale>
                                      <p:cBhvr>
                                        <p:cTn id="79" dur="25" autoRev="1" fill="hold">
                                          <p:stCondLst>
                                            <p:cond delay="0"/>
                                          </p:stCondLst>
                                        </p:cTn>
                                        <p:tgtEl>
                                          <p:spTgt spid="29"/>
                                        </p:tgtEl>
                                      </p:cBhvr>
                                      <p:to x="80000" y="100000"/>
                                    </p:animScale>
                                    <p:anim by="(#ppt_w*0.10)" calcmode="lin" valueType="num">
                                      <p:cBhvr>
                                        <p:cTn id="80" dur="25" autoRev="1" fill="hold">
                                          <p:stCondLst>
                                            <p:cond delay="0"/>
                                          </p:stCondLst>
                                        </p:cTn>
                                        <p:tgtEl>
                                          <p:spTgt spid="29"/>
                                        </p:tgtEl>
                                        <p:attrNameLst>
                                          <p:attrName>ppt_x</p:attrName>
                                        </p:attrNameLst>
                                      </p:cBhvr>
                                    </p:anim>
                                    <p:anim by="(-#ppt_w*0.10)" calcmode="lin" valueType="num">
                                      <p:cBhvr>
                                        <p:cTn id="81" dur="25" autoRev="1" fill="hold">
                                          <p:stCondLst>
                                            <p:cond delay="0"/>
                                          </p:stCondLst>
                                        </p:cTn>
                                        <p:tgtEl>
                                          <p:spTgt spid="29"/>
                                        </p:tgtEl>
                                        <p:attrNameLst>
                                          <p:attrName>ppt_y</p:attrName>
                                        </p:attrNameLst>
                                      </p:cBhvr>
                                    </p:anim>
                                    <p:animRot by="-480000">
                                      <p:cBhvr>
                                        <p:cTn id="82" dur="25" autoRev="1" fill="hold">
                                          <p:stCondLst>
                                            <p:cond delay="0"/>
                                          </p:stCondLst>
                                        </p:cTn>
                                        <p:tgtEl>
                                          <p:spTgt spid="29"/>
                                        </p:tgtEl>
                                        <p:attrNameLst>
                                          <p:attrName>r</p:attrName>
                                        </p:attrNameLst>
                                      </p:cBhvr>
                                    </p:animRot>
                                  </p:childTnLst>
                                </p:cTn>
                              </p:par>
                            </p:childTnLst>
                          </p:cTn>
                        </p:par>
                        <p:par>
                          <p:cTn id="83" fill="hold">
                            <p:stCondLst>
                              <p:cond delay="4735"/>
                            </p:stCondLst>
                            <p:childTnLst>
                              <p:par>
                                <p:cTn id="84" presetID="22" presetClass="entr" presetSubtype="8" fill="hold" grpId="0" nodeType="afterEffect">
                                  <p:stCondLst>
                                    <p:cond delay="0"/>
                                  </p:stCondLst>
                                  <p:iterate type="lt">
                                    <p:tmPct val="30000"/>
                                  </p:iterate>
                                  <p:childTnLst>
                                    <p:set>
                                      <p:cBhvr>
                                        <p:cTn id="85" dur="1" fill="hold">
                                          <p:stCondLst>
                                            <p:cond delay="0"/>
                                          </p:stCondLst>
                                        </p:cTn>
                                        <p:tgtEl>
                                          <p:spTgt spid="30"/>
                                        </p:tgtEl>
                                        <p:attrNameLst>
                                          <p:attrName>style.visibility</p:attrName>
                                        </p:attrNameLst>
                                      </p:cBhvr>
                                      <p:to>
                                        <p:strVal val="visible"/>
                                      </p:to>
                                    </p:set>
                                    <p:animEffect transition="in" filter="wipe(left)">
                                      <p:cBhvr>
                                        <p:cTn id="86" dur="50"/>
                                        <p:tgtEl>
                                          <p:spTgt spid="30"/>
                                        </p:tgtEl>
                                      </p:cBhvr>
                                    </p:animEffect>
                                  </p:childTnLst>
                                </p:cTn>
                              </p:par>
                              <p:par>
                                <p:cTn id="87" presetID="36" presetClass="emph" presetSubtype="0" fill="hold" grpId="1" nodeType="withEffect">
                                  <p:stCondLst>
                                    <p:cond delay="0"/>
                                  </p:stCondLst>
                                  <p:iterate type="lt">
                                    <p:tmPct val="30000"/>
                                  </p:iterate>
                                  <p:childTnLst>
                                    <p:animScale>
                                      <p:cBhvr>
                                        <p:cTn id="88" dur="25" autoRev="1" fill="hold">
                                          <p:stCondLst>
                                            <p:cond delay="0"/>
                                          </p:stCondLst>
                                        </p:cTn>
                                        <p:tgtEl>
                                          <p:spTgt spid="30"/>
                                        </p:tgtEl>
                                      </p:cBhvr>
                                      <p:to x="80000" y="100000"/>
                                    </p:animScale>
                                    <p:anim by="(#ppt_w*0.10)" calcmode="lin" valueType="num">
                                      <p:cBhvr>
                                        <p:cTn id="89" dur="25" autoRev="1" fill="hold">
                                          <p:stCondLst>
                                            <p:cond delay="0"/>
                                          </p:stCondLst>
                                        </p:cTn>
                                        <p:tgtEl>
                                          <p:spTgt spid="30"/>
                                        </p:tgtEl>
                                        <p:attrNameLst>
                                          <p:attrName>ppt_x</p:attrName>
                                        </p:attrNameLst>
                                      </p:cBhvr>
                                    </p:anim>
                                    <p:anim by="(-#ppt_w*0.10)" calcmode="lin" valueType="num">
                                      <p:cBhvr>
                                        <p:cTn id="90" dur="25" autoRev="1" fill="hold">
                                          <p:stCondLst>
                                            <p:cond delay="0"/>
                                          </p:stCondLst>
                                        </p:cTn>
                                        <p:tgtEl>
                                          <p:spTgt spid="30"/>
                                        </p:tgtEl>
                                        <p:attrNameLst>
                                          <p:attrName>ppt_y</p:attrName>
                                        </p:attrNameLst>
                                      </p:cBhvr>
                                    </p:anim>
                                    <p:animRot by="-480000">
                                      <p:cBhvr>
                                        <p:cTn id="91" dur="25" autoRev="1" fill="hold">
                                          <p:stCondLst>
                                            <p:cond delay="0"/>
                                          </p:stCondLst>
                                        </p:cTn>
                                        <p:tgtEl>
                                          <p:spTgt spid="3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8" grpId="0" animBg="1"/>
      <p:bldP spid="17" grpId="0" animBg="1"/>
      <p:bldP spid="18" grpId="0" animBg="1"/>
      <p:bldP spid="4" grpId="0" animBg="1"/>
      <p:bldP spid="22" grpId="0" animBg="1"/>
      <p:bldP spid="23" grpId="0"/>
      <p:bldP spid="26" grpId="0" animBg="1"/>
      <p:bldP spid="29" grpId="0"/>
      <p:bldP spid="29" grpId="1"/>
      <p:bldP spid="30" grpId="0"/>
      <p:bldP spid="30"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融资计划</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FINANCING PLAN</a:t>
            </a:r>
            <a:endParaRPr lang="zh-CN" altLang="en-US" sz="1600" dirty="0">
              <a:solidFill>
                <a:srgbClr val="C00000"/>
              </a:solidFill>
              <a:latin typeface="微软雅黑" pitchFamily="34" charset="-122"/>
              <a:ea typeface="微软雅黑" pitchFamily="34" charset="-122"/>
            </a:endParaRPr>
          </a:p>
        </p:txBody>
      </p:sp>
      <p:grpSp>
        <p:nvGrpSpPr>
          <p:cNvPr id="43" name="组合 42"/>
          <p:cNvGrpSpPr/>
          <p:nvPr/>
        </p:nvGrpSpPr>
        <p:grpSpPr>
          <a:xfrm>
            <a:off x="1660898" y="5190011"/>
            <a:ext cx="770893" cy="662523"/>
            <a:chOff x="1561454" y="1678687"/>
            <a:chExt cx="2397834" cy="2060754"/>
          </a:xfrm>
        </p:grpSpPr>
        <p:sp>
          <p:nvSpPr>
            <p:cNvPr id="44" name="等腰三角形 43"/>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45" name="等腰三角形 44"/>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6"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TextBox 20"/>
            <p:cNvSpPr txBox="1"/>
            <p:nvPr/>
          </p:nvSpPr>
          <p:spPr>
            <a:xfrm>
              <a:off x="1957258" y="2339000"/>
              <a:ext cx="1744784" cy="400110"/>
            </a:xfrm>
            <a:prstGeom prst="rect">
              <a:avLst/>
            </a:prstGeom>
            <a:noFill/>
          </p:spPr>
          <p:txBody>
            <a:bodyPr wrap="square" rtlCol="0">
              <a:spAutoFit/>
            </a:bodyPr>
            <a:lstStyle/>
            <a:p>
              <a:pPr algn="ctr"/>
              <a:endParaRPr lang="zh-CN" altLang="en-US" sz="2000" b="1" dirty="0">
                <a:solidFill>
                  <a:srgbClr val="C00000"/>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3632638" y="1595331"/>
            <a:ext cx="2397834" cy="2060754"/>
            <a:chOff x="1561454" y="1678687"/>
            <a:chExt cx="2397834" cy="2060754"/>
          </a:xfrm>
        </p:grpSpPr>
        <p:sp>
          <p:nvSpPr>
            <p:cNvPr id="73" name="等腰三角形 72"/>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74" name="等腰三角形 73"/>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5"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7" name="TextBox 20"/>
            <p:cNvSpPr txBox="1"/>
            <p:nvPr/>
          </p:nvSpPr>
          <p:spPr>
            <a:xfrm>
              <a:off x="1957258" y="2339000"/>
              <a:ext cx="1744784"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点击输入</a:t>
              </a:r>
            </a:p>
            <a:p>
              <a:pPr algn="ctr"/>
              <a:r>
                <a:rPr lang="zh-CN" altLang="en-US" sz="2000" b="1" dirty="0">
                  <a:solidFill>
                    <a:srgbClr val="C00000"/>
                  </a:solidFill>
                  <a:latin typeface="微软雅黑" panose="020B0503020204020204" pitchFamily="34" charset="-122"/>
                  <a:ea typeface="微软雅黑" panose="020B0503020204020204" pitchFamily="34" charset="-122"/>
                </a:rPr>
                <a:t>标题文本</a:t>
              </a:r>
            </a:p>
          </p:txBody>
        </p:sp>
      </p:grpSp>
      <p:grpSp>
        <p:nvGrpSpPr>
          <p:cNvPr id="78" name="组合 77"/>
          <p:cNvGrpSpPr/>
          <p:nvPr/>
        </p:nvGrpSpPr>
        <p:grpSpPr>
          <a:xfrm>
            <a:off x="5724137" y="1595331"/>
            <a:ext cx="2397834" cy="2060754"/>
            <a:chOff x="1561454" y="1678687"/>
            <a:chExt cx="2397834" cy="2060754"/>
          </a:xfrm>
        </p:grpSpPr>
        <p:sp>
          <p:nvSpPr>
            <p:cNvPr id="79" name="等腰三角形 78"/>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80" name="等腰三角形 79"/>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81"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3" name="TextBox 20"/>
            <p:cNvSpPr txBox="1"/>
            <p:nvPr/>
          </p:nvSpPr>
          <p:spPr>
            <a:xfrm>
              <a:off x="1957258" y="2339000"/>
              <a:ext cx="1744784"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点击输入</a:t>
              </a:r>
            </a:p>
            <a:p>
              <a:pPr algn="ctr"/>
              <a:r>
                <a:rPr lang="zh-CN" altLang="en-US" sz="2000" b="1" dirty="0">
                  <a:solidFill>
                    <a:srgbClr val="C00000"/>
                  </a:solidFill>
                  <a:latin typeface="微软雅黑" panose="020B0503020204020204" pitchFamily="34" charset="-122"/>
                  <a:ea typeface="微软雅黑" panose="020B0503020204020204" pitchFamily="34" charset="-122"/>
                </a:rPr>
                <a:t>标题文本</a:t>
              </a:r>
            </a:p>
          </p:txBody>
        </p:sp>
      </p:grpSp>
      <p:grpSp>
        <p:nvGrpSpPr>
          <p:cNvPr id="84" name="组合 83"/>
          <p:cNvGrpSpPr/>
          <p:nvPr/>
        </p:nvGrpSpPr>
        <p:grpSpPr>
          <a:xfrm>
            <a:off x="7795321" y="1579210"/>
            <a:ext cx="2397834" cy="2060754"/>
            <a:chOff x="1561454" y="1678687"/>
            <a:chExt cx="2397834" cy="2060754"/>
          </a:xfrm>
        </p:grpSpPr>
        <p:sp>
          <p:nvSpPr>
            <p:cNvPr id="85" name="等腰三角形 84"/>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86" name="等腰三角形 85"/>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87"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9" name="TextBox 20"/>
            <p:cNvSpPr txBox="1"/>
            <p:nvPr/>
          </p:nvSpPr>
          <p:spPr>
            <a:xfrm>
              <a:off x="1957258" y="2339000"/>
              <a:ext cx="1744784"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点击输入</a:t>
              </a:r>
            </a:p>
            <a:p>
              <a:pPr algn="ctr"/>
              <a:r>
                <a:rPr lang="zh-CN" altLang="en-US" sz="2000" b="1" dirty="0">
                  <a:solidFill>
                    <a:srgbClr val="C00000"/>
                  </a:solidFill>
                  <a:latin typeface="微软雅黑" panose="020B0503020204020204" pitchFamily="34" charset="-122"/>
                  <a:ea typeface="微软雅黑" panose="020B0503020204020204" pitchFamily="34" charset="-122"/>
                </a:rPr>
                <a:t>标题文本</a:t>
              </a:r>
            </a:p>
          </p:txBody>
        </p:sp>
      </p:grpSp>
      <p:sp>
        <p:nvSpPr>
          <p:cNvPr id="90" name="矩形 89"/>
          <p:cNvSpPr/>
          <p:nvPr/>
        </p:nvSpPr>
        <p:spPr>
          <a:xfrm>
            <a:off x="2431791" y="5135232"/>
            <a:ext cx="8336869" cy="1200329"/>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grpSp>
        <p:nvGrpSpPr>
          <p:cNvPr id="91" name="组合 90"/>
          <p:cNvGrpSpPr/>
          <p:nvPr/>
        </p:nvGrpSpPr>
        <p:grpSpPr>
          <a:xfrm>
            <a:off x="1713854" y="1763852"/>
            <a:ext cx="2397834" cy="2060754"/>
            <a:chOff x="1561454" y="1678687"/>
            <a:chExt cx="2397834" cy="2060754"/>
          </a:xfrm>
        </p:grpSpPr>
        <p:sp>
          <p:nvSpPr>
            <p:cNvPr id="92" name="等腰三角形 91"/>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93" name="等腰三角形 92"/>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4"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6" name="TextBox 20"/>
            <p:cNvSpPr txBox="1"/>
            <p:nvPr/>
          </p:nvSpPr>
          <p:spPr>
            <a:xfrm>
              <a:off x="1957258" y="2339000"/>
              <a:ext cx="1744784"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点击输入</a:t>
              </a:r>
            </a:p>
            <a:p>
              <a:pPr algn="ctr"/>
              <a:r>
                <a:rPr lang="zh-CN" altLang="en-US" sz="2000" b="1" dirty="0">
                  <a:solidFill>
                    <a:srgbClr val="C00000"/>
                  </a:solidFill>
                  <a:latin typeface="微软雅黑" panose="020B0503020204020204" pitchFamily="34" charset="-122"/>
                  <a:ea typeface="微软雅黑" panose="020B0503020204020204" pitchFamily="34" charset="-122"/>
                </a:rPr>
                <a:t>标题文本</a:t>
              </a:r>
            </a:p>
          </p:txBody>
        </p:sp>
      </p:grpSp>
      <p:grpSp>
        <p:nvGrpSpPr>
          <p:cNvPr id="97" name="组合 96"/>
          <p:cNvGrpSpPr/>
          <p:nvPr/>
        </p:nvGrpSpPr>
        <p:grpSpPr>
          <a:xfrm>
            <a:off x="1654367" y="4133528"/>
            <a:ext cx="770893" cy="662523"/>
            <a:chOff x="1561454" y="1678687"/>
            <a:chExt cx="2397834" cy="2060754"/>
          </a:xfrm>
        </p:grpSpPr>
        <p:sp>
          <p:nvSpPr>
            <p:cNvPr id="98" name="等腰三角形 97"/>
            <p:cNvSpPr/>
            <p:nvPr/>
          </p:nvSpPr>
          <p:spPr>
            <a:xfrm rot="7294826">
              <a:off x="3069042" y="1642921"/>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ea typeface="华文细黑" pitchFamily="2" charset="-122"/>
              </a:endParaRPr>
            </a:p>
          </p:txBody>
        </p:sp>
        <p:sp>
          <p:nvSpPr>
            <p:cNvPr id="99" name="等腰三角形 98"/>
            <p:cNvSpPr/>
            <p:nvPr/>
          </p:nvSpPr>
          <p:spPr>
            <a:xfrm rot="7601584">
              <a:off x="2059359" y="2599017"/>
              <a:ext cx="392341" cy="1388151"/>
            </a:xfrm>
            <a:prstGeom prst="triangle">
              <a:avLst/>
            </a:prstGeom>
            <a:gradFill flip="none" rotWithShape="1">
              <a:gsLst>
                <a:gs pos="0">
                  <a:schemeClr val="tx1">
                    <a:alpha val="31000"/>
                  </a:schemeClr>
                </a:gs>
                <a:gs pos="100000">
                  <a:schemeClr val="tx1">
                    <a:alpha val="0"/>
                  </a:schemeClr>
                </a:gs>
              </a:gsLst>
              <a:lin ang="2700000" scaled="1"/>
              <a:tileRect/>
            </a:gradFill>
            <a:ln>
              <a:noFill/>
            </a:ln>
          </p:spPr>
          <p:txBody>
            <a:bodyPr wrap="none"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00"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tx1">
                    <a:lumMod val="65000"/>
                    <a:lumOff val="35000"/>
                  </a:schemeClr>
                </a:gs>
                <a:gs pos="51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chemeClr val="bg1">
                    <a:lumMod val="65000"/>
                  </a:schemeClr>
                </a:gs>
                <a:gs pos="51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2" name="TextBox 20"/>
            <p:cNvSpPr txBox="1"/>
            <p:nvPr/>
          </p:nvSpPr>
          <p:spPr>
            <a:xfrm>
              <a:off x="1957258" y="2339000"/>
              <a:ext cx="1744784" cy="400110"/>
            </a:xfrm>
            <a:prstGeom prst="rect">
              <a:avLst/>
            </a:prstGeom>
            <a:noFill/>
          </p:spPr>
          <p:txBody>
            <a:bodyPr wrap="square" rtlCol="0">
              <a:spAutoFit/>
            </a:bodyPr>
            <a:lstStyle/>
            <a:p>
              <a:pPr algn="ctr"/>
              <a:endParaRPr lang="zh-CN" altLang="en-US" sz="2000" b="1" dirty="0">
                <a:solidFill>
                  <a:srgbClr val="C00000"/>
                </a:solidFill>
                <a:latin typeface="微软雅黑" panose="020B0503020204020204" pitchFamily="34" charset="-122"/>
                <a:ea typeface="微软雅黑" panose="020B0503020204020204" pitchFamily="34" charset="-122"/>
              </a:endParaRPr>
            </a:p>
          </p:txBody>
        </p:sp>
      </p:grpSp>
      <p:sp>
        <p:nvSpPr>
          <p:cNvPr id="103" name="矩形 102"/>
          <p:cNvSpPr/>
          <p:nvPr/>
        </p:nvSpPr>
        <p:spPr>
          <a:xfrm>
            <a:off x="2425260" y="4078749"/>
            <a:ext cx="8336869" cy="1200329"/>
          </a:xfrm>
          <a:prstGeom prst="rect">
            <a:avLst/>
          </a:prstGeom>
        </p:spPr>
        <p:txBody>
          <a:bodyPr wrap="square">
            <a:spAutoFit/>
          </a:bodyPr>
          <a:lstStyle/>
          <a:p>
            <a:pPr>
              <a:lnSpc>
                <a:spcPct val="150000"/>
              </a:lnSpc>
              <a:spcBef>
                <a:spcPct val="0"/>
              </a:spcBef>
            </a:pP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内容点击</a:t>
            </a:r>
            <a:r>
              <a:rPr lang="zh-CN" altLang="en-US" sz="1600" cap="all" dirty="0">
                <a:latin typeface="微软雅黑" pitchFamily="34" charset="-122"/>
                <a:ea typeface="微软雅黑" pitchFamily="34" charset="-122"/>
              </a:rPr>
              <a:t>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endParaRPr lang="en-US" altLang="zh-CN" sz="1600" cap="all" dirty="0">
              <a:latin typeface="微软雅黑" pitchFamily="34" charset="-122"/>
              <a:ea typeface="微软雅黑" pitchFamily="34" charset="-122"/>
            </a:endParaRPr>
          </a:p>
          <a:p>
            <a:pPr>
              <a:lnSpc>
                <a:spcPct val="150000"/>
              </a:lnSpc>
              <a:spcBef>
                <a:spcPct val="0"/>
              </a:spcBef>
            </a:pPr>
            <a:endParaRPr lang="en-US" altLang="zh-CN" sz="1600" cap="all" dirty="0">
              <a:latin typeface="微软雅黑" pitchFamily="34" charset="-122"/>
              <a:ea typeface="微软雅黑" pitchFamily="34" charset="-122"/>
            </a:endParaRPr>
          </a:p>
        </p:txBody>
      </p:sp>
    </p:spTree>
    <p:extLst>
      <p:ext uri="{BB962C8B-B14F-4D97-AF65-F5344CB8AC3E}">
        <p14:creationId xmlns:p14="http://schemas.microsoft.com/office/powerpoint/2010/main" val="42587761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 presetClass="entr" presetSubtype="10" fill="hold"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checkerboard(across)">
                                      <p:cBhvr>
                                        <p:cTn id="16" dur="250"/>
                                        <p:tgtEl>
                                          <p:spTgt spid="91"/>
                                        </p:tgtEl>
                                      </p:cBhvr>
                                    </p:animEffect>
                                  </p:childTnLst>
                                </p:cTn>
                              </p:par>
                            </p:childTnLst>
                          </p:cTn>
                        </p:par>
                        <p:par>
                          <p:cTn id="17" fill="hold">
                            <p:stCondLst>
                              <p:cond delay="750"/>
                            </p:stCondLst>
                            <p:childTnLst>
                              <p:par>
                                <p:cTn id="18" presetID="5" presetClass="entr" presetSubtype="10" fill="hold" nodeType="after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checkerboard(across)">
                                      <p:cBhvr>
                                        <p:cTn id="20" dur="250"/>
                                        <p:tgtEl>
                                          <p:spTgt spid="72"/>
                                        </p:tgtEl>
                                      </p:cBhvr>
                                    </p:animEffect>
                                  </p:childTnLst>
                                </p:cTn>
                              </p:par>
                            </p:childTnLst>
                          </p:cTn>
                        </p:par>
                        <p:par>
                          <p:cTn id="21" fill="hold">
                            <p:stCondLst>
                              <p:cond delay="1000"/>
                            </p:stCondLst>
                            <p:childTnLst>
                              <p:par>
                                <p:cTn id="22" presetID="5" presetClass="entr" presetSubtype="10"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checkerboard(across)">
                                      <p:cBhvr>
                                        <p:cTn id="24" dur="250"/>
                                        <p:tgtEl>
                                          <p:spTgt spid="78"/>
                                        </p:tgtEl>
                                      </p:cBhvr>
                                    </p:animEffect>
                                  </p:childTnLst>
                                </p:cTn>
                              </p:par>
                            </p:childTnLst>
                          </p:cTn>
                        </p:par>
                        <p:par>
                          <p:cTn id="25" fill="hold">
                            <p:stCondLst>
                              <p:cond delay="1250"/>
                            </p:stCondLst>
                            <p:childTnLst>
                              <p:par>
                                <p:cTn id="26" presetID="5" presetClass="entr" presetSubtype="10"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checkerboard(across)">
                                      <p:cBhvr>
                                        <p:cTn id="28" dur="250"/>
                                        <p:tgtEl>
                                          <p:spTgt spid="84"/>
                                        </p:tgtEl>
                                      </p:cBhvr>
                                    </p:animEffect>
                                  </p:childTnLst>
                                </p:cTn>
                              </p:par>
                            </p:childTnLst>
                          </p:cTn>
                        </p:par>
                        <p:par>
                          <p:cTn id="29" fill="hold">
                            <p:stCondLst>
                              <p:cond delay="1500"/>
                            </p:stCondLst>
                            <p:childTnLst>
                              <p:par>
                                <p:cTn id="30" presetID="5" presetClass="entr" presetSubtype="10" fill="hold" nodeType="afterEffect">
                                  <p:stCondLst>
                                    <p:cond delay="0"/>
                                  </p:stCondLst>
                                  <p:childTnLst>
                                    <p:set>
                                      <p:cBhvr>
                                        <p:cTn id="31" dur="1" fill="hold">
                                          <p:stCondLst>
                                            <p:cond delay="0"/>
                                          </p:stCondLst>
                                        </p:cTn>
                                        <p:tgtEl>
                                          <p:spTgt spid="97"/>
                                        </p:tgtEl>
                                        <p:attrNameLst>
                                          <p:attrName>style.visibility</p:attrName>
                                        </p:attrNameLst>
                                      </p:cBhvr>
                                      <p:to>
                                        <p:strVal val="visible"/>
                                      </p:to>
                                    </p:set>
                                    <p:animEffect transition="in" filter="checkerboard(across)">
                                      <p:cBhvr>
                                        <p:cTn id="32" dur="250"/>
                                        <p:tgtEl>
                                          <p:spTgt spid="97"/>
                                        </p:tgtEl>
                                      </p:cBhvr>
                                    </p:animEffect>
                                  </p:childTnLst>
                                </p:cTn>
                              </p:par>
                            </p:childTnLst>
                          </p:cTn>
                        </p:par>
                        <p:par>
                          <p:cTn id="33" fill="hold">
                            <p:stCondLst>
                              <p:cond delay="175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03"/>
                                        </p:tgtEl>
                                        <p:attrNameLst>
                                          <p:attrName>style.visibility</p:attrName>
                                        </p:attrNameLst>
                                      </p:cBhvr>
                                      <p:to>
                                        <p:strVal val="visible"/>
                                      </p:to>
                                    </p:set>
                                    <p:animEffect transition="in" filter="wipe(left)">
                                      <p:cBhvr>
                                        <p:cTn id="36" dur="50"/>
                                        <p:tgtEl>
                                          <p:spTgt spid="103"/>
                                        </p:tgtEl>
                                      </p:cBhvr>
                                    </p:animEffect>
                                  </p:childTnLst>
                                </p:cTn>
                              </p:par>
                              <p:par>
                                <p:cTn id="37" presetID="36" presetClass="emph" presetSubtype="0" fill="hold" grpId="1" nodeType="withEffect">
                                  <p:stCondLst>
                                    <p:cond delay="0"/>
                                  </p:stCondLst>
                                  <p:iterate type="lt">
                                    <p:tmPct val="30000"/>
                                  </p:iterate>
                                  <p:childTnLst>
                                    <p:animScale>
                                      <p:cBhvr>
                                        <p:cTn id="38" dur="25" autoRev="1" fill="hold">
                                          <p:stCondLst>
                                            <p:cond delay="0"/>
                                          </p:stCondLst>
                                        </p:cTn>
                                        <p:tgtEl>
                                          <p:spTgt spid="103"/>
                                        </p:tgtEl>
                                      </p:cBhvr>
                                      <p:to x="80000" y="100000"/>
                                    </p:animScale>
                                    <p:anim by="(#ppt_w*0.10)" calcmode="lin" valueType="num">
                                      <p:cBhvr>
                                        <p:cTn id="39" dur="25" autoRev="1" fill="hold">
                                          <p:stCondLst>
                                            <p:cond delay="0"/>
                                          </p:stCondLst>
                                        </p:cTn>
                                        <p:tgtEl>
                                          <p:spTgt spid="103"/>
                                        </p:tgtEl>
                                        <p:attrNameLst>
                                          <p:attrName>ppt_x</p:attrName>
                                        </p:attrNameLst>
                                      </p:cBhvr>
                                    </p:anim>
                                    <p:anim by="(-#ppt_w*0.10)" calcmode="lin" valueType="num">
                                      <p:cBhvr>
                                        <p:cTn id="40" dur="25" autoRev="1" fill="hold">
                                          <p:stCondLst>
                                            <p:cond delay="0"/>
                                          </p:stCondLst>
                                        </p:cTn>
                                        <p:tgtEl>
                                          <p:spTgt spid="103"/>
                                        </p:tgtEl>
                                        <p:attrNameLst>
                                          <p:attrName>ppt_y</p:attrName>
                                        </p:attrNameLst>
                                      </p:cBhvr>
                                    </p:anim>
                                    <p:animRot by="-480000">
                                      <p:cBhvr>
                                        <p:cTn id="41" dur="25" autoRev="1" fill="hold">
                                          <p:stCondLst>
                                            <p:cond delay="0"/>
                                          </p:stCondLst>
                                        </p:cTn>
                                        <p:tgtEl>
                                          <p:spTgt spid="103"/>
                                        </p:tgtEl>
                                        <p:attrNameLst>
                                          <p:attrName>r</p:attrName>
                                        </p:attrNameLst>
                                      </p:cBhvr>
                                    </p:animRot>
                                  </p:childTnLst>
                                </p:cTn>
                              </p:par>
                            </p:childTnLst>
                          </p:cTn>
                        </p:par>
                        <p:par>
                          <p:cTn id="42" fill="hold">
                            <p:stCondLst>
                              <p:cond delay="2685"/>
                            </p:stCondLst>
                            <p:childTnLst>
                              <p:par>
                                <p:cTn id="43" presetID="5" presetClass="entr" presetSubtype="10"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checkerboard(across)">
                                      <p:cBhvr>
                                        <p:cTn id="45" dur="250"/>
                                        <p:tgtEl>
                                          <p:spTgt spid="43"/>
                                        </p:tgtEl>
                                      </p:cBhvr>
                                    </p:animEffect>
                                  </p:childTnLst>
                                </p:cTn>
                              </p:par>
                            </p:childTnLst>
                          </p:cTn>
                        </p:par>
                        <p:par>
                          <p:cTn id="46" fill="hold">
                            <p:stCondLst>
                              <p:cond delay="2935"/>
                            </p:stCondLst>
                            <p:childTnLst>
                              <p:par>
                                <p:cTn id="47" presetID="22" presetClass="entr" presetSubtype="8" fill="hold" grpId="0" nodeType="afterEffect">
                                  <p:stCondLst>
                                    <p:cond delay="0"/>
                                  </p:stCondLst>
                                  <p:iterate type="lt">
                                    <p:tmPct val="30000"/>
                                  </p:iterate>
                                  <p:childTnLst>
                                    <p:set>
                                      <p:cBhvr>
                                        <p:cTn id="48" dur="1" fill="hold">
                                          <p:stCondLst>
                                            <p:cond delay="0"/>
                                          </p:stCondLst>
                                        </p:cTn>
                                        <p:tgtEl>
                                          <p:spTgt spid="90"/>
                                        </p:tgtEl>
                                        <p:attrNameLst>
                                          <p:attrName>style.visibility</p:attrName>
                                        </p:attrNameLst>
                                      </p:cBhvr>
                                      <p:to>
                                        <p:strVal val="visible"/>
                                      </p:to>
                                    </p:set>
                                    <p:animEffect transition="in" filter="wipe(left)">
                                      <p:cBhvr>
                                        <p:cTn id="49" dur="50"/>
                                        <p:tgtEl>
                                          <p:spTgt spid="90"/>
                                        </p:tgtEl>
                                      </p:cBhvr>
                                    </p:animEffect>
                                  </p:childTnLst>
                                </p:cTn>
                              </p:par>
                              <p:par>
                                <p:cTn id="50" presetID="36" presetClass="emph" presetSubtype="0" fill="hold" grpId="1" nodeType="withEffect">
                                  <p:stCondLst>
                                    <p:cond delay="0"/>
                                  </p:stCondLst>
                                  <p:iterate type="lt">
                                    <p:tmPct val="30000"/>
                                  </p:iterate>
                                  <p:childTnLst>
                                    <p:animScale>
                                      <p:cBhvr>
                                        <p:cTn id="51" dur="25" autoRev="1" fill="hold">
                                          <p:stCondLst>
                                            <p:cond delay="0"/>
                                          </p:stCondLst>
                                        </p:cTn>
                                        <p:tgtEl>
                                          <p:spTgt spid="90"/>
                                        </p:tgtEl>
                                      </p:cBhvr>
                                      <p:to x="80000" y="100000"/>
                                    </p:animScale>
                                    <p:anim by="(#ppt_w*0.10)" calcmode="lin" valueType="num">
                                      <p:cBhvr>
                                        <p:cTn id="52" dur="25" autoRev="1" fill="hold">
                                          <p:stCondLst>
                                            <p:cond delay="0"/>
                                          </p:stCondLst>
                                        </p:cTn>
                                        <p:tgtEl>
                                          <p:spTgt spid="90"/>
                                        </p:tgtEl>
                                        <p:attrNameLst>
                                          <p:attrName>ppt_x</p:attrName>
                                        </p:attrNameLst>
                                      </p:cBhvr>
                                    </p:anim>
                                    <p:anim by="(-#ppt_w*0.10)" calcmode="lin" valueType="num">
                                      <p:cBhvr>
                                        <p:cTn id="53" dur="25" autoRev="1" fill="hold">
                                          <p:stCondLst>
                                            <p:cond delay="0"/>
                                          </p:stCondLst>
                                        </p:cTn>
                                        <p:tgtEl>
                                          <p:spTgt spid="90"/>
                                        </p:tgtEl>
                                        <p:attrNameLst>
                                          <p:attrName>ppt_y</p:attrName>
                                        </p:attrNameLst>
                                      </p:cBhvr>
                                    </p:anim>
                                    <p:animRot by="-480000">
                                      <p:cBhvr>
                                        <p:cTn id="54" dur="25" autoRev="1" fill="hold">
                                          <p:stCondLst>
                                            <p:cond delay="0"/>
                                          </p:stCondLst>
                                        </p:cTn>
                                        <p:tgtEl>
                                          <p:spTgt spid="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0" grpId="0"/>
      <p:bldP spid="90" grpId="1"/>
      <p:bldP spid="103" grpId="0"/>
      <p:bldP spid="10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资金主要用途</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MONEY USE</a:t>
            </a:r>
            <a:endParaRPr lang="zh-CN" altLang="en-US" sz="1600" dirty="0">
              <a:solidFill>
                <a:srgbClr val="C00000"/>
              </a:solidFill>
              <a:latin typeface="微软雅黑" pitchFamily="34" charset="-122"/>
              <a:ea typeface="微软雅黑" pitchFamily="34" charset="-122"/>
            </a:endParaRPr>
          </a:p>
        </p:txBody>
      </p:sp>
      <p:grpSp>
        <p:nvGrpSpPr>
          <p:cNvPr id="25" name="组合 24"/>
          <p:cNvGrpSpPr/>
          <p:nvPr/>
        </p:nvGrpSpPr>
        <p:grpSpPr>
          <a:xfrm>
            <a:off x="1096651" y="2570095"/>
            <a:ext cx="1825845" cy="2203611"/>
            <a:chOff x="2068614" y="1696036"/>
            <a:chExt cx="2376265" cy="2867914"/>
          </a:xfrm>
        </p:grpSpPr>
        <p:sp>
          <p:nvSpPr>
            <p:cNvPr id="26" name="圆角矩形 25"/>
            <p:cNvSpPr/>
            <p:nvPr/>
          </p:nvSpPr>
          <p:spPr>
            <a:xfrm>
              <a:off x="2068614" y="1696036"/>
              <a:ext cx="2376264" cy="2867914"/>
            </a:xfrm>
            <a:prstGeom prst="roundRect">
              <a:avLst>
                <a:gd name="adj" fmla="val 7822"/>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C0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7"/>
            <p:cNvSpPr txBox="1"/>
            <p:nvPr/>
          </p:nvSpPr>
          <p:spPr>
            <a:xfrm>
              <a:off x="2165202" y="2220123"/>
              <a:ext cx="598911" cy="523220"/>
            </a:xfrm>
            <a:prstGeom prst="rect">
              <a:avLst/>
            </a:prstGeom>
            <a:noFill/>
          </p:spPr>
          <p:txBody>
            <a:bodyPr wrap="square" rtlCol="0">
              <a:spAutoFit/>
            </a:bodyPr>
            <a:lstStyle/>
            <a:p>
              <a:pPr algn="ctr"/>
              <a:r>
                <a:rPr lang="en-US" altLang="zh-CN" sz="2000" dirty="0" smtClean="0">
                  <a:solidFill>
                    <a:schemeClr val="bg1"/>
                  </a:solidFill>
                  <a:latin typeface="Impact" panose="020B0806030902050204" pitchFamily="34" charset="0"/>
                </a:rPr>
                <a:t>01</a:t>
              </a:r>
              <a:endParaRPr lang="zh-CN" altLang="en-US" sz="2000" dirty="0">
                <a:solidFill>
                  <a:schemeClr val="bg1"/>
                </a:solidFill>
                <a:latin typeface="Impact" panose="020B0806030902050204" pitchFamily="34" charset="0"/>
              </a:endParaRPr>
            </a:p>
          </p:txBody>
        </p:sp>
        <p:sp>
          <p:nvSpPr>
            <p:cNvPr id="29" name="TextBox 8"/>
            <p:cNvSpPr txBox="1"/>
            <p:nvPr/>
          </p:nvSpPr>
          <p:spPr>
            <a:xfrm>
              <a:off x="2117143" y="3256391"/>
              <a:ext cx="2327736" cy="1081511"/>
            </a:xfrm>
            <a:prstGeom prst="rect">
              <a:avLst/>
            </a:prstGeom>
            <a:noFill/>
          </p:spPr>
          <p:txBody>
            <a:bodyPr wrap="square" rtlCol="0">
              <a:spAutoFit/>
            </a:bodyPr>
            <a:lstStyle/>
            <a:p>
              <a:pPr algn="ctr"/>
              <a:r>
                <a:rPr lang="zh-CN" altLang="en-US" sz="2400" b="1" dirty="0">
                  <a:solidFill>
                    <a:srgbClr val="C00000"/>
                  </a:solidFill>
                  <a:latin typeface="微软雅黑" panose="020B0503020204020204" pitchFamily="34" charset="-122"/>
                  <a:ea typeface="微软雅黑" panose="020B0503020204020204" pitchFamily="34" charset="-122"/>
                </a:rPr>
                <a:t>资金</a:t>
              </a:r>
              <a:r>
                <a:rPr lang="zh-CN" altLang="en-US" sz="2400" b="1" dirty="0" smtClean="0">
                  <a:solidFill>
                    <a:srgbClr val="C00000"/>
                  </a:solidFill>
                  <a:latin typeface="微软雅黑" panose="020B0503020204020204" pitchFamily="34" charset="-122"/>
                  <a:ea typeface="微软雅黑" panose="020B0503020204020204" pitchFamily="34" charset="-122"/>
                </a:rPr>
                <a:t>主要</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C00000"/>
                  </a:solidFill>
                  <a:latin typeface="微软雅黑" panose="020B0503020204020204" pitchFamily="34" charset="-122"/>
                  <a:ea typeface="微软雅黑" panose="020B0503020204020204" pitchFamily="34" charset="-122"/>
                </a:rPr>
                <a:t>用途</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32"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chemeClr val="bg1"/>
            </a:solidFill>
            <a:ln w="0">
              <a:noFill/>
              <a:prstDash val="solid"/>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33" name="Freeform 5"/>
          <p:cNvSpPr>
            <a:spLocks/>
          </p:cNvSpPr>
          <p:nvPr/>
        </p:nvSpPr>
        <p:spPr bwMode="auto">
          <a:xfrm>
            <a:off x="3193662" y="1055632"/>
            <a:ext cx="858385" cy="5650644"/>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34" name="矩形 33"/>
          <p:cNvSpPr/>
          <p:nvPr/>
        </p:nvSpPr>
        <p:spPr>
          <a:xfrm>
            <a:off x="3944470" y="1180674"/>
            <a:ext cx="7128623" cy="1277273"/>
          </a:xfrm>
          <a:prstGeom prst="rect">
            <a:avLst/>
          </a:prstGeom>
        </p:spPr>
        <p:txBody>
          <a:bodyPr wrap="square">
            <a:spAutoFit/>
          </a:bodyPr>
          <a:lstStyle/>
          <a:p>
            <a:pPr>
              <a:lnSpc>
                <a:spcPct val="150000"/>
              </a:lnSpc>
              <a:spcBef>
                <a:spcPct val="0"/>
              </a:spcBef>
            </a:pPr>
            <a:r>
              <a:rPr lang="zh-CN" altLang="en-US" sz="2200" b="1" cap="all" dirty="0" smtClean="0">
                <a:solidFill>
                  <a:srgbClr val="C00000"/>
                </a:solidFill>
                <a:latin typeface="微软雅黑" pitchFamily="34" charset="-122"/>
                <a:ea typeface="微软雅黑" pitchFamily="34" charset="-122"/>
              </a:rPr>
              <a:t>用途一</a:t>
            </a:r>
            <a:endParaRPr lang="en-US" altLang="zh-CN" sz="2200" b="1" cap="all" dirty="0" smtClean="0">
              <a:solidFill>
                <a:srgbClr val="C00000"/>
              </a:solidFill>
              <a:latin typeface="微软雅黑" pitchFamily="34" charset="-122"/>
              <a:ea typeface="微软雅黑" pitchFamily="34" charset="-122"/>
            </a:endParaRPr>
          </a:p>
          <a:p>
            <a:pPr>
              <a:spcBef>
                <a:spcPct val="0"/>
              </a:spcBef>
            </a:pPr>
            <a:r>
              <a:rPr lang="zh-CN" altLang="en-US" sz="1400" cap="all" dirty="0" smtClean="0">
                <a:latin typeface="微软雅黑" pitchFamily="34" charset="-122"/>
                <a:ea typeface="微软雅黑" pitchFamily="34" charset="-122"/>
              </a:rPr>
              <a:t>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a:p>
            <a:pPr>
              <a:spcBef>
                <a:spcPct val="0"/>
              </a:spcBef>
            </a:pPr>
            <a:endParaRPr lang="en-US" altLang="zh-CN" sz="1600" cap="all" dirty="0">
              <a:latin typeface="微软雅黑" pitchFamily="34" charset="-122"/>
              <a:ea typeface="微软雅黑" pitchFamily="34" charset="-122"/>
            </a:endParaRPr>
          </a:p>
        </p:txBody>
      </p:sp>
      <p:sp>
        <p:nvSpPr>
          <p:cNvPr id="38" name="矩形 37"/>
          <p:cNvSpPr/>
          <p:nvPr/>
        </p:nvSpPr>
        <p:spPr>
          <a:xfrm>
            <a:off x="3944470" y="2209818"/>
            <a:ext cx="7128623" cy="1246495"/>
          </a:xfrm>
          <a:prstGeom prst="rect">
            <a:avLst/>
          </a:prstGeom>
        </p:spPr>
        <p:txBody>
          <a:bodyPr wrap="square">
            <a:spAutoFit/>
          </a:bodyPr>
          <a:lstStyle/>
          <a:p>
            <a:pPr>
              <a:lnSpc>
                <a:spcPct val="150000"/>
              </a:lnSpc>
              <a:spcBef>
                <a:spcPct val="0"/>
              </a:spcBef>
            </a:pPr>
            <a:r>
              <a:rPr lang="zh-CN" altLang="en-US" sz="2200" b="1" cap="all" dirty="0" smtClean="0">
                <a:solidFill>
                  <a:srgbClr val="C00000"/>
                </a:solidFill>
                <a:latin typeface="微软雅黑" pitchFamily="34" charset="-122"/>
                <a:ea typeface="微软雅黑" pitchFamily="34" charset="-122"/>
              </a:rPr>
              <a:t>用途二</a:t>
            </a:r>
            <a:endParaRPr lang="en-US" altLang="zh-CN" sz="2200" b="1" cap="all" dirty="0" smtClean="0">
              <a:solidFill>
                <a:srgbClr val="C00000"/>
              </a:solidFill>
              <a:latin typeface="微软雅黑" pitchFamily="34" charset="-122"/>
              <a:ea typeface="微软雅黑" pitchFamily="34" charset="-122"/>
            </a:endParaRPr>
          </a:p>
          <a:p>
            <a:pPr>
              <a:spcBef>
                <a:spcPct val="0"/>
              </a:spcBef>
            </a:pPr>
            <a:r>
              <a:rPr lang="zh-CN" altLang="en-US" sz="1400" cap="all" dirty="0" smtClean="0">
                <a:latin typeface="微软雅黑" pitchFamily="34" charset="-122"/>
                <a:ea typeface="微软雅黑" pitchFamily="34" charset="-122"/>
              </a:rPr>
              <a:t>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39" name="矩形 38"/>
          <p:cNvSpPr/>
          <p:nvPr/>
        </p:nvSpPr>
        <p:spPr>
          <a:xfrm>
            <a:off x="4043082" y="3238962"/>
            <a:ext cx="7128623" cy="1461939"/>
          </a:xfrm>
          <a:prstGeom prst="rect">
            <a:avLst/>
          </a:prstGeom>
        </p:spPr>
        <p:txBody>
          <a:bodyPr wrap="square">
            <a:spAutoFit/>
          </a:bodyPr>
          <a:lstStyle/>
          <a:p>
            <a:pPr>
              <a:lnSpc>
                <a:spcPct val="150000"/>
              </a:lnSpc>
              <a:spcBef>
                <a:spcPct val="0"/>
              </a:spcBef>
            </a:pPr>
            <a:r>
              <a:rPr lang="zh-CN" altLang="en-US" sz="2200" b="1" cap="all" dirty="0" smtClean="0">
                <a:solidFill>
                  <a:srgbClr val="C00000"/>
                </a:solidFill>
                <a:latin typeface="微软雅黑" pitchFamily="34" charset="-122"/>
                <a:ea typeface="微软雅黑" pitchFamily="34" charset="-122"/>
              </a:rPr>
              <a:t>用途三</a:t>
            </a:r>
            <a:endParaRPr lang="en-US" altLang="zh-CN" sz="2200" b="1" cap="all" dirty="0" smtClean="0">
              <a:solidFill>
                <a:srgbClr val="C00000"/>
              </a:solidFill>
              <a:latin typeface="微软雅黑" pitchFamily="34" charset="-122"/>
              <a:ea typeface="微软雅黑" pitchFamily="34" charset="-122"/>
            </a:endParaRPr>
          </a:p>
          <a:p>
            <a:pPr>
              <a:lnSpc>
                <a:spcPct val="150000"/>
              </a:lnSpc>
              <a:spcBef>
                <a:spcPct val="0"/>
              </a:spcBef>
            </a:pPr>
            <a:r>
              <a:rPr lang="zh-CN" altLang="en-US" sz="1400" cap="all" dirty="0" smtClean="0">
                <a:latin typeface="微软雅黑" pitchFamily="34" charset="-122"/>
                <a:ea typeface="微软雅黑" pitchFamily="34" charset="-122"/>
              </a:rPr>
              <a:t>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40" name="矩形 39"/>
          <p:cNvSpPr/>
          <p:nvPr/>
        </p:nvSpPr>
        <p:spPr>
          <a:xfrm>
            <a:off x="4043081" y="4497831"/>
            <a:ext cx="7128623" cy="1246495"/>
          </a:xfrm>
          <a:prstGeom prst="rect">
            <a:avLst/>
          </a:prstGeom>
        </p:spPr>
        <p:txBody>
          <a:bodyPr wrap="square">
            <a:spAutoFit/>
          </a:bodyPr>
          <a:lstStyle/>
          <a:p>
            <a:pPr>
              <a:lnSpc>
                <a:spcPct val="150000"/>
              </a:lnSpc>
              <a:spcBef>
                <a:spcPct val="0"/>
              </a:spcBef>
            </a:pPr>
            <a:r>
              <a:rPr lang="zh-CN" altLang="en-US" sz="2200" b="1" cap="all" dirty="0" smtClean="0">
                <a:solidFill>
                  <a:srgbClr val="C00000"/>
                </a:solidFill>
                <a:latin typeface="微软雅黑" pitchFamily="34" charset="-122"/>
                <a:ea typeface="微软雅黑" pitchFamily="34" charset="-122"/>
              </a:rPr>
              <a:t>用途四</a:t>
            </a:r>
            <a:endParaRPr lang="en-US" altLang="zh-CN" sz="2200" b="1" cap="all" dirty="0" smtClean="0">
              <a:solidFill>
                <a:srgbClr val="C00000"/>
              </a:solidFill>
              <a:latin typeface="微软雅黑" pitchFamily="34" charset="-122"/>
              <a:ea typeface="微软雅黑" pitchFamily="34" charset="-122"/>
            </a:endParaRPr>
          </a:p>
          <a:p>
            <a:pPr>
              <a:spcBef>
                <a:spcPct val="0"/>
              </a:spcBef>
            </a:pPr>
            <a:r>
              <a:rPr lang="zh-CN" altLang="en-US" sz="1400" cap="all" dirty="0" smtClean="0">
                <a:latin typeface="微软雅黑" pitchFamily="34" charset="-122"/>
                <a:ea typeface="微软雅黑" pitchFamily="34" charset="-122"/>
              </a:rPr>
              <a:t>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41" name="矩形 40"/>
          <p:cNvSpPr/>
          <p:nvPr/>
        </p:nvSpPr>
        <p:spPr>
          <a:xfrm>
            <a:off x="4043081" y="5519172"/>
            <a:ext cx="7128623" cy="1246495"/>
          </a:xfrm>
          <a:prstGeom prst="rect">
            <a:avLst/>
          </a:prstGeom>
        </p:spPr>
        <p:txBody>
          <a:bodyPr wrap="square">
            <a:spAutoFit/>
          </a:bodyPr>
          <a:lstStyle/>
          <a:p>
            <a:pPr>
              <a:lnSpc>
                <a:spcPct val="150000"/>
              </a:lnSpc>
              <a:spcBef>
                <a:spcPct val="0"/>
              </a:spcBef>
            </a:pPr>
            <a:r>
              <a:rPr lang="zh-CN" altLang="en-US" sz="2200" b="1" cap="all" dirty="0" smtClean="0">
                <a:solidFill>
                  <a:srgbClr val="C00000"/>
                </a:solidFill>
                <a:latin typeface="微软雅黑" pitchFamily="34" charset="-122"/>
                <a:ea typeface="微软雅黑" pitchFamily="34" charset="-122"/>
              </a:rPr>
              <a:t>用途五</a:t>
            </a:r>
            <a:endParaRPr lang="en-US" altLang="zh-CN" sz="2200" b="1" cap="all" dirty="0" smtClean="0">
              <a:solidFill>
                <a:srgbClr val="C00000"/>
              </a:solidFill>
              <a:latin typeface="微软雅黑" pitchFamily="34" charset="-122"/>
              <a:ea typeface="微软雅黑" pitchFamily="34" charset="-122"/>
            </a:endParaRPr>
          </a:p>
          <a:p>
            <a:pPr>
              <a:spcBef>
                <a:spcPct val="0"/>
              </a:spcBef>
            </a:pPr>
            <a:r>
              <a:rPr lang="zh-CN" altLang="en-US" sz="1400" cap="all" dirty="0" smtClean="0">
                <a:latin typeface="微软雅黑" pitchFamily="34" charset="-122"/>
                <a:ea typeface="微软雅黑" pitchFamily="34" charset="-122"/>
              </a:rPr>
              <a:t>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内容点击</a:t>
            </a:r>
            <a:r>
              <a:rPr lang="zh-CN" altLang="en-US" sz="1400" cap="all" dirty="0">
                <a:latin typeface="微软雅黑" pitchFamily="34" charset="-122"/>
                <a:ea typeface="微软雅黑" pitchFamily="34" charset="-122"/>
              </a:rPr>
              <a:t>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1676966794"/>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down)">
                                      <p:cBhvr>
                                        <p:cTn id="16" dur="500"/>
                                        <p:tgtEl>
                                          <p:spTgt spid="25"/>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4"/>
                                        </p:tgtEl>
                                        <p:attrNameLst>
                                          <p:attrName>style.visibility</p:attrName>
                                        </p:attrNameLst>
                                      </p:cBhvr>
                                      <p:to>
                                        <p:strVal val="visible"/>
                                      </p:to>
                                    </p:set>
                                    <p:animEffect transition="in" filter="wipe(left)">
                                      <p:cBhvr>
                                        <p:cTn id="24" dur="50"/>
                                        <p:tgtEl>
                                          <p:spTgt spid="34"/>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34"/>
                                        </p:tgtEl>
                                      </p:cBhvr>
                                      <p:to x="80000" y="100000"/>
                                    </p:animScale>
                                    <p:anim by="(#ppt_w*0.10)" calcmode="lin" valueType="num">
                                      <p:cBhvr>
                                        <p:cTn id="27" dur="25" autoRev="1" fill="hold">
                                          <p:stCondLst>
                                            <p:cond delay="0"/>
                                          </p:stCondLst>
                                        </p:cTn>
                                        <p:tgtEl>
                                          <p:spTgt spid="34"/>
                                        </p:tgtEl>
                                        <p:attrNameLst>
                                          <p:attrName>ppt_x</p:attrName>
                                        </p:attrNameLst>
                                      </p:cBhvr>
                                    </p:anim>
                                    <p:anim by="(-#ppt_w*0.10)" calcmode="lin" valueType="num">
                                      <p:cBhvr>
                                        <p:cTn id="28" dur="25" autoRev="1" fill="hold">
                                          <p:stCondLst>
                                            <p:cond delay="0"/>
                                          </p:stCondLst>
                                        </p:cTn>
                                        <p:tgtEl>
                                          <p:spTgt spid="34"/>
                                        </p:tgtEl>
                                        <p:attrNameLst>
                                          <p:attrName>ppt_y</p:attrName>
                                        </p:attrNameLst>
                                      </p:cBhvr>
                                    </p:anim>
                                    <p:animRot by="-480000">
                                      <p:cBhvr>
                                        <p:cTn id="29" dur="25" autoRev="1" fill="hold">
                                          <p:stCondLst>
                                            <p:cond delay="0"/>
                                          </p:stCondLst>
                                        </p:cTn>
                                        <p:tgtEl>
                                          <p:spTgt spid="34"/>
                                        </p:tgtEl>
                                        <p:attrNameLst>
                                          <p:attrName>r</p:attrName>
                                        </p:attrNameLst>
                                      </p:cBhvr>
                                    </p:animRot>
                                  </p:childTnLst>
                                </p:cTn>
                              </p:par>
                            </p:childTnLst>
                          </p:cTn>
                        </p:par>
                        <p:par>
                          <p:cTn id="30" fill="hold">
                            <p:stCondLst>
                              <p:cond delay="248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38"/>
                                        </p:tgtEl>
                                        <p:attrNameLst>
                                          <p:attrName>style.visibility</p:attrName>
                                        </p:attrNameLst>
                                      </p:cBhvr>
                                      <p:to>
                                        <p:strVal val="visible"/>
                                      </p:to>
                                    </p:set>
                                    <p:animEffect transition="in" filter="wipe(left)">
                                      <p:cBhvr>
                                        <p:cTn id="33" dur="50"/>
                                        <p:tgtEl>
                                          <p:spTgt spid="38"/>
                                        </p:tgtEl>
                                      </p:cBhvr>
                                    </p:animEffect>
                                  </p:childTnLst>
                                </p:cTn>
                              </p:par>
                              <p:par>
                                <p:cTn id="34" presetID="36" presetClass="emph" presetSubtype="0" fill="hold" grpId="1" nodeType="withEffect">
                                  <p:stCondLst>
                                    <p:cond delay="0"/>
                                  </p:stCondLst>
                                  <p:iterate type="lt">
                                    <p:tmPct val="30000"/>
                                  </p:iterate>
                                  <p:childTnLst>
                                    <p:animScale>
                                      <p:cBhvr>
                                        <p:cTn id="35" dur="25" autoRev="1" fill="hold">
                                          <p:stCondLst>
                                            <p:cond delay="0"/>
                                          </p:stCondLst>
                                        </p:cTn>
                                        <p:tgtEl>
                                          <p:spTgt spid="38"/>
                                        </p:tgtEl>
                                      </p:cBhvr>
                                      <p:to x="80000" y="100000"/>
                                    </p:animScale>
                                    <p:anim by="(#ppt_w*0.10)" calcmode="lin" valueType="num">
                                      <p:cBhvr>
                                        <p:cTn id="36" dur="25" autoRev="1" fill="hold">
                                          <p:stCondLst>
                                            <p:cond delay="0"/>
                                          </p:stCondLst>
                                        </p:cTn>
                                        <p:tgtEl>
                                          <p:spTgt spid="38"/>
                                        </p:tgtEl>
                                        <p:attrNameLst>
                                          <p:attrName>ppt_x</p:attrName>
                                        </p:attrNameLst>
                                      </p:cBhvr>
                                    </p:anim>
                                    <p:anim by="(-#ppt_w*0.10)" calcmode="lin" valueType="num">
                                      <p:cBhvr>
                                        <p:cTn id="37" dur="25" autoRev="1" fill="hold">
                                          <p:stCondLst>
                                            <p:cond delay="0"/>
                                          </p:stCondLst>
                                        </p:cTn>
                                        <p:tgtEl>
                                          <p:spTgt spid="38"/>
                                        </p:tgtEl>
                                        <p:attrNameLst>
                                          <p:attrName>ppt_y</p:attrName>
                                        </p:attrNameLst>
                                      </p:cBhvr>
                                    </p:anim>
                                    <p:animRot by="-480000">
                                      <p:cBhvr>
                                        <p:cTn id="38" dur="25" autoRev="1" fill="hold">
                                          <p:stCondLst>
                                            <p:cond delay="0"/>
                                          </p:stCondLst>
                                        </p:cTn>
                                        <p:tgtEl>
                                          <p:spTgt spid="38"/>
                                        </p:tgtEl>
                                        <p:attrNameLst>
                                          <p:attrName>r</p:attrName>
                                        </p:attrNameLst>
                                      </p:cBhvr>
                                    </p:animRot>
                                  </p:childTnLst>
                                </p:cTn>
                              </p:par>
                            </p:childTnLst>
                          </p:cTn>
                        </p:par>
                        <p:par>
                          <p:cTn id="39" fill="hold">
                            <p:stCondLst>
                              <p:cond delay="346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39"/>
                                        </p:tgtEl>
                                        <p:attrNameLst>
                                          <p:attrName>style.visibility</p:attrName>
                                        </p:attrNameLst>
                                      </p:cBhvr>
                                      <p:to>
                                        <p:strVal val="visible"/>
                                      </p:to>
                                    </p:set>
                                    <p:animEffect transition="in" filter="wipe(left)">
                                      <p:cBhvr>
                                        <p:cTn id="42" dur="50"/>
                                        <p:tgtEl>
                                          <p:spTgt spid="39"/>
                                        </p:tgtEl>
                                      </p:cBhvr>
                                    </p:animEffect>
                                  </p:childTnLst>
                                </p:cTn>
                              </p:par>
                              <p:par>
                                <p:cTn id="43" presetID="36" presetClass="emph" presetSubtype="0" fill="hold" grpId="1" nodeType="withEffect">
                                  <p:stCondLst>
                                    <p:cond delay="0"/>
                                  </p:stCondLst>
                                  <p:iterate type="lt">
                                    <p:tmPct val="30000"/>
                                  </p:iterate>
                                  <p:childTnLst>
                                    <p:animScale>
                                      <p:cBhvr>
                                        <p:cTn id="44" dur="25" autoRev="1" fill="hold">
                                          <p:stCondLst>
                                            <p:cond delay="0"/>
                                          </p:stCondLst>
                                        </p:cTn>
                                        <p:tgtEl>
                                          <p:spTgt spid="39"/>
                                        </p:tgtEl>
                                      </p:cBhvr>
                                      <p:to x="80000" y="100000"/>
                                    </p:animScale>
                                    <p:anim by="(#ppt_w*0.10)" calcmode="lin" valueType="num">
                                      <p:cBhvr>
                                        <p:cTn id="45" dur="25" autoRev="1" fill="hold">
                                          <p:stCondLst>
                                            <p:cond delay="0"/>
                                          </p:stCondLst>
                                        </p:cTn>
                                        <p:tgtEl>
                                          <p:spTgt spid="39"/>
                                        </p:tgtEl>
                                        <p:attrNameLst>
                                          <p:attrName>ppt_x</p:attrName>
                                        </p:attrNameLst>
                                      </p:cBhvr>
                                    </p:anim>
                                    <p:anim by="(-#ppt_w*0.10)" calcmode="lin" valueType="num">
                                      <p:cBhvr>
                                        <p:cTn id="46" dur="25" autoRev="1" fill="hold">
                                          <p:stCondLst>
                                            <p:cond delay="0"/>
                                          </p:stCondLst>
                                        </p:cTn>
                                        <p:tgtEl>
                                          <p:spTgt spid="39"/>
                                        </p:tgtEl>
                                        <p:attrNameLst>
                                          <p:attrName>ppt_y</p:attrName>
                                        </p:attrNameLst>
                                      </p:cBhvr>
                                    </p:anim>
                                    <p:animRot by="-480000">
                                      <p:cBhvr>
                                        <p:cTn id="47" dur="25" autoRev="1" fill="hold">
                                          <p:stCondLst>
                                            <p:cond delay="0"/>
                                          </p:stCondLst>
                                        </p:cTn>
                                        <p:tgtEl>
                                          <p:spTgt spid="39"/>
                                        </p:tgtEl>
                                        <p:attrNameLst>
                                          <p:attrName>r</p:attrName>
                                        </p:attrNameLst>
                                      </p:cBhvr>
                                    </p:animRot>
                                  </p:childTnLst>
                                </p:cTn>
                              </p:par>
                            </p:childTnLst>
                          </p:cTn>
                        </p:par>
                        <p:par>
                          <p:cTn id="48" fill="hold">
                            <p:stCondLst>
                              <p:cond delay="4440"/>
                            </p:stCondLst>
                            <p:childTnLst>
                              <p:par>
                                <p:cTn id="49" presetID="22" presetClass="entr" presetSubtype="8" fill="hold" grpId="0" nodeType="afterEffect">
                                  <p:stCondLst>
                                    <p:cond delay="0"/>
                                  </p:stCondLst>
                                  <p:iterate type="lt">
                                    <p:tmPct val="30000"/>
                                  </p:iterate>
                                  <p:childTnLst>
                                    <p:set>
                                      <p:cBhvr>
                                        <p:cTn id="50" dur="1" fill="hold">
                                          <p:stCondLst>
                                            <p:cond delay="0"/>
                                          </p:stCondLst>
                                        </p:cTn>
                                        <p:tgtEl>
                                          <p:spTgt spid="40"/>
                                        </p:tgtEl>
                                        <p:attrNameLst>
                                          <p:attrName>style.visibility</p:attrName>
                                        </p:attrNameLst>
                                      </p:cBhvr>
                                      <p:to>
                                        <p:strVal val="visible"/>
                                      </p:to>
                                    </p:set>
                                    <p:animEffect transition="in" filter="wipe(left)">
                                      <p:cBhvr>
                                        <p:cTn id="51" dur="50"/>
                                        <p:tgtEl>
                                          <p:spTgt spid="40"/>
                                        </p:tgtEl>
                                      </p:cBhvr>
                                    </p:animEffect>
                                  </p:childTnLst>
                                </p:cTn>
                              </p:par>
                              <p:par>
                                <p:cTn id="52" presetID="36" presetClass="emph" presetSubtype="0" fill="hold" grpId="1" nodeType="withEffect">
                                  <p:stCondLst>
                                    <p:cond delay="0"/>
                                  </p:stCondLst>
                                  <p:iterate type="lt">
                                    <p:tmPct val="30000"/>
                                  </p:iterate>
                                  <p:childTnLst>
                                    <p:animScale>
                                      <p:cBhvr>
                                        <p:cTn id="53" dur="25" autoRev="1" fill="hold">
                                          <p:stCondLst>
                                            <p:cond delay="0"/>
                                          </p:stCondLst>
                                        </p:cTn>
                                        <p:tgtEl>
                                          <p:spTgt spid="40"/>
                                        </p:tgtEl>
                                      </p:cBhvr>
                                      <p:to x="80000" y="100000"/>
                                    </p:animScale>
                                    <p:anim by="(#ppt_w*0.10)" calcmode="lin" valueType="num">
                                      <p:cBhvr>
                                        <p:cTn id="54" dur="25" autoRev="1" fill="hold">
                                          <p:stCondLst>
                                            <p:cond delay="0"/>
                                          </p:stCondLst>
                                        </p:cTn>
                                        <p:tgtEl>
                                          <p:spTgt spid="40"/>
                                        </p:tgtEl>
                                        <p:attrNameLst>
                                          <p:attrName>ppt_x</p:attrName>
                                        </p:attrNameLst>
                                      </p:cBhvr>
                                    </p:anim>
                                    <p:anim by="(-#ppt_w*0.10)" calcmode="lin" valueType="num">
                                      <p:cBhvr>
                                        <p:cTn id="55" dur="25" autoRev="1" fill="hold">
                                          <p:stCondLst>
                                            <p:cond delay="0"/>
                                          </p:stCondLst>
                                        </p:cTn>
                                        <p:tgtEl>
                                          <p:spTgt spid="40"/>
                                        </p:tgtEl>
                                        <p:attrNameLst>
                                          <p:attrName>ppt_y</p:attrName>
                                        </p:attrNameLst>
                                      </p:cBhvr>
                                    </p:anim>
                                    <p:animRot by="-480000">
                                      <p:cBhvr>
                                        <p:cTn id="56" dur="25" autoRev="1" fill="hold">
                                          <p:stCondLst>
                                            <p:cond delay="0"/>
                                          </p:stCondLst>
                                        </p:cTn>
                                        <p:tgtEl>
                                          <p:spTgt spid="40"/>
                                        </p:tgtEl>
                                        <p:attrNameLst>
                                          <p:attrName>r</p:attrName>
                                        </p:attrNameLst>
                                      </p:cBhvr>
                                    </p:animRot>
                                  </p:childTnLst>
                                </p:cTn>
                              </p:par>
                            </p:childTnLst>
                          </p:cTn>
                        </p:par>
                        <p:par>
                          <p:cTn id="57" fill="hold">
                            <p:stCondLst>
                              <p:cond delay="542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41"/>
                                        </p:tgtEl>
                                        <p:attrNameLst>
                                          <p:attrName>style.visibility</p:attrName>
                                        </p:attrNameLst>
                                      </p:cBhvr>
                                      <p:to>
                                        <p:strVal val="visible"/>
                                      </p:to>
                                    </p:set>
                                    <p:animEffect transition="in" filter="wipe(left)">
                                      <p:cBhvr>
                                        <p:cTn id="60" dur="50"/>
                                        <p:tgtEl>
                                          <p:spTgt spid="41"/>
                                        </p:tgtEl>
                                      </p:cBhvr>
                                    </p:animEffect>
                                  </p:childTnLst>
                                </p:cTn>
                              </p:par>
                              <p:par>
                                <p:cTn id="61" presetID="36" presetClass="emph" presetSubtype="0" fill="hold" grpId="1" nodeType="withEffect">
                                  <p:stCondLst>
                                    <p:cond delay="0"/>
                                  </p:stCondLst>
                                  <p:iterate type="lt">
                                    <p:tmPct val="30000"/>
                                  </p:iterate>
                                  <p:childTnLst>
                                    <p:animScale>
                                      <p:cBhvr>
                                        <p:cTn id="62" dur="25" autoRev="1" fill="hold">
                                          <p:stCondLst>
                                            <p:cond delay="0"/>
                                          </p:stCondLst>
                                        </p:cTn>
                                        <p:tgtEl>
                                          <p:spTgt spid="41"/>
                                        </p:tgtEl>
                                      </p:cBhvr>
                                      <p:to x="80000" y="100000"/>
                                    </p:animScale>
                                    <p:anim by="(#ppt_w*0.10)" calcmode="lin" valueType="num">
                                      <p:cBhvr>
                                        <p:cTn id="63" dur="25" autoRev="1" fill="hold">
                                          <p:stCondLst>
                                            <p:cond delay="0"/>
                                          </p:stCondLst>
                                        </p:cTn>
                                        <p:tgtEl>
                                          <p:spTgt spid="41"/>
                                        </p:tgtEl>
                                        <p:attrNameLst>
                                          <p:attrName>ppt_x</p:attrName>
                                        </p:attrNameLst>
                                      </p:cBhvr>
                                    </p:anim>
                                    <p:anim by="(-#ppt_w*0.10)" calcmode="lin" valueType="num">
                                      <p:cBhvr>
                                        <p:cTn id="64" dur="25" autoRev="1" fill="hold">
                                          <p:stCondLst>
                                            <p:cond delay="0"/>
                                          </p:stCondLst>
                                        </p:cTn>
                                        <p:tgtEl>
                                          <p:spTgt spid="41"/>
                                        </p:tgtEl>
                                        <p:attrNameLst>
                                          <p:attrName>ppt_y</p:attrName>
                                        </p:attrNameLst>
                                      </p:cBhvr>
                                    </p:anim>
                                    <p:animRot by="-480000">
                                      <p:cBhvr>
                                        <p:cTn id="65" dur="25" autoRev="1" fill="hold">
                                          <p:stCondLst>
                                            <p:cond delay="0"/>
                                          </p:stCondLst>
                                        </p:cTn>
                                        <p:tgtEl>
                                          <p:spTgt spid="4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3" grpId="0" animBg="1"/>
      <p:bldP spid="34" grpId="0"/>
      <p:bldP spid="34" grpId="1"/>
      <p:bldP spid="38" grpId="0"/>
      <p:bldP spid="38" grpId="1"/>
      <p:bldP spid="39" grpId="0"/>
      <p:bldP spid="39" grpId="1"/>
      <p:bldP spid="40" grpId="0"/>
      <p:bldP spid="40" grpId="1"/>
      <p:bldP spid="41" grpId="0"/>
      <p:bldP spid="41" grpId="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rot="18926425">
            <a:off x="2130984" y="1636519"/>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9" name="圆角矩形 8"/>
          <p:cNvSpPr/>
          <p:nvPr/>
        </p:nvSpPr>
        <p:spPr>
          <a:xfrm rot="18926425">
            <a:off x="3182905" y="1630158"/>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0" name="圆角矩形 9"/>
          <p:cNvSpPr/>
          <p:nvPr/>
        </p:nvSpPr>
        <p:spPr>
          <a:xfrm rot="18926425">
            <a:off x="4202878" y="1408945"/>
            <a:ext cx="1546078" cy="1546078"/>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1" name="圆角矩形 10"/>
          <p:cNvSpPr/>
          <p:nvPr/>
        </p:nvSpPr>
        <p:spPr>
          <a:xfrm rot="18926425">
            <a:off x="5462376" y="1408945"/>
            <a:ext cx="1546078" cy="1546078"/>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2" name="圆角矩形 11"/>
          <p:cNvSpPr/>
          <p:nvPr/>
        </p:nvSpPr>
        <p:spPr>
          <a:xfrm rot="18926425">
            <a:off x="6861166" y="161542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3" name="圆角矩形 12"/>
          <p:cNvSpPr/>
          <p:nvPr/>
        </p:nvSpPr>
        <p:spPr>
          <a:xfrm rot="18926425">
            <a:off x="8028489" y="1624640"/>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4" name="圆角矩形 13"/>
          <p:cNvSpPr/>
          <p:nvPr/>
        </p:nvSpPr>
        <p:spPr>
          <a:xfrm rot="18926425">
            <a:off x="9245240" y="1629972"/>
            <a:ext cx="1181594" cy="1181594"/>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18" name="矩形 17"/>
          <p:cNvSpPr/>
          <p:nvPr/>
        </p:nvSpPr>
        <p:spPr>
          <a:xfrm>
            <a:off x="2272804" y="1571323"/>
            <a:ext cx="8232434" cy="1107996"/>
          </a:xfrm>
          <a:prstGeom prst="rect">
            <a:avLst/>
          </a:prstGeom>
        </p:spPr>
        <p:txBody>
          <a:bodyPr wrap="square">
            <a:spAutoFit/>
          </a:bodyPr>
          <a:lstStyle/>
          <a:p>
            <a:pPr fontAlgn="auto">
              <a:spcBef>
                <a:spcPts val="0"/>
              </a:spcBef>
              <a:spcAft>
                <a:spcPts val="0"/>
              </a:spcAft>
              <a:defRPr/>
            </a:pPr>
            <a:r>
              <a:rPr lang="zh-CN" altLang="en-US" sz="4800" b="1" kern="2000" spc="100" dirty="0" smtClean="0">
                <a:solidFill>
                  <a:srgbClr val="C00000"/>
                </a:solidFill>
                <a:latin typeface="微软雅黑" pitchFamily="34" charset="-122"/>
                <a:ea typeface="微软雅黑" pitchFamily="34" charset="-122"/>
                <a:sym typeface="微软雅黑" pitchFamily="34" charset="-122"/>
              </a:rPr>
              <a:t>创  业  </a:t>
            </a:r>
            <a:r>
              <a:rPr lang="zh-CN" altLang="en-US" sz="6600" b="1" kern="2000" spc="100" dirty="0" smtClean="0">
                <a:solidFill>
                  <a:srgbClr val="C00000"/>
                </a:solidFill>
                <a:latin typeface="微软雅黑" pitchFamily="34" charset="-122"/>
                <a:ea typeface="微软雅黑" pitchFamily="34" charset="-122"/>
                <a:sym typeface="微软雅黑" pitchFamily="34" charset="-122"/>
              </a:rPr>
              <a:t>融  资 </a:t>
            </a:r>
            <a:r>
              <a:rPr lang="zh-CN" altLang="en-US" sz="4800" b="1" kern="2000" spc="100" dirty="0" smtClean="0">
                <a:solidFill>
                  <a:srgbClr val="C00000"/>
                </a:solidFill>
                <a:latin typeface="微软雅黑" pitchFamily="34" charset="-122"/>
                <a:ea typeface="微软雅黑" pitchFamily="34" charset="-122"/>
                <a:sym typeface="微软雅黑" pitchFamily="34" charset="-122"/>
              </a:rPr>
              <a:t> 计   划   书</a:t>
            </a:r>
            <a:endParaRPr lang="zh-CN" altLang="en-US" sz="4800" b="1" kern="2000" spc="100" dirty="0">
              <a:solidFill>
                <a:srgbClr val="C00000"/>
              </a:solidFill>
              <a:latin typeface="微软雅黑" pitchFamily="34" charset="-122"/>
              <a:ea typeface="微软雅黑" pitchFamily="34" charset="-122"/>
              <a:sym typeface="微软雅黑" pitchFamily="34" charset="-122"/>
            </a:endParaRPr>
          </a:p>
        </p:txBody>
      </p:sp>
      <p:sp>
        <p:nvSpPr>
          <p:cNvPr id="33" name="文本框 32"/>
          <p:cNvSpPr txBox="1"/>
          <p:nvPr/>
        </p:nvSpPr>
        <p:spPr>
          <a:xfrm>
            <a:off x="3587139" y="4627932"/>
            <a:ext cx="5032147" cy="369332"/>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创业投资、企业推广宣传、公司介绍、项目合作</a:t>
            </a:r>
            <a:endParaRPr lang="zh-CN" altLang="en-US" b="1" dirty="0">
              <a:latin typeface="微软雅黑" panose="020B0503020204020204" pitchFamily="34" charset="-122"/>
              <a:ea typeface="微软雅黑" panose="020B0503020204020204" pitchFamily="34" charset="-122"/>
            </a:endParaRPr>
          </a:p>
        </p:txBody>
      </p:sp>
      <p:sp>
        <p:nvSpPr>
          <p:cNvPr id="34" name="Freeform 60"/>
          <p:cNvSpPr>
            <a:spLocks/>
          </p:cNvSpPr>
          <p:nvPr/>
        </p:nvSpPr>
        <p:spPr bwMode="auto">
          <a:xfrm>
            <a:off x="3170630" y="4544876"/>
            <a:ext cx="335176" cy="360035"/>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圆角矩形 16"/>
          <p:cNvSpPr/>
          <p:nvPr/>
        </p:nvSpPr>
        <p:spPr>
          <a:xfrm>
            <a:off x="2471397" y="3743201"/>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TextBox 25"/>
          <p:cNvSpPr txBox="1"/>
          <p:nvPr/>
        </p:nvSpPr>
        <p:spPr>
          <a:xfrm>
            <a:off x="3117310" y="3723391"/>
            <a:ext cx="5936241" cy="666786"/>
          </a:xfrm>
          <a:prstGeom prst="rect">
            <a:avLst/>
          </a:prstGeom>
          <a:noFill/>
        </p:spPr>
        <p:txBody>
          <a:bodyPr wrap="none" rtlCol="0">
            <a:spAutoFit/>
          </a:bodyPr>
          <a:lstStyle/>
          <a:p>
            <a:pPr algn="ctr"/>
            <a:r>
              <a:rPr lang="zh-CN" altLang="en-US" sz="3733" b="1" dirty="0">
                <a:solidFill>
                  <a:srgbClr val="C00000"/>
                </a:solidFill>
                <a:latin typeface="微软雅黑" pitchFamily="34" charset="-122"/>
                <a:ea typeface="微软雅黑" pitchFamily="34" charset="-122"/>
              </a:rPr>
              <a:t>框架完整</a:t>
            </a:r>
            <a:r>
              <a:rPr lang="zh-CN" altLang="en-US" sz="3733" b="1" dirty="0" smtClean="0">
                <a:solidFill>
                  <a:srgbClr val="C00000"/>
                </a:solidFill>
                <a:latin typeface="微软雅黑" pitchFamily="34" charset="-122"/>
                <a:ea typeface="微软雅黑" pitchFamily="34" charset="-122"/>
              </a:rPr>
              <a:t>的创业融资</a:t>
            </a:r>
            <a:r>
              <a:rPr lang="zh-CN" altLang="en-US" sz="3733" b="1" dirty="0">
                <a:solidFill>
                  <a:srgbClr val="C00000"/>
                </a:solidFill>
                <a:latin typeface="微软雅黑" pitchFamily="34" charset="-122"/>
                <a:ea typeface="微软雅黑" pitchFamily="34" charset="-122"/>
              </a:rPr>
              <a:t>计划书</a:t>
            </a:r>
          </a:p>
        </p:txBody>
      </p:sp>
      <p:grpSp>
        <p:nvGrpSpPr>
          <p:cNvPr id="20" name="组合 19"/>
          <p:cNvGrpSpPr/>
          <p:nvPr/>
        </p:nvGrpSpPr>
        <p:grpSpPr>
          <a:xfrm>
            <a:off x="2309662" y="3649117"/>
            <a:ext cx="960105" cy="766159"/>
            <a:chOff x="899592" y="2377261"/>
            <a:chExt cx="720079" cy="574619"/>
          </a:xfrm>
          <a:effectLst>
            <a:outerShdw blurRad="50800" dist="38100" dir="2700000" algn="tl" rotWithShape="0">
              <a:prstClr val="black">
                <a:alpha val="40000"/>
              </a:prstClr>
            </a:outerShdw>
          </a:effectLst>
        </p:grpSpPr>
        <p:sp>
          <p:nvSpPr>
            <p:cNvPr id="21" name="圆角矩形 20"/>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a typeface="微软雅黑" pitchFamily="34" charset="-122"/>
              </a:endParaRPr>
            </a:p>
          </p:txBody>
        </p:sp>
        <p:sp>
          <p:nvSpPr>
            <p:cNvPr id="22" name="圆角矩形 21"/>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a typeface="微软雅黑" pitchFamily="34" charset="-122"/>
              </a:endParaRPr>
            </a:p>
          </p:txBody>
        </p:sp>
      </p:grpSp>
      <p:pic>
        <p:nvPicPr>
          <p:cNvPr id="23" name="Picture 2" descr="C:\Users\Administrator\Desktop\手.png"/>
          <p:cNvPicPr>
            <a:picLocks noChangeAspect="1" noChangeArrowheads="1"/>
          </p:cNvPicPr>
          <p:nvPr/>
        </p:nvPicPr>
        <p:blipFill>
          <a:blip r:embed="rId3"/>
          <a:srcRect/>
          <a:stretch>
            <a:fillRect/>
          </a:stretch>
        </p:blipFill>
        <p:spPr bwMode="auto">
          <a:xfrm flipH="1">
            <a:off x="2122647" y="3861506"/>
            <a:ext cx="3946480" cy="3835091"/>
          </a:xfrm>
          <a:prstGeom prst="rect">
            <a:avLst/>
          </a:prstGeom>
          <a:noFill/>
        </p:spPr>
      </p:pic>
      <p:grpSp>
        <p:nvGrpSpPr>
          <p:cNvPr id="24" name="组合 23"/>
          <p:cNvGrpSpPr/>
          <p:nvPr/>
        </p:nvGrpSpPr>
        <p:grpSpPr>
          <a:xfrm>
            <a:off x="9015606" y="164542"/>
            <a:ext cx="2959300" cy="504056"/>
            <a:chOff x="478582" y="318860"/>
            <a:chExt cx="2194782" cy="373836"/>
          </a:xfrm>
          <a:solidFill>
            <a:srgbClr val="C00000"/>
          </a:solidFill>
        </p:grpSpPr>
        <p:sp>
          <p:nvSpPr>
            <p:cNvPr id="25" name="任意多边形 157"/>
            <p:cNvSpPr>
              <a:spLocks noChangeArrowheads="1"/>
            </p:cNvSpPr>
            <p:nvPr/>
          </p:nvSpPr>
          <p:spPr bwMode="auto">
            <a:xfrm>
              <a:off x="478582" y="320223"/>
              <a:ext cx="376705" cy="366384"/>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lnTo>
                    <a:pt x="262805" y="111558"/>
                  </a:ln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grpFill/>
            <a:ln>
              <a:noFill/>
            </a:ln>
            <a:effectLst>
              <a:outerShdw blurRad="25400" dist="25400" dir="5400000" algn="t" rotWithShape="0">
                <a:prstClr val="black">
                  <a:alpha val="39000"/>
                </a:prstClr>
              </a:outerShdw>
            </a:effectLst>
            <a:extLst/>
          </p:spPr>
          <p:txBody>
            <a:bodyPr anchor="ctr"/>
            <a:lstStyle/>
            <a:p>
              <a:endParaRPr lang="zh-CN" altLang="en-US">
                <a:solidFill>
                  <a:prstClr val="black"/>
                </a:solidFill>
                <a:effectLst>
                  <a:outerShdw blurRad="38100" dist="38100" dir="2700000" algn="tl">
                    <a:srgbClr val="000000">
                      <a:alpha val="43137"/>
                    </a:srgbClr>
                  </a:outerShdw>
                </a:effectLst>
              </a:endParaRPr>
            </a:p>
          </p:txBody>
        </p:sp>
        <p:sp>
          <p:nvSpPr>
            <p:cNvPr id="26" name="Freeform 129"/>
            <p:cNvSpPr>
              <a:spLocks noChangeAspect="1" noEditPoints="1" noChangeArrowheads="1"/>
            </p:cNvSpPr>
            <p:nvPr/>
          </p:nvSpPr>
          <p:spPr bwMode="auto">
            <a:xfrm>
              <a:off x="1126654" y="318860"/>
              <a:ext cx="372884" cy="373836"/>
            </a:xfrm>
            <a:custGeom>
              <a:avLst/>
              <a:gdLst>
                <a:gd name="T0" fmla="*/ 254360 w 97"/>
                <a:gd name="T1" fmla="*/ 0 h 97"/>
                <a:gd name="T2" fmla="*/ 264959 w 97"/>
                <a:gd name="T3" fmla="*/ 0 h 97"/>
                <a:gd name="T4" fmla="*/ 280856 w 97"/>
                <a:gd name="T5" fmla="*/ 143078 h 97"/>
                <a:gd name="T6" fmla="*/ 259660 w 97"/>
                <a:gd name="T7" fmla="*/ 174873 h 97"/>
                <a:gd name="T8" fmla="*/ 259660 w 97"/>
                <a:gd name="T9" fmla="*/ 180172 h 97"/>
                <a:gd name="T10" fmla="*/ 196069 w 97"/>
                <a:gd name="T11" fmla="*/ 211967 h 97"/>
                <a:gd name="T12" fmla="*/ 121881 w 97"/>
                <a:gd name="T13" fmla="*/ 243762 h 97"/>
                <a:gd name="T14" fmla="*/ 95385 w 97"/>
                <a:gd name="T15" fmla="*/ 227865 h 97"/>
                <a:gd name="T16" fmla="*/ 68889 w 97"/>
                <a:gd name="T17" fmla="*/ 238463 h 97"/>
                <a:gd name="T18" fmla="*/ 5299 w 97"/>
                <a:gd name="T19" fmla="*/ 201369 h 97"/>
                <a:gd name="T20" fmla="*/ 254360 w 97"/>
                <a:gd name="T21" fmla="*/ 0 h 97"/>
                <a:gd name="T22" fmla="*/ 302053 w 97"/>
                <a:gd name="T23" fmla="*/ 5299 h 97"/>
                <a:gd name="T24" fmla="*/ 429233 w 97"/>
                <a:gd name="T25" fmla="*/ 63590 h 97"/>
                <a:gd name="T26" fmla="*/ 323250 w 97"/>
                <a:gd name="T27" fmla="*/ 143078 h 97"/>
                <a:gd name="T28" fmla="*/ 317951 w 97"/>
                <a:gd name="T29" fmla="*/ 137779 h 97"/>
                <a:gd name="T30" fmla="*/ 302053 w 97"/>
                <a:gd name="T31" fmla="*/ 5299 h 97"/>
                <a:gd name="T32" fmla="*/ 455729 w 97"/>
                <a:gd name="T33" fmla="*/ 90086 h 97"/>
                <a:gd name="T34" fmla="*/ 344446 w 97"/>
                <a:gd name="T35" fmla="*/ 174873 h 97"/>
                <a:gd name="T36" fmla="*/ 344446 w 97"/>
                <a:gd name="T37" fmla="*/ 174873 h 97"/>
                <a:gd name="T38" fmla="*/ 312651 w 97"/>
                <a:gd name="T39" fmla="*/ 211967 h 97"/>
                <a:gd name="T40" fmla="*/ 312651 w 97"/>
                <a:gd name="T41" fmla="*/ 238463 h 97"/>
                <a:gd name="T42" fmla="*/ 302053 w 97"/>
                <a:gd name="T43" fmla="*/ 333848 h 97"/>
                <a:gd name="T44" fmla="*/ 317951 w 97"/>
                <a:gd name="T45" fmla="*/ 360344 h 97"/>
                <a:gd name="T46" fmla="*/ 471627 w 97"/>
                <a:gd name="T47" fmla="*/ 397438 h 97"/>
                <a:gd name="T48" fmla="*/ 514020 w 97"/>
                <a:gd name="T49" fmla="*/ 254360 h 97"/>
                <a:gd name="T50" fmla="*/ 455729 w 97"/>
                <a:gd name="T51" fmla="*/ 90086 h 97"/>
                <a:gd name="T52" fmla="*/ 450430 w 97"/>
                <a:gd name="T53" fmla="*/ 429233 h 97"/>
                <a:gd name="T54" fmla="*/ 259660 w 97"/>
                <a:gd name="T55" fmla="*/ 514020 h 97"/>
                <a:gd name="T56" fmla="*/ 286155 w 97"/>
                <a:gd name="T57" fmla="*/ 408036 h 97"/>
                <a:gd name="T58" fmla="*/ 307352 w 97"/>
                <a:gd name="T59" fmla="*/ 392139 h 97"/>
                <a:gd name="T60" fmla="*/ 450430 w 97"/>
                <a:gd name="T61" fmla="*/ 429233 h 97"/>
                <a:gd name="T62" fmla="*/ 222565 w 97"/>
                <a:gd name="T63" fmla="*/ 514020 h 97"/>
                <a:gd name="T64" fmla="*/ 5299 w 97"/>
                <a:gd name="T65" fmla="*/ 317951 h 97"/>
                <a:gd name="T66" fmla="*/ 63590 w 97"/>
                <a:gd name="T67" fmla="*/ 302053 h 97"/>
                <a:gd name="T68" fmla="*/ 95385 w 97"/>
                <a:gd name="T69" fmla="*/ 312651 h 97"/>
                <a:gd name="T70" fmla="*/ 111283 w 97"/>
                <a:gd name="T71" fmla="*/ 307352 h 97"/>
                <a:gd name="T72" fmla="*/ 238463 w 97"/>
                <a:gd name="T73" fmla="*/ 370942 h 97"/>
                <a:gd name="T74" fmla="*/ 254360 w 97"/>
                <a:gd name="T75" fmla="*/ 397438 h 97"/>
                <a:gd name="T76" fmla="*/ 222565 w 97"/>
                <a:gd name="T77" fmla="*/ 514020 h 97"/>
                <a:gd name="T78" fmla="*/ 0 w 97"/>
                <a:gd name="T79" fmla="*/ 280856 h 97"/>
                <a:gd name="T80" fmla="*/ 42393 w 97"/>
                <a:gd name="T81" fmla="*/ 270258 h 97"/>
                <a:gd name="T82" fmla="*/ 0 w 97"/>
                <a:gd name="T83" fmla="*/ 238463 h 97"/>
                <a:gd name="T84" fmla="*/ 0 w 97"/>
                <a:gd name="T85" fmla="*/ 254360 h 97"/>
                <a:gd name="T86" fmla="*/ 0 w 97"/>
                <a:gd name="T87" fmla="*/ 280856 h 97"/>
                <a:gd name="T88" fmla="*/ 275557 w 97"/>
                <a:gd name="T89" fmla="*/ 211967 h 97"/>
                <a:gd name="T90" fmla="*/ 211967 w 97"/>
                <a:gd name="T91" fmla="*/ 243762 h 97"/>
                <a:gd name="T92" fmla="*/ 132479 w 97"/>
                <a:gd name="T93" fmla="*/ 275557 h 97"/>
                <a:gd name="T94" fmla="*/ 132479 w 97"/>
                <a:gd name="T95" fmla="*/ 275557 h 97"/>
                <a:gd name="T96" fmla="*/ 254360 w 97"/>
                <a:gd name="T97" fmla="*/ 333848 h 97"/>
                <a:gd name="T98" fmla="*/ 264959 w 97"/>
                <a:gd name="T99" fmla="*/ 328549 h 97"/>
                <a:gd name="T100" fmla="*/ 275557 w 97"/>
                <a:gd name="T101" fmla="*/ 233164 h 97"/>
                <a:gd name="T102" fmla="*/ 275557 w 97"/>
                <a:gd name="T103" fmla="*/ 211967 h 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7"/>
                <a:gd name="T157" fmla="*/ 0 h 97"/>
                <a:gd name="T158" fmla="*/ 97 w 97"/>
                <a:gd name="T159" fmla="*/ 97 h 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sp>
          <p:nvSpPr>
            <p:cNvPr id="27" name="任意多边形 146"/>
            <p:cNvSpPr>
              <a:spLocks noChangeArrowheads="1"/>
            </p:cNvSpPr>
            <p:nvPr/>
          </p:nvSpPr>
          <p:spPr bwMode="auto">
            <a:xfrm>
              <a:off x="1774726" y="348300"/>
              <a:ext cx="399351" cy="299942"/>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w 574972"/>
                <a:gd name="T97" fmla="*/ 0 h 399845"/>
                <a:gd name="T98" fmla="*/ 574972 w 574972"/>
                <a:gd name="T99" fmla="*/ 399845 h 399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sp>
          <p:nvSpPr>
            <p:cNvPr id="28" name="Freeform 228"/>
            <p:cNvSpPr>
              <a:spLocks noEditPoints="1" noChangeArrowheads="1"/>
            </p:cNvSpPr>
            <p:nvPr/>
          </p:nvSpPr>
          <p:spPr bwMode="auto">
            <a:xfrm>
              <a:off x="2422798" y="322866"/>
              <a:ext cx="250566" cy="332901"/>
            </a:xfrm>
            <a:custGeom>
              <a:avLst/>
              <a:gdLst>
                <a:gd name="T0" fmla="*/ 252411 w 52"/>
                <a:gd name="T1" fmla="*/ 351594 h 69"/>
                <a:gd name="T2" fmla="*/ 212557 w 52"/>
                <a:gd name="T3" fmla="*/ 338326 h 69"/>
                <a:gd name="T4" fmla="*/ 212557 w 52"/>
                <a:gd name="T5" fmla="*/ 338326 h 69"/>
                <a:gd name="T6" fmla="*/ 179345 w 52"/>
                <a:gd name="T7" fmla="*/ 325058 h 69"/>
                <a:gd name="T8" fmla="*/ 99636 w 52"/>
                <a:gd name="T9" fmla="*/ 192381 h 69"/>
                <a:gd name="T10" fmla="*/ 106278 w 52"/>
                <a:gd name="T11" fmla="*/ 152578 h 69"/>
                <a:gd name="T12" fmla="*/ 106278 w 52"/>
                <a:gd name="T13" fmla="*/ 152578 h 69"/>
                <a:gd name="T14" fmla="*/ 119563 w 52"/>
                <a:gd name="T15" fmla="*/ 112775 h 69"/>
                <a:gd name="T16" fmla="*/ 73066 w 52"/>
                <a:gd name="T17" fmla="*/ 39803 h 69"/>
                <a:gd name="T18" fmla="*/ 46497 w 52"/>
                <a:gd name="T19" fmla="*/ 39803 h 69"/>
                <a:gd name="T20" fmla="*/ 6642 w 52"/>
                <a:gd name="T21" fmla="*/ 92874 h 69"/>
                <a:gd name="T22" fmla="*/ 0 w 52"/>
                <a:gd name="T23" fmla="*/ 139311 h 69"/>
                <a:gd name="T24" fmla="*/ 73066 w 52"/>
                <a:gd name="T25" fmla="*/ 298523 h 69"/>
                <a:gd name="T26" fmla="*/ 172703 w 52"/>
                <a:gd name="T27" fmla="*/ 437833 h 69"/>
                <a:gd name="T28" fmla="*/ 212557 w 52"/>
                <a:gd name="T29" fmla="*/ 451101 h 69"/>
                <a:gd name="T30" fmla="*/ 278981 w 52"/>
                <a:gd name="T31" fmla="*/ 451101 h 69"/>
                <a:gd name="T32" fmla="*/ 292266 w 52"/>
                <a:gd name="T33" fmla="*/ 424566 h 69"/>
                <a:gd name="T34" fmla="*/ 252411 w 52"/>
                <a:gd name="T35" fmla="*/ 351594 h 69"/>
                <a:gd name="T36" fmla="*/ 345405 w 52"/>
                <a:gd name="T37" fmla="*/ 411298 h 69"/>
                <a:gd name="T38" fmla="*/ 292266 w 52"/>
                <a:gd name="T39" fmla="*/ 325058 h 69"/>
                <a:gd name="T40" fmla="*/ 278981 w 52"/>
                <a:gd name="T41" fmla="*/ 318424 h 69"/>
                <a:gd name="T42" fmla="*/ 265696 w 52"/>
                <a:gd name="T43" fmla="*/ 318424 h 69"/>
                <a:gd name="T44" fmla="*/ 259054 w 52"/>
                <a:gd name="T45" fmla="*/ 338326 h 69"/>
                <a:gd name="T46" fmla="*/ 312193 w 52"/>
                <a:gd name="T47" fmla="*/ 424566 h 69"/>
                <a:gd name="T48" fmla="*/ 332120 w 52"/>
                <a:gd name="T49" fmla="*/ 431200 h 69"/>
                <a:gd name="T50" fmla="*/ 338763 w 52"/>
                <a:gd name="T51" fmla="*/ 424566 h 69"/>
                <a:gd name="T52" fmla="*/ 345405 w 52"/>
                <a:gd name="T53" fmla="*/ 411298 h 69"/>
                <a:gd name="T54" fmla="*/ 132848 w 52"/>
                <a:gd name="T55" fmla="*/ 112775 h 69"/>
                <a:gd name="T56" fmla="*/ 152775 w 52"/>
                <a:gd name="T57" fmla="*/ 119409 h 69"/>
                <a:gd name="T58" fmla="*/ 159418 w 52"/>
                <a:gd name="T59" fmla="*/ 112775 h 69"/>
                <a:gd name="T60" fmla="*/ 166060 w 52"/>
                <a:gd name="T61" fmla="*/ 92874 h 69"/>
                <a:gd name="T62" fmla="*/ 112921 w 52"/>
                <a:gd name="T63" fmla="*/ 6634 h 69"/>
                <a:gd name="T64" fmla="*/ 99636 w 52"/>
                <a:gd name="T65" fmla="*/ 0 h 69"/>
                <a:gd name="T66" fmla="*/ 86351 w 52"/>
                <a:gd name="T67" fmla="*/ 6634 h 69"/>
                <a:gd name="T68" fmla="*/ 86351 w 52"/>
                <a:gd name="T69" fmla="*/ 26535 h 69"/>
                <a:gd name="T70" fmla="*/ 132848 w 52"/>
                <a:gd name="T71" fmla="*/ 11277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2"/>
                <a:gd name="T109" fmla="*/ 0 h 69"/>
                <a:gd name="T110" fmla="*/ 52 w 52"/>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2" h="69">
                  <a:moveTo>
                    <a:pt x="38" y="53"/>
                  </a:moveTo>
                  <a:cubicBezTo>
                    <a:pt x="37" y="51"/>
                    <a:pt x="34" y="50"/>
                    <a:pt x="32" y="51"/>
                  </a:cubicBezTo>
                  <a:cubicBezTo>
                    <a:pt x="32" y="51"/>
                    <a:pt x="32" y="51"/>
                    <a:pt x="32" y="51"/>
                  </a:cubicBezTo>
                  <a:cubicBezTo>
                    <a:pt x="30" y="52"/>
                    <a:pt x="28" y="51"/>
                    <a:pt x="27" y="49"/>
                  </a:cubicBezTo>
                  <a:cubicBezTo>
                    <a:pt x="15" y="29"/>
                    <a:pt x="15" y="29"/>
                    <a:pt x="15" y="29"/>
                  </a:cubicBezTo>
                  <a:cubicBezTo>
                    <a:pt x="14" y="27"/>
                    <a:pt x="14" y="24"/>
                    <a:pt x="16" y="23"/>
                  </a:cubicBezTo>
                  <a:cubicBezTo>
                    <a:pt x="16" y="23"/>
                    <a:pt x="16" y="23"/>
                    <a:pt x="16" y="23"/>
                  </a:cubicBezTo>
                  <a:cubicBezTo>
                    <a:pt x="18" y="22"/>
                    <a:pt x="19" y="19"/>
                    <a:pt x="18" y="17"/>
                  </a:cubicBezTo>
                  <a:cubicBezTo>
                    <a:pt x="11" y="6"/>
                    <a:pt x="11" y="6"/>
                    <a:pt x="11" y="6"/>
                  </a:cubicBezTo>
                  <a:cubicBezTo>
                    <a:pt x="10" y="4"/>
                    <a:pt x="8" y="4"/>
                    <a:pt x="7" y="6"/>
                  </a:cubicBezTo>
                  <a:cubicBezTo>
                    <a:pt x="1" y="14"/>
                    <a:pt x="1" y="14"/>
                    <a:pt x="1" y="14"/>
                  </a:cubicBezTo>
                  <a:cubicBezTo>
                    <a:pt x="0" y="16"/>
                    <a:pt x="0" y="19"/>
                    <a:pt x="0" y="21"/>
                  </a:cubicBezTo>
                  <a:cubicBezTo>
                    <a:pt x="0" y="21"/>
                    <a:pt x="1" y="28"/>
                    <a:pt x="11" y="45"/>
                  </a:cubicBezTo>
                  <a:cubicBezTo>
                    <a:pt x="20" y="61"/>
                    <a:pt x="26" y="66"/>
                    <a:pt x="26" y="66"/>
                  </a:cubicBezTo>
                  <a:cubicBezTo>
                    <a:pt x="27" y="68"/>
                    <a:pt x="30" y="69"/>
                    <a:pt x="32" y="68"/>
                  </a:cubicBezTo>
                  <a:cubicBezTo>
                    <a:pt x="42" y="68"/>
                    <a:pt x="42" y="68"/>
                    <a:pt x="42" y="68"/>
                  </a:cubicBezTo>
                  <a:cubicBezTo>
                    <a:pt x="44" y="68"/>
                    <a:pt x="45" y="66"/>
                    <a:pt x="44" y="64"/>
                  </a:cubicBezTo>
                  <a:lnTo>
                    <a:pt x="38" y="53"/>
                  </a:lnTo>
                  <a:close/>
                  <a:moveTo>
                    <a:pt x="52" y="62"/>
                  </a:moveTo>
                  <a:cubicBezTo>
                    <a:pt x="44" y="49"/>
                    <a:pt x="44" y="49"/>
                    <a:pt x="44" y="49"/>
                  </a:cubicBezTo>
                  <a:cubicBezTo>
                    <a:pt x="44" y="48"/>
                    <a:pt x="43" y="47"/>
                    <a:pt x="42" y="48"/>
                  </a:cubicBezTo>
                  <a:cubicBezTo>
                    <a:pt x="40" y="48"/>
                    <a:pt x="40" y="48"/>
                    <a:pt x="40" y="48"/>
                  </a:cubicBezTo>
                  <a:cubicBezTo>
                    <a:pt x="39" y="49"/>
                    <a:pt x="39" y="50"/>
                    <a:pt x="39" y="51"/>
                  </a:cubicBezTo>
                  <a:cubicBezTo>
                    <a:pt x="47" y="64"/>
                    <a:pt x="47" y="64"/>
                    <a:pt x="47" y="64"/>
                  </a:cubicBezTo>
                  <a:cubicBezTo>
                    <a:pt x="48" y="65"/>
                    <a:pt x="49" y="65"/>
                    <a:pt x="50" y="65"/>
                  </a:cubicBezTo>
                  <a:cubicBezTo>
                    <a:pt x="51" y="64"/>
                    <a:pt x="51" y="64"/>
                    <a:pt x="51" y="64"/>
                  </a:cubicBezTo>
                  <a:cubicBezTo>
                    <a:pt x="52" y="64"/>
                    <a:pt x="52" y="62"/>
                    <a:pt x="52" y="62"/>
                  </a:cubicBezTo>
                  <a:close/>
                  <a:moveTo>
                    <a:pt x="20" y="17"/>
                  </a:moveTo>
                  <a:cubicBezTo>
                    <a:pt x="21" y="18"/>
                    <a:pt x="22" y="18"/>
                    <a:pt x="23" y="18"/>
                  </a:cubicBezTo>
                  <a:cubicBezTo>
                    <a:pt x="24" y="17"/>
                    <a:pt x="24" y="17"/>
                    <a:pt x="24" y="17"/>
                  </a:cubicBezTo>
                  <a:cubicBezTo>
                    <a:pt x="25" y="16"/>
                    <a:pt x="25" y="15"/>
                    <a:pt x="25" y="14"/>
                  </a:cubicBezTo>
                  <a:cubicBezTo>
                    <a:pt x="17" y="1"/>
                    <a:pt x="17" y="1"/>
                    <a:pt x="17" y="1"/>
                  </a:cubicBezTo>
                  <a:cubicBezTo>
                    <a:pt x="17" y="0"/>
                    <a:pt x="16" y="0"/>
                    <a:pt x="15" y="0"/>
                  </a:cubicBezTo>
                  <a:cubicBezTo>
                    <a:pt x="13" y="1"/>
                    <a:pt x="13" y="1"/>
                    <a:pt x="13" y="1"/>
                  </a:cubicBezTo>
                  <a:cubicBezTo>
                    <a:pt x="13" y="2"/>
                    <a:pt x="12" y="3"/>
                    <a:pt x="13" y="4"/>
                  </a:cubicBezTo>
                  <a:lnTo>
                    <a:pt x="20" y="17"/>
                  </a:lnTo>
                  <a:close/>
                </a:path>
              </a:pathLst>
            </a:custGeom>
            <a:grpFill/>
            <a:ln>
              <a:noFill/>
            </a:ln>
            <a:effectLst>
              <a:outerShdw blurRad="25400" dist="25400" dir="5400000" algn="t" rotWithShape="0">
                <a:prstClr val="black">
                  <a:alpha val="39000"/>
                </a:prstClr>
              </a:outerShdw>
            </a:effectLst>
            <a:extLst/>
          </p:spPr>
          <p:txBody>
            <a:bodyPr/>
            <a:lstStyle/>
            <a:p>
              <a:endParaRPr lang="zh-CN" altLang="en-US">
                <a:solidFill>
                  <a:prstClr val="black"/>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400313686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1"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53" presetClass="entr" presetSubtype="16" fill="hold" grpId="1"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400" fill="hold"/>
                                        <p:tgtEl>
                                          <p:spTgt spid="2"/>
                                        </p:tgtEl>
                                        <p:attrNameLst>
                                          <p:attrName>ppt_w</p:attrName>
                                        </p:attrNameLst>
                                      </p:cBhvr>
                                      <p:tavLst>
                                        <p:tav tm="0">
                                          <p:val>
                                            <p:fltVal val="0"/>
                                          </p:val>
                                        </p:tav>
                                        <p:tav tm="100000">
                                          <p:val>
                                            <p:strVal val="#ppt_w"/>
                                          </p:val>
                                        </p:tav>
                                      </p:tavLst>
                                    </p:anim>
                                    <p:anim calcmode="lin" valueType="num">
                                      <p:cBhvr>
                                        <p:cTn id="15" dur="400" fill="hold"/>
                                        <p:tgtEl>
                                          <p:spTgt spid="2"/>
                                        </p:tgtEl>
                                        <p:attrNameLst>
                                          <p:attrName>ppt_h</p:attrName>
                                        </p:attrNameLst>
                                      </p:cBhvr>
                                      <p:tavLst>
                                        <p:tav tm="0">
                                          <p:val>
                                            <p:fltVal val="0"/>
                                          </p:val>
                                        </p:tav>
                                        <p:tav tm="100000">
                                          <p:val>
                                            <p:strVal val="#ppt_h"/>
                                          </p:val>
                                        </p:tav>
                                      </p:tavLst>
                                    </p:anim>
                                    <p:animEffect transition="in" filter="fade">
                                      <p:cBhvr>
                                        <p:cTn id="16" dur="400"/>
                                        <p:tgtEl>
                                          <p:spTgt spid="2"/>
                                        </p:tgtEl>
                                      </p:cBhvr>
                                    </p:animEffect>
                                  </p:childTnLst>
                                </p:cTn>
                              </p:par>
                              <p:par>
                                <p:cTn id="17" presetID="64" presetClass="path" presetSubtype="0" fill="hold" grpId="2" nodeType="withEffect">
                                  <p:stCondLst>
                                    <p:cond delay="0"/>
                                  </p:stCondLst>
                                  <p:childTnLst>
                                    <p:animMotion origin="layout" path="M 0.00091 -0.00671 L -0.58542 -0.34097 " pathEditMode="relative" rAng="0" ptsTypes="AA">
                                      <p:cBhvr>
                                        <p:cTn id="18" dur="400" spd="-100000" fill="hold"/>
                                        <p:tgtEl>
                                          <p:spTgt spid="2"/>
                                        </p:tgtEl>
                                        <p:attrNameLst>
                                          <p:attrName>ppt_x</p:attrName>
                                          <p:attrName>ppt_y</p:attrName>
                                        </p:attrNameLst>
                                      </p:cBhvr>
                                      <p:rCtr x="-29310" y="-16713"/>
                                    </p:animMotion>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53" presetClass="entr" presetSubtype="16" fill="hold" grpId="1"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400" fill="hold"/>
                                        <p:tgtEl>
                                          <p:spTgt spid="9"/>
                                        </p:tgtEl>
                                        <p:attrNameLst>
                                          <p:attrName>ppt_w</p:attrName>
                                        </p:attrNameLst>
                                      </p:cBhvr>
                                      <p:tavLst>
                                        <p:tav tm="0">
                                          <p:val>
                                            <p:fltVal val="0"/>
                                          </p:val>
                                        </p:tav>
                                        <p:tav tm="100000">
                                          <p:val>
                                            <p:strVal val="#ppt_w"/>
                                          </p:val>
                                        </p:tav>
                                      </p:tavLst>
                                    </p:anim>
                                    <p:anim calcmode="lin" valueType="num">
                                      <p:cBhvr>
                                        <p:cTn id="24" dur="400" fill="hold"/>
                                        <p:tgtEl>
                                          <p:spTgt spid="9"/>
                                        </p:tgtEl>
                                        <p:attrNameLst>
                                          <p:attrName>ppt_h</p:attrName>
                                        </p:attrNameLst>
                                      </p:cBhvr>
                                      <p:tavLst>
                                        <p:tav tm="0">
                                          <p:val>
                                            <p:fltVal val="0"/>
                                          </p:val>
                                        </p:tav>
                                        <p:tav tm="100000">
                                          <p:val>
                                            <p:strVal val="#ppt_h"/>
                                          </p:val>
                                        </p:tav>
                                      </p:tavLst>
                                    </p:anim>
                                    <p:animEffect transition="in" filter="fade">
                                      <p:cBhvr>
                                        <p:cTn id="25" dur="400"/>
                                        <p:tgtEl>
                                          <p:spTgt spid="9"/>
                                        </p:tgtEl>
                                      </p:cBhvr>
                                    </p:animEffect>
                                  </p:childTnLst>
                                </p:cTn>
                              </p:par>
                              <p:par>
                                <p:cTn id="26" presetID="64" presetClass="path" presetSubtype="0" fill="hold" grpId="2" nodeType="withEffect">
                                  <p:stCondLst>
                                    <p:cond delay="0"/>
                                  </p:stCondLst>
                                  <p:childTnLst>
                                    <p:animMotion origin="layout" path="M 0.00092 -0.00671 L -0.58541 -0.34097 " pathEditMode="relative" rAng="0" ptsTypes="AA">
                                      <p:cBhvr>
                                        <p:cTn id="27" dur="400" spd="-100000" fill="hold"/>
                                        <p:tgtEl>
                                          <p:spTgt spid="9"/>
                                        </p:tgtEl>
                                        <p:attrNameLst>
                                          <p:attrName>ppt_x</p:attrName>
                                          <p:attrName>ppt_y</p:attrName>
                                        </p:attrNameLst>
                                      </p:cBhvr>
                                      <p:rCtr x="-29323" y="-16713"/>
                                    </p:animMotion>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53" presetClass="entr" presetSubtype="16" fill="hold" grpId="1"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400" fill="hold"/>
                                        <p:tgtEl>
                                          <p:spTgt spid="10"/>
                                        </p:tgtEl>
                                        <p:attrNameLst>
                                          <p:attrName>ppt_w</p:attrName>
                                        </p:attrNameLst>
                                      </p:cBhvr>
                                      <p:tavLst>
                                        <p:tav tm="0">
                                          <p:val>
                                            <p:fltVal val="0"/>
                                          </p:val>
                                        </p:tav>
                                        <p:tav tm="100000">
                                          <p:val>
                                            <p:strVal val="#ppt_w"/>
                                          </p:val>
                                        </p:tav>
                                      </p:tavLst>
                                    </p:anim>
                                    <p:anim calcmode="lin" valueType="num">
                                      <p:cBhvr>
                                        <p:cTn id="34" dur="400" fill="hold"/>
                                        <p:tgtEl>
                                          <p:spTgt spid="10"/>
                                        </p:tgtEl>
                                        <p:attrNameLst>
                                          <p:attrName>ppt_h</p:attrName>
                                        </p:attrNameLst>
                                      </p:cBhvr>
                                      <p:tavLst>
                                        <p:tav tm="0">
                                          <p:val>
                                            <p:fltVal val="0"/>
                                          </p:val>
                                        </p:tav>
                                        <p:tav tm="100000">
                                          <p:val>
                                            <p:strVal val="#ppt_h"/>
                                          </p:val>
                                        </p:tav>
                                      </p:tavLst>
                                    </p:anim>
                                    <p:animEffect transition="in" filter="fade">
                                      <p:cBhvr>
                                        <p:cTn id="35" dur="400"/>
                                        <p:tgtEl>
                                          <p:spTgt spid="10"/>
                                        </p:tgtEl>
                                      </p:cBhvr>
                                    </p:animEffect>
                                  </p:childTnLst>
                                </p:cTn>
                              </p:par>
                              <p:par>
                                <p:cTn id="36" presetID="64" presetClass="path" presetSubtype="0" fill="hold" grpId="2" nodeType="withEffect">
                                  <p:stCondLst>
                                    <p:cond delay="0"/>
                                  </p:stCondLst>
                                  <p:childTnLst>
                                    <p:animMotion origin="layout" path="M 0.00091 -0.00671 L -0.58542 -0.34097 " pathEditMode="relative" rAng="0" ptsTypes="AA">
                                      <p:cBhvr>
                                        <p:cTn id="37" dur="400" spd="-100000" fill="hold"/>
                                        <p:tgtEl>
                                          <p:spTgt spid="10"/>
                                        </p:tgtEl>
                                        <p:attrNameLst>
                                          <p:attrName>ppt_x</p:attrName>
                                          <p:attrName>ppt_y</p:attrName>
                                        </p:attrNameLst>
                                      </p:cBhvr>
                                      <p:rCtr x="-29323" y="-16713"/>
                                    </p:animMotion>
                                  </p:childTnLst>
                                </p:cTn>
                              </p:par>
                              <p:par>
                                <p:cTn id="38" presetID="1"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53" presetClass="entr" presetSubtype="16" fill="hold" grpId="1"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400" fill="hold"/>
                                        <p:tgtEl>
                                          <p:spTgt spid="11"/>
                                        </p:tgtEl>
                                        <p:attrNameLst>
                                          <p:attrName>ppt_w</p:attrName>
                                        </p:attrNameLst>
                                      </p:cBhvr>
                                      <p:tavLst>
                                        <p:tav tm="0">
                                          <p:val>
                                            <p:fltVal val="0"/>
                                          </p:val>
                                        </p:tav>
                                        <p:tav tm="100000">
                                          <p:val>
                                            <p:strVal val="#ppt_w"/>
                                          </p:val>
                                        </p:tav>
                                      </p:tavLst>
                                    </p:anim>
                                    <p:anim calcmode="lin" valueType="num">
                                      <p:cBhvr>
                                        <p:cTn id="43" dur="400" fill="hold"/>
                                        <p:tgtEl>
                                          <p:spTgt spid="11"/>
                                        </p:tgtEl>
                                        <p:attrNameLst>
                                          <p:attrName>ppt_h</p:attrName>
                                        </p:attrNameLst>
                                      </p:cBhvr>
                                      <p:tavLst>
                                        <p:tav tm="0">
                                          <p:val>
                                            <p:fltVal val="0"/>
                                          </p:val>
                                        </p:tav>
                                        <p:tav tm="100000">
                                          <p:val>
                                            <p:strVal val="#ppt_h"/>
                                          </p:val>
                                        </p:tav>
                                      </p:tavLst>
                                    </p:anim>
                                    <p:animEffect transition="in" filter="fade">
                                      <p:cBhvr>
                                        <p:cTn id="44" dur="400"/>
                                        <p:tgtEl>
                                          <p:spTgt spid="11"/>
                                        </p:tgtEl>
                                      </p:cBhvr>
                                    </p:animEffect>
                                  </p:childTnLst>
                                </p:cTn>
                              </p:par>
                              <p:par>
                                <p:cTn id="45" presetID="64" presetClass="path" presetSubtype="0" fill="hold" grpId="2" nodeType="withEffect">
                                  <p:stCondLst>
                                    <p:cond delay="0"/>
                                  </p:stCondLst>
                                  <p:childTnLst>
                                    <p:animMotion origin="layout" path="M 0.00092 -0.00672 L -0.58541 -0.34097 " pathEditMode="relative" rAng="0" ptsTypes="AA">
                                      <p:cBhvr>
                                        <p:cTn id="46" dur="400" spd="-100000" fill="hold"/>
                                        <p:tgtEl>
                                          <p:spTgt spid="11"/>
                                        </p:tgtEl>
                                        <p:attrNameLst>
                                          <p:attrName>ppt_x</p:attrName>
                                          <p:attrName>ppt_y</p:attrName>
                                        </p:attrNameLst>
                                      </p:cBhvr>
                                      <p:rCtr x="-29323" y="-16713"/>
                                    </p:animMotion>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53" presetClass="entr" presetSubtype="16" fill="hold" grpId="1"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400" fill="hold"/>
                                        <p:tgtEl>
                                          <p:spTgt spid="12"/>
                                        </p:tgtEl>
                                        <p:attrNameLst>
                                          <p:attrName>ppt_w</p:attrName>
                                        </p:attrNameLst>
                                      </p:cBhvr>
                                      <p:tavLst>
                                        <p:tav tm="0">
                                          <p:val>
                                            <p:fltVal val="0"/>
                                          </p:val>
                                        </p:tav>
                                        <p:tav tm="100000">
                                          <p:val>
                                            <p:strVal val="#ppt_w"/>
                                          </p:val>
                                        </p:tav>
                                      </p:tavLst>
                                    </p:anim>
                                    <p:anim calcmode="lin" valueType="num">
                                      <p:cBhvr>
                                        <p:cTn id="52" dur="400" fill="hold"/>
                                        <p:tgtEl>
                                          <p:spTgt spid="12"/>
                                        </p:tgtEl>
                                        <p:attrNameLst>
                                          <p:attrName>ppt_h</p:attrName>
                                        </p:attrNameLst>
                                      </p:cBhvr>
                                      <p:tavLst>
                                        <p:tav tm="0">
                                          <p:val>
                                            <p:fltVal val="0"/>
                                          </p:val>
                                        </p:tav>
                                        <p:tav tm="100000">
                                          <p:val>
                                            <p:strVal val="#ppt_h"/>
                                          </p:val>
                                        </p:tav>
                                      </p:tavLst>
                                    </p:anim>
                                    <p:animEffect transition="in" filter="fade">
                                      <p:cBhvr>
                                        <p:cTn id="53" dur="400"/>
                                        <p:tgtEl>
                                          <p:spTgt spid="12"/>
                                        </p:tgtEl>
                                      </p:cBhvr>
                                    </p:animEffect>
                                  </p:childTnLst>
                                </p:cTn>
                              </p:par>
                              <p:par>
                                <p:cTn id="54" presetID="64" presetClass="path" presetSubtype="0" fill="hold" grpId="2" nodeType="withEffect">
                                  <p:stCondLst>
                                    <p:cond delay="0"/>
                                  </p:stCondLst>
                                  <p:childTnLst>
                                    <p:animMotion origin="layout" path="M 0.00091 -0.00672 L -0.58542 -0.34098 " pathEditMode="relative" rAng="0" ptsTypes="AA">
                                      <p:cBhvr>
                                        <p:cTn id="55" dur="400" spd="-100000" fill="hold"/>
                                        <p:tgtEl>
                                          <p:spTgt spid="12"/>
                                        </p:tgtEl>
                                        <p:attrNameLst>
                                          <p:attrName>ppt_x</p:attrName>
                                          <p:attrName>ppt_y</p:attrName>
                                        </p:attrNameLst>
                                      </p:cBhvr>
                                      <p:rCtr x="-29323" y="-16713"/>
                                    </p:animMotion>
                                  </p:childTnLst>
                                </p:cTn>
                              </p:par>
                            </p:childTnLst>
                          </p:cTn>
                        </p:par>
                        <p:par>
                          <p:cTn id="56" fill="hold">
                            <p:stCondLst>
                              <p:cond delay="900"/>
                            </p:stCondLst>
                            <p:childTnLst>
                              <p:par>
                                <p:cTn id="57" presetID="1"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par>
                          <p:cTn id="59" fill="hold">
                            <p:stCondLst>
                              <p:cond delay="900"/>
                            </p:stCondLst>
                            <p:childTnLst>
                              <p:par>
                                <p:cTn id="60" presetID="53" presetClass="entr" presetSubtype="16" fill="hold" grpId="1"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400" fill="hold"/>
                                        <p:tgtEl>
                                          <p:spTgt spid="13"/>
                                        </p:tgtEl>
                                        <p:attrNameLst>
                                          <p:attrName>ppt_w</p:attrName>
                                        </p:attrNameLst>
                                      </p:cBhvr>
                                      <p:tavLst>
                                        <p:tav tm="0">
                                          <p:val>
                                            <p:fltVal val="0"/>
                                          </p:val>
                                        </p:tav>
                                        <p:tav tm="100000">
                                          <p:val>
                                            <p:strVal val="#ppt_w"/>
                                          </p:val>
                                        </p:tav>
                                      </p:tavLst>
                                    </p:anim>
                                    <p:anim calcmode="lin" valueType="num">
                                      <p:cBhvr>
                                        <p:cTn id="63" dur="400" fill="hold"/>
                                        <p:tgtEl>
                                          <p:spTgt spid="13"/>
                                        </p:tgtEl>
                                        <p:attrNameLst>
                                          <p:attrName>ppt_h</p:attrName>
                                        </p:attrNameLst>
                                      </p:cBhvr>
                                      <p:tavLst>
                                        <p:tav tm="0">
                                          <p:val>
                                            <p:fltVal val="0"/>
                                          </p:val>
                                        </p:tav>
                                        <p:tav tm="100000">
                                          <p:val>
                                            <p:strVal val="#ppt_h"/>
                                          </p:val>
                                        </p:tav>
                                      </p:tavLst>
                                    </p:anim>
                                    <p:animEffect transition="in" filter="fade">
                                      <p:cBhvr>
                                        <p:cTn id="64" dur="400"/>
                                        <p:tgtEl>
                                          <p:spTgt spid="13"/>
                                        </p:tgtEl>
                                      </p:cBhvr>
                                    </p:animEffect>
                                  </p:childTnLst>
                                </p:cTn>
                              </p:par>
                            </p:childTnLst>
                          </p:cTn>
                        </p:par>
                        <p:par>
                          <p:cTn id="65" fill="hold">
                            <p:stCondLst>
                              <p:cond delay="1300"/>
                            </p:stCondLst>
                            <p:childTnLst>
                              <p:par>
                                <p:cTn id="66" presetID="64" presetClass="path" presetSubtype="0" fill="hold" grpId="2" nodeType="afterEffect">
                                  <p:stCondLst>
                                    <p:cond delay="0"/>
                                  </p:stCondLst>
                                  <p:childTnLst>
                                    <p:animMotion origin="layout" path="M 0.00091 -0.00672 L -0.58542 -0.34098 " pathEditMode="relative" rAng="0" ptsTypes="AA">
                                      <p:cBhvr>
                                        <p:cTn id="67" dur="400" spd="-100000" fill="hold"/>
                                        <p:tgtEl>
                                          <p:spTgt spid="13"/>
                                        </p:tgtEl>
                                        <p:attrNameLst>
                                          <p:attrName>ppt_x</p:attrName>
                                          <p:attrName>ppt_y</p:attrName>
                                        </p:attrNameLst>
                                      </p:cBhvr>
                                      <p:rCtr x="-29323" y="-16713"/>
                                    </p:animMotion>
                                  </p:childTnLst>
                                </p:cTn>
                              </p:par>
                              <p:par>
                                <p:cTn id="68" presetID="1"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childTnLst>
                                </p:cTn>
                              </p:par>
                              <p:par>
                                <p:cTn id="70" presetID="53" presetClass="entr" presetSubtype="16" fill="hold" grpId="1"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400" fill="hold"/>
                                        <p:tgtEl>
                                          <p:spTgt spid="14"/>
                                        </p:tgtEl>
                                        <p:attrNameLst>
                                          <p:attrName>ppt_w</p:attrName>
                                        </p:attrNameLst>
                                      </p:cBhvr>
                                      <p:tavLst>
                                        <p:tav tm="0">
                                          <p:val>
                                            <p:fltVal val="0"/>
                                          </p:val>
                                        </p:tav>
                                        <p:tav tm="100000">
                                          <p:val>
                                            <p:strVal val="#ppt_w"/>
                                          </p:val>
                                        </p:tav>
                                      </p:tavLst>
                                    </p:anim>
                                    <p:anim calcmode="lin" valueType="num">
                                      <p:cBhvr>
                                        <p:cTn id="73" dur="400" fill="hold"/>
                                        <p:tgtEl>
                                          <p:spTgt spid="14"/>
                                        </p:tgtEl>
                                        <p:attrNameLst>
                                          <p:attrName>ppt_h</p:attrName>
                                        </p:attrNameLst>
                                      </p:cBhvr>
                                      <p:tavLst>
                                        <p:tav tm="0">
                                          <p:val>
                                            <p:fltVal val="0"/>
                                          </p:val>
                                        </p:tav>
                                        <p:tav tm="100000">
                                          <p:val>
                                            <p:strVal val="#ppt_h"/>
                                          </p:val>
                                        </p:tav>
                                      </p:tavLst>
                                    </p:anim>
                                    <p:animEffect transition="in" filter="fade">
                                      <p:cBhvr>
                                        <p:cTn id="74" dur="400"/>
                                        <p:tgtEl>
                                          <p:spTgt spid="14"/>
                                        </p:tgtEl>
                                      </p:cBhvr>
                                    </p:animEffect>
                                  </p:childTnLst>
                                </p:cTn>
                              </p:par>
                              <p:par>
                                <p:cTn id="75" presetID="64" presetClass="path" presetSubtype="0" fill="hold" grpId="2" nodeType="withEffect">
                                  <p:stCondLst>
                                    <p:cond delay="0"/>
                                  </p:stCondLst>
                                  <p:childTnLst>
                                    <p:animMotion origin="layout" path="M 0.00091 -0.00671 L -0.58542 -0.34097 " pathEditMode="relative" rAng="0" ptsTypes="AA">
                                      <p:cBhvr>
                                        <p:cTn id="76" dur="400" spd="-100000" fill="hold"/>
                                        <p:tgtEl>
                                          <p:spTgt spid="14"/>
                                        </p:tgtEl>
                                        <p:attrNameLst>
                                          <p:attrName>ppt_x</p:attrName>
                                          <p:attrName>ppt_y</p:attrName>
                                        </p:attrNameLst>
                                      </p:cBhvr>
                                      <p:rCtr x="-29323" y="-16713"/>
                                    </p:animMotion>
                                  </p:childTnLst>
                                </p:cTn>
                              </p:par>
                            </p:childTnLst>
                          </p:cTn>
                        </p:par>
                        <p:par>
                          <p:cTn id="77" fill="hold">
                            <p:stCondLst>
                              <p:cond delay="1700"/>
                            </p:stCondLst>
                            <p:childTnLst>
                              <p:par>
                                <p:cTn id="78" presetID="5" presetClass="entr" presetSubtype="10"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checkerboard(across)">
                                      <p:cBhvr>
                                        <p:cTn id="80" dur="500"/>
                                        <p:tgtEl>
                                          <p:spTgt spid="18"/>
                                        </p:tgtEl>
                                      </p:cBhvr>
                                    </p:animEffect>
                                  </p:childTnLst>
                                </p:cTn>
                              </p:par>
                            </p:childTnLst>
                          </p:cTn>
                        </p:par>
                        <p:par>
                          <p:cTn id="81" fill="hold">
                            <p:stCondLst>
                              <p:cond delay="2200"/>
                            </p:stCondLst>
                            <p:childTnLst>
                              <p:par>
                                <p:cTn id="82" presetID="10" presetClass="entr" presetSubtype="0"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par>
                          <p:cTn id="88" fill="hold">
                            <p:stCondLst>
                              <p:cond delay="2700"/>
                            </p:stCondLst>
                            <p:childTnLst>
                              <p:par>
                                <p:cTn id="89" presetID="1"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childTnLst>
                                </p:cTn>
                              </p:par>
                              <p:par>
                                <p:cTn id="91" presetID="63" presetClass="path" presetSubtype="0" accel="50000" decel="50000" fill="hold" nodeType="withEffect">
                                  <p:stCondLst>
                                    <p:cond delay="0"/>
                                  </p:stCondLst>
                                  <p:childTnLst>
                                    <p:animMotion origin="layout" path="M 4.44444E-6 -4.78691E-6 L 0.575 -4.78691E-6 " pathEditMode="relative" rAng="0" ptsTypes="AA">
                                      <p:cBhvr>
                                        <p:cTn id="92" dur="2000" fill="hold"/>
                                        <p:tgtEl>
                                          <p:spTgt spid="20"/>
                                        </p:tgtEl>
                                        <p:attrNameLst>
                                          <p:attrName>ppt_x</p:attrName>
                                          <p:attrName>ppt_y</p:attrName>
                                        </p:attrNameLst>
                                      </p:cBhvr>
                                      <p:rCtr x="28750" y="0"/>
                                    </p:animMotion>
                                  </p:childTnLst>
                                </p:cTn>
                              </p:par>
                              <p:par>
                                <p:cTn id="93" presetID="22" presetClass="entr" presetSubtype="8"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1750"/>
                                        <p:tgtEl>
                                          <p:spTgt spid="19"/>
                                        </p:tgtEl>
                                      </p:cBhvr>
                                    </p:animEffect>
                                  </p:childTnLst>
                                </p:cTn>
                              </p:par>
                              <p:par>
                                <p:cTn id="96" presetID="1" presetClass="entr" presetSubtype="0" fill="hold" nodeType="withEffect">
                                  <p:stCondLst>
                                    <p:cond delay="0"/>
                                  </p:stCondLst>
                                  <p:childTnLst>
                                    <p:set>
                                      <p:cBhvr>
                                        <p:cTn id="97" dur="1" fill="hold">
                                          <p:stCondLst>
                                            <p:cond delay="0"/>
                                          </p:stCondLst>
                                        </p:cTn>
                                        <p:tgtEl>
                                          <p:spTgt spid="23"/>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childTnLst>
                                </p:cTn>
                              </p:par>
                              <p:par>
                                <p:cTn id="100" presetID="53" presetClass="entr" presetSubtype="16" fill="hold" grpId="1" nodeType="with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400" fill="hold"/>
                                        <p:tgtEl>
                                          <p:spTgt spid="34"/>
                                        </p:tgtEl>
                                        <p:attrNameLst>
                                          <p:attrName>ppt_w</p:attrName>
                                        </p:attrNameLst>
                                      </p:cBhvr>
                                      <p:tavLst>
                                        <p:tav tm="0">
                                          <p:val>
                                            <p:fltVal val="0"/>
                                          </p:val>
                                        </p:tav>
                                        <p:tav tm="100000">
                                          <p:val>
                                            <p:strVal val="#ppt_w"/>
                                          </p:val>
                                        </p:tav>
                                      </p:tavLst>
                                    </p:anim>
                                    <p:anim calcmode="lin" valueType="num">
                                      <p:cBhvr>
                                        <p:cTn id="103" dur="400" fill="hold"/>
                                        <p:tgtEl>
                                          <p:spTgt spid="34"/>
                                        </p:tgtEl>
                                        <p:attrNameLst>
                                          <p:attrName>ppt_h</p:attrName>
                                        </p:attrNameLst>
                                      </p:cBhvr>
                                      <p:tavLst>
                                        <p:tav tm="0">
                                          <p:val>
                                            <p:fltVal val="0"/>
                                          </p:val>
                                        </p:tav>
                                        <p:tav tm="100000">
                                          <p:val>
                                            <p:strVal val="#ppt_h"/>
                                          </p:val>
                                        </p:tav>
                                      </p:tavLst>
                                    </p:anim>
                                    <p:animEffect transition="in" filter="fade">
                                      <p:cBhvr>
                                        <p:cTn id="104" dur="400"/>
                                        <p:tgtEl>
                                          <p:spTgt spid="34"/>
                                        </p:tgtEl>
                                      </p:cBhvr>
                                    </p:animEffect>
                                  </p:childTnLst>
                                </p:cTn>
                              </p:par>
                              <p:par>
                                <p:cTn id="105" presetID="64" presetClass="path" presetSubtype="0" fill="hold" grpId="2" nodeType="withEffect">
                                  <p:stCondLst>
                                    <p:cond delay="0"/>
                                  </p:stCondLst>
                                  <p:childTnLst>
                                    <p:animMotion origin="layout" path="M 0.00091 -0.00671 L -0.58542 -0.34097 " pathEditMode="relative" rAng="0" ptsTypes="AA">
                                      <p:cBhvr>
                                        <p:cTn id="106" dur="400" spd="-100000" fill="hold"/>
                                        <p:tgtEl>
                                          <p:spTgt spid="34"/>
                                        </p:tgtEl>
                                        <p:attrNameLst>
                                          <p:attrName>ppt_x</p:attrName>
                                          <p:attrName>ppt_y</p:attrName>
                                        </p:attrNameLst>
                                      </p:cBhvr>
                                      <p:rCtr x="-29310" y="-16713"/>
                                    </p:animMotion>
                                  </p:childTnLst>
                                </p:cTn>
                              </p:par>
                            </p:childTnLst>
                          </p:cTn>
                        </p:par>
                        <p:par>
                          <p:cTn id="107" fill="hold">
                            <p:stCondLst>
                              <p:cond delay="4700"/>
                            </p:stCondLst>
                            <p:childTnLst>
                              <p:par>
                                <p:cTn id="108" presetID="52" presetClass="entr" presetSubtype="0" fill="hold" grpId="0" nodeType="afterEffect">
                                  <p:stCondLst>
                                    <p:cond delay="0"/>
                                  </p:stCondLst>
                                  <p:iterate type="lt">
                                    <p:tmPct val="10000"/>
                                  </p:iterate>
                                  <p:childTnLst>
                                    <p:set>
                                      <p:cBhvr>
                                        <p:cTn id="109" dur="1" fill="hold">
                                          <p:stCondLst>
                                            <p:cond delay="0"/>
                                          </p:stCondLst>
                                        </p:cTn>
                                        <p:tgtEl>
                                          <p:spTgt spid="33"/>
                                        </p:tgtEl>
                                        <p:attrNameLst>
                                          <p:attrName>style.visibility</p:attrName>
                                        </p:attrNameLst>
                                      </p:cBhvr>
                                      <p:to>
                                        <p:strVal val="visible"/>
                                      </p:to>
                                    </p:set>
                                    <p:animScale>
                                      <p:cBhvr>
                                        <p:cTn id="110"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1" dur="500" decel="50000" fill="hold">
                                          <p:stCondLst>
                                            <p:cond delay="0"/>
                                          </p:stCondLst>
                                        </p:cTn>
                                        <p:tgtEl>
                                          <p:spTgt spid="33"/>
                                        </p:tgtEl>
                                        <p:attrNameLst>
                                          <p:attrName>ppt_x</p:attrName>
                                          <p:attrName>ppt_y</p:attrName>
                                        </p:attrNameLst>
                                      </p:cBhvr>
                                    </p:animMotion>
                                    <p:animEffect transition="in" filter="fade">
                                      <p:cBhvr>
                                        <p:cTn id="112" dur="500"/>
                                        <p:tgtEl>
                                          <p:spTgt spid="33"/>
                                        </p:tgtEl>
                                      </p:cBhvr>
                                    </p:animEffect>
                                  </p:childTnLst>
                                </p:cTn>
                              </p:par>
                              <p:par>
                                <p:cTn id="113" presetID="63" presetClass="path" presetSubtype="0" accel="50000" decel="50000" fill="hold" nodeType="withEffect">
                                  <p:stCondLst>
                                    <p:cond delay="0"/>
                                  </p:stCondLst>
                                  <p:childTnLst>
                                    <p:animMotion origin="layout" path="M 2.5E-6 -2.59259E-6 L 0.58346 -2.59259E-6 " pathEditMode="relative" rAng="0" ptsTypes="AA">
                                      <p:cBhvr>
                                        <p:cTn id="114" dur="2000" fill="hold"/>
                                        <p:tgtEl>
                                          <p:spTgt spid="23"/>
                                        </p:tgtEl>
                                        <p:attrNameLst>
                                          <p:attrName>ppt_x</p:attrName>
                                          <p:attrName>ppt_y</p:attrName>
                                        </p:attrNameLst>
                                      </p:cBhvr>
                                      <p:rCtr x="29167" y="0"/>
                                    </p:animMotion>
                                  </p:childTnLst>
                                </p:cTn>
                              </p:par>
                              <p:par>
                                <p:cTn id="115" presetID="42" presetClass="exit" presetSubtype="0" fill="hold" nodeType="withEffect">
                                  <p:stCondLst>
                                    <p:cond delay="0"/>
                                  </p:stCondLst>
                                  <p:childTnLst>
                                    <p:animEffect transition="out" filter="fade">
                                      <p:cBhvr>
                                        <p:cTn id="116" dur="1000"/>
                                        <p:tgtEl>
                                          <p:spTgt spid="23"/>
                                        </p:tgtEl>
                                      </p:cBhvr>
                                    </p:animEffect>
                                    <p:anim calcmode="lin" valueType="num">
                                      <p:cBhvr>
                                        <p:cTn id="117" dur="1000"/>
                                        <p:tgtEl>
                                          <p:spTgt spid="23"/>
                                        </p:tgtEl>
                                        <p:attrNameLst>
                                          <p:attrName>ppt_x</p:attrName>
                                        </p:attrNameLst>
                                      </p:cBhvr>
                                      <p:tavLst>
                                        <p:tav tm="0">
                                          <p:val>
                                            <p:strVal val="ppt_x"/>
                                          </p:val>
                                        </p:tav>
                                        <p:tav tm="100000">
                                          <p:val>
                                            <p:strVal val="ppt_x"/>
                                          </p:val>
                                        </p:tav>
                                      </p:tavLst>
                                    </p:anim>
                                    <p:anim calcmode="lin" valueType="num">
                                      <p:cBhvr>
                                        <p:cTn id="118" dur="1000"/>
                                        <p:tgtEl>
                                          <p:spTgt spid="23"/>
                                        </p:tgtEl>
                                        <p:attrNameLst>
                                          <p:attrName>ppt_y</p:attrName>
                                        </p:attrNameLst>
                                      </p:cBhvr>
                                      <p:tavLst>
                                        <p:tav tm="0">
                                          <p:val>
                                            <p:strVal val="ppt_y"/>
                                          </p:val>
                                        </p:tav>
                                        <p:tav tm="100000">
                                          <p:val>
                                            <p:strVal val="ppt_y+.1"/>
                                          </p:val>
                                        </p:tav>
                                      </p:tavLst>
                                    </p:anim>
                                    <p:set>
                                      <p:cBhvr>
                                        <p:cTn id="119"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8" grpId="0"/>
      <p:bldP spid="33" grpId="0"/>
      <p:bldP spid="34" grpId="0" animBg="1"/>
      <p:bldP spid="34" grpId="1" animBg="1"/>
      <p:bldP spid="34" grpId="2" animBg="1"/>
      <p:bldP spid="17"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4453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077820" y="1459964"/>
            <a:ext cx="1944216" cy="1944216"/>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C00000"/>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 name="TextBox 4"/>
          <p:cNvSpPr txBox="1"/>
          <p:nvPr/>
        </p:nvSpPr>
        <p:spPr>
          <a:xfrm>
            <a:off x="1091393" y="4269619"/>
            <a:ext cx="4968552" cy="461665"/>
          </a:xfrm>
          <a:prstGeom prst="rect">
            <a:avLst/>
          </a:prstGeom>
          <a:noFill/>
        </p:spPr>
        <p:txBody>
          <a:bodyPr wrap="square" rtlCol="0">
            <a:spAutoFit/>
          </a:bodyPr>
          <a:lstStyle/>
          <a:p>
            <a:pPr algn="ctr"/>
            <a:r>
              <a:rPr lang="en-US" altLang="zh-CN" sz="2400" b="1" dirty="0" smtClean="0">
                <a:solidFill>
                  <a:srgbClr val="C00000"/>
                </a:solidFill>
                <a:latin typeface="微软雅黑" panose="020B0503020204020204" pitchFamily="34" charset="-122"/>
                <a:ea typeface="微软雅黑" panose="020B0503020204020204" pitchFamily="34" charset="-122"/>
              </a:rPr>
              <a:t>01.</a:t>
            </a:r>
            <a:r>
              <a:rPr lang="zh-CN" altLang="en-US" sz="2400" b="1" dirty="0" smtClean="0">
                <a:solidFill>
                  <a:srgbClr val="C00000"/>
                </a:solidFill>
                <a:latin typeface="微软雅黑" panose="020B0503020204020204" pitchFamily="34" charset="-122"/>
                <a:ea typeface="微软雅黑" panose="020B0503020204020204" pitchFamily="34" charset="-122"/>
              </a:rPr>
              <a:t>公司与团队</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 name="TextBox 5"/>
          <p:cNvSpPr txBox="1"/>
          <p:nvPr/>
        </p:nvSpPr>
        <p:spPr>
          <a:xfrm>
            <a:off x="5073562" y="4031165"/>
            <a:ext cx="5562389" cy="369332"/>
          </a:xfrm>
          <a:prstGeom prst="rect">
            <a:avLst/>
          </a:prstGeom>
          <a:noFill/>
        </p:spPr>
        <p:txBody>
          <a:bodyPr wrap="square"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公司简介</a:t>
            </a:r>
            <a:endParaRPr lang="zh-CN" altLang="en-US" dirty="0">
              <a:latin typeface="微软雅黑" pitchFamily="34" charset="-122"/>
              <a:ea typeface="微软雅黑" pitchFamily="34" charset="-122"/>
            </a:endParaRPr>
          </a:p>
        </p:txBody>
      </p:sp>
      <p:sp>
        <p:nvSpPr>
          <p:cNvPr id="7" name="文本框 9"/>
          <p:cNvSpPr txBox="1"/>
          <p:nvPr/>
        </p:nvSpPr>
        <p:spPr>
          <a:xfrm>
            <a:off x="6617216" y="4077331"/>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团队介绍</a:t>
            </a:r>
            <a:endParaRPr lang="zh-CN" altLang="en-US" dirty="0">
              <a:latin typeface="微软雅黑" pitchFamily="34" charset="-122"/>
              <a:ea typeface="微软雅黑" pitchFamily="34" charset="-122"/>
            </a:endParaRPr>
          </a:p>
        </p:txBody>
      </p:sp>
      <p:sp>
        <p:nvSpPr>
          <p:cNvPr id="8" name="文本框 7"/>
          <p:cNvSpPr txBox="1"/>
          <p:nvPr/>
        </p:nvSpPr>
        <p:spPr>
          <a:xfrm>
            <a:off x="7982642" y="4091162"/>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项目成员</a:t>
            </a:r>
            <a:endParaRPr lang="zh-CN" altLang="en-US" dirty="0">
              <a:latin typeface="微软雅黑" pitchFamily="34" charset="-122"/>
              <a:ea typeface="微软雅黑" pitchFamily="34" charset="-122"/>
            </a:endParaRPr>
          </a:p>
        </p:txBody>
      </p:sp>
      <p:sp>
        <p:nvSpPr>
          <p:cNvPr id="9" name="文本框 9"/>
          <p:cNvSpPr txBox="1"/>
          <p:nvPr/>
        </p:nvSpPr>
        <p:spPr>
          <a:xfrm>
            <a:off x="9348068" y="4091363"/>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核心成员</a:t>
            </a:r>
            <a:endParaRPr lang="zh-CN" altLang="en-US" dirty="0">
              <a:latin typeface="微软雅黑" pitchFamily="34" charset="-122"/>
              <a:ea typeface="微软雅黑" pitchFamily="34" charset="-122"/>
            </a:endParaRPr>
          </a:p>
        </p:txBody>
      </p:sp>
      <p:sp>
        <p:nvSpPr>
          <p:cNvPr id="10" name="文本框 9"/>
          <p:cNvSpPr txBox="1"/>
          <p:nvPr/>
        </p:nvSpPr>
        <p:spPr>
          <a:xfrm>
            <a:off x="5144214" y="4906685"/>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组织架构</a:t>
            </a:r>
            <a:endParaRPr lang="zh-CN" altLang="en-US" dirty="0">
              <a:latin typeface="微软雅黑" pitchFamily="34" charset="-122"/>
              <a:ea typeface="微软雅黑" pitchFamily="34" charset="-122"/>
            </a:endParaRPr>
          </a:p>
        </p:txBody>
      </p:sp>
      <p:sp>
        <p:nvSpPr>
          <p:cNvPr id="11" name="文本框 9"/>
          <p:cNvSpPr txBox="1"/>
          <p:nvPr/>
        </p:nvSpPr>
        <p:spPr>
          <a:xfrm>
            <a:off x="6617216"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公司大事记</a:t>
            </a:r>
            <a:endParaRPr lang="zh-CN" altLang="en-US" dirty="0">
              <a:latin typeface="微软雅黑" pitchFamily="34" charset="-122"/>
              <a:ea typeface="微软雅黑" pitchFamily="34" charset="-122"/>
            </a:endParaRPr>
          </a:p>
        </p:txBody>
      </p:sp>
      <p:sp>
        <p:nvSpPr>
          <p:cNvPr id="12" name="文本框 9"/>
          <p:cNvSpPr txBox="1"/>
          <p:nvPr/>
        </p:nvSpPr>
        <p:spPr>
          <a:xfrm>
            <a:off x="8370249"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smtClean="0">
                <a:latin typeface="微软雅黑" pitchFamily="34" charset="-122"/>
                <a:ea typeface="微软雅黑" pitchFamily="34" charset="-122"/>
              </a:rPr>
              <a:t>企业理念</a:t>
            </a:r>
            <a:endParaRPr lang="zh-CN" altLang="en-US" dirty="0">
              <a:latin typeface="微软雅黑" pitchFamily="34" charset="-122"/>
              <a:ea typeface="微软雅黑" pitchFamily="34" charset="-122"/>
            </a:endParaRPr>
          </a:p>
        </p:txBody>
      </p:sp>
      <p:cxnSp>
        <p:nvCxnSpPr>
          <p:cNvPr id="15" name="直接连接符 14"/>
          <p:cNvCxnSpPr/>
          <p:nvPr/>
        </p:nvCxnSpPr>
        <p:spPr>
          <a:xfrm flipV="1">
            <a:off x="4858129" y="3793888"/>
            <a:ext cx="0" cy="173494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443745"/>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0-#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smtClean="0">
                <a:latin typeface="微软雅黑" pitchFamily="34" charset="-122"/>
                <a:ea typeface="微软雅黑" pitchFamily="34" charset="-122"/>
              </a:rPr>
              <a:t>公司简介</a:t>
            </a:r>
            <a:endParaRPr lang="zh-CN" altLang="en-US" dirty="0">
              <a:latin typeface="微软雅黑" pitchFamily="34" charset="-122"/>
              <a:ea typeface="微软雅黑" pitchFamily="34" charset="-122"/>
            </a:endParaRP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COMPANY PROFILE</a:t>
            </a:r>
            <a:endParaRPr lang="zh-CN" altLang="en-US" sz="1600" dirty="0">
              <a:solidFill>
                <a:srgbClr val="C00000"/>
              </a:solidFill>
              <a:latin typeface="微软雅黑" pitchFamily="34" charset="-122"/>
              <a:ea typeface="微软雅黑" pitchFamily="34" charset="-122"/>
            </a:endParaRPr>
          </a:p>
        </p:txBody>
      </p:sp>
      <p:sp>
        <p:nvSpPr>
          <p:cNvPr id="5" name="TextBox 7"/>
          <p:cNvSpPr txBox="1"/>
          <p:nvPr/>
        </p:nvSpPr>
        <p:spPr>
          <a:xfrm>
            <a:off x="1341616" y="4928856"/>
            <a:ext cx="9305365" cy="1477328"/>
          </a:xfrm>
          <a:prstGeom prst="rect">
            <a:avLst/>
          </a:prstGeom>
          <a:noFill/>
        </p:spPr>
        <p:txBody>
          <a:bodyPr wrap="square" rtlCol="0">
            <a:spAutoFit/>
          </a:bodyPr>
          <a:lstStyle/>
          <a:p>
            <a:pPr>
              <a:lnSpc>
                <a:spcPct val="150000"/>
              </a:lnSpc>
            </a:pPr>
            <a:r>
              <a:rPr lang="zh-CN" altLang="en-US" b="0" baseline="-25000" dirty="0" smtClean="0">
                <a:solidFill>
                  <a:srgbClr val="000000"/>
                </a:solidFill>
                <a:latin typeface="微软雅黑" panose="020B0503020204020204" pitchFamily="34" charset="-122"/>
                <a:ea typeface="微软雅黑" panose="020B0503020204020204" pitchFamily="34" charset="-122"/>
              </a:rPr>
              <a:t>       某某公司是由某某在</a:t>
            </a:r>
            <a:r>
              <a:rPr lang="en-US" altLang="zh-CN" b="0" baseline="-25000" dirty="0" smtClean="0">
                <a:solidFill>
                  <a:srgbClr val="000000"/>
                </a:solidFill>
                <a:latin typeface="微软雅黑" panose="020B0503020204020204" pitchFamily="34" charset="-122"/>
                <a:ea typeface="微软雅黑" panose="020B0503020204020204" pitchFamily="34" charset="-122"/>
              </a:rPr>
              <a:t>1999</a:t>
            </a:r>
            <a:r>
              <a:rPr lang="zh-CN" altLang="en-US" b="0" baseline="-25000" dirty="0" smtClean="0">
                <a:solidFill>
                  <a:srgbClr val="000000"/>
                </a:solidFill>
                <a:latin typeface="微软雅黑" panose="020B0503020204020204" pitchFamily="34" charset="-122"/>
                <a:ea typeface="微软雅黑" panose="020B0503020204020204" pitchFamily="34" charset="-122"/>
              </a:rPr>
              <a:t>年一手创立企业对企业的网上贸易市场平台。</a:t>
            </a:r>
            <a:r>
              <a:rPr lang="en-US" altLang="zh-CN" b="0" baseline="-25000" dirty="0" smtClean="0">
                <a:solidFill>
                  <a:srgbClr val="000000"/>
                </a:solidFill>
                <a:latin typeface="微软雅黑" panose="020B0503020204020204" pitchFamily="34" charset="-122"/>
                <a:ea typeface="微软雅黑" panose="020B0503020204020204" pitchFamily="34" charset="-122"/>
              </a:rPr>
              <a:t>2003</a:t>
            </a:r>
            <a:r>
              <a:rPr lang="zh-CN" altLang="en-US" b="0" baseline="-25000" dirty="0" smtClean="0">
                <a:solidFill>
                  <a:srgbClr val="000000"/>
                </a:solidFill>
                <a:latin typeface="微软雅黑" panose="020B0503020204020204" pitchFamily="34" charset="-122"/>
                <a:ea typeface="微软雅黑" panose="020B0503020204020204" pitchFamily="34" charset="-122"/>
              </a:rPr>
              <a:t>年</a:t>
            </a:r>
            <a:r>
              <a:rPr lang="en-US" altLang="zh-CN" b="0" baseline="-25000" dirty="0" smtClean="0">
                <a:solidFill>
                  <a:srgbClr val="000000"/>
                </a:solidFill>
                <a:latin typeface="微软雅黑" panose="020B0503020204020204" pitchFamily="34" charset="-122"/>
                <a:ea typeface="微软雅黑" panose="020B0503020204020204" pitchFamily="34" charset="-122"/>
              </a:rPr>
              <a:t>5</a:t>
            </a:r>
            <a:r>
              <a:rPr lang="zh-CN" altLang="en-US" b="0" baseline="-25000" dirty="0" smtClean="0">
                <a:solidFill>
                  <a:srgbClr val="000000"/>
                </a:solidFill>
                <a:latin typeface="微软雅黑" panose="020B0503020204020204" pitchFamily="34" charset="-122"/>
                <a:ea typeface="微软雅黑" panose="020B0503020204020204" pitchFamily="34" charset="-122"/>
              </a:rPr>
              <a:t>月，某某投资一亿元人民币建立个人网上贸易市场平台。</a:t>
            </a:r>
            <a:r>
              <a:rPr lang="en-US" altLang="zh-CN" b="0" baseline="-25000" dirty="0" smtClean="0">
                <a:solidFill>
                  <a:srgbClr val="000000"/>
                </a:solidFill>
                <a:latin typeface="微软雅黑" panose="020B0503020204020204" pitchFamily="34" charset="-122"/>
                <a:ea typeface="微软雅黑" panose="020B0503020204020204" pitchFamily="34" charset="-122"/>
              </a:rPr>
              <a:t>2004</a:t>
            </a:r>
            <a:r>
              <a:rPr lang="zh-CN" altLang="en-US" b="0" baseline="-25000" dirty="0" smtClean="0">
                <a:solidFill>
                  <a:srgbClr val="000000"/>
                </a:solidFill>
                <a:latin typeface="微软雅黑" panose="020B0503020204020204" pitchFamily="34" charset="-122"/>
                <a:ea typeface="微软雅黑" panose="020B0503020204020204" pitchFamily="34" charset="-122"/>
              </a:rPr>
              <a:t>年</a:t>
            </a:r>
            <a:r>
              <a:rPr lang="en-US" altLang="zh-CN" b="0" baseline="-25000" dirty="0" smtClean="0">
                <a:solidFill>
                  <a:srgbClr val="000000"/>
                </a:solidFill>
                <a:latin typeface="微软雅黑" panose="020B0503020204020204" pitchFamily="34" charset="-122"/>
                <a:ea typeface="微软雅黑" panose="020B0503020204020204" pitchFamily="34" charset="-122"/>
              </a:rPr>
              <a:t>10</a:t>
            </a:r>
            <a:r>
              <a:rPr lang="zh-CN" altLang="en-US" b="0" baseline="-25000" dirty="0" smtClean="0">
                <a:solidFill>
                  <a:srgbClr val="000000"/>
                </a:solidFill>
                <a:latin typeface="微软雅黑" panose="020B0503020204020204" pitchFamily="34" charset="-122"/>
                <a:ea typeface="微软雅黑" panose="020B0503020204020204" pitchFamily="34" charset="-122"/>
              </a:rPr>
              <a:t>月，某某投资成立支付宝公司，面向中国电子商务市场推出基于中介的安全交易服务。</a:t>
            </a:r>
            <a:r>
              <a:rPr lang="en-US" altLang="zh-CN" b="0" baseline="-25000" dirty="0" smtClean="0">
                <a:latin typeface="微软雅黑" panose="020B0503020204020204" pitchFamily="34" charset="-122"/>
                <a:ea typeface="微软雅黑" panose="020B0503020204020204" pitchFamily="34" charset="-122"/>
              </a:rPr>
              <a:t>    </a:t>
            </a:r>
          </a:p>
          <a:p>
            <a:pPr>
              <a:lnSpc>
                <a:spcPct val="150000"/>
              </a:lnSpc>
            </a:pPr>
            <a:r>
              <a:rPr lang="en-US" altLang="zh-CN" b="0" baseline="-25000" dirty="0" smtClean="0">
                <a:latin typeface="微软雅黑" panose="020B0503020204020204" pitchFamily="34" charset="-122"/>
                <a:ea typeface="微软雅黑" panose="020B0503020204020204" pitchFamily="34" charset="-122"/>
              </a:rPr>
              <a:t>       </a:t>
            </a:r>
            <a:r>
              <a:rPr lang="zh-CN" altLang="en-US" b="0" baseline="-25000" dirty="0" smtClean="0">
                <a:latin typeface="微软雅黑" panose="020B0503020204020204" pitchFamily="34" charset="-122"/>
                <a:ea typeface="微软雅黑" panose="020B0503020204020204" pitchFamily="34" charset="-122"/>
              </a:rPr>
              <a:t>三个网上交易市场包括：集中服务全球进出口商的国际交易市场、集中国内贸易的中国交易市场，以及透过一家联营公司经营、促进日本外销及内销的日本交易市场。此外，也在国际交易市场上设有一个全球批发交易平台，为规模较小、需要小批量货物快速付运的买家提供服务。</a:t>
            </a:r>
          </a:p>
        </p:txBody>
      </p:sp>
      <p:pic>
        <p:nvPicPr>
          <p:cNvPr id="7" name="图片 6"/>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1341616" y="1299955"/>
            <a:ext cx="9305365" cy="3407208"/>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6618926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4" presetClass="entr" presetSubtype="1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300" fill="hold"/>
                                        <p:tgtEl>
                                          <p:spTgt spid="5"/>
                                        </p:tgtEl>
                                        <p:attrNameLst>
                                          <p:attrName>ppt_y</p:attrName>
                                        </p:attrNameLst>
                                      </p:cBhvr>
                                      <p:tavLst>
                                        <p:tav tm="0">
                                          <p:val>
                                            <p:strVal val="#ppt_y"/>
                                          </p:val>
                                        </p:tav>
                                        <p:tav tm="100000">
                                          <p:val>
                                            <p:strVal val="#ppt_y"/>
                                          </p:val>
                                        </p:tav>
                                      </p:tavLst>
                                    </p:anim>
                                    <p:anim calcmode="lin" valueType="num">
                                      <p:cBhvr>
                                        <p:cTn id="22"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3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核心成员</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CORE MEMBERS</a:t>
            </a:r>
            <a:endParaRPr lang="zh-CN" altLang="en-US" sz="1600" dirty="0">
              <a:solidFill>
                <a:srgbClr val="C00000"/>
              </a:solidFill>
              <a:latin typeface="微软雅黑" pitchFamily="34" charset="-122"/>
              <a:ea typeface="微软雅黑" pitchFamily="34" charset="-122"/>
            </a:endParaRPr>
          </a:p>
        </p:txBody>
      </p:sp>
      <p:sp>
        <p:nvSpPr>
          <p:cNvPr id="44" name="矩形 2"/>
          <p:cNvSpPr/>
          <p:nvPr/>
        </p:nvSpPr>
        <p:spPr>
          <a:xfrm>
            <a:off x="585663" y="1419634"/>
            <a:ext cx="2411089" cy="206315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2"/>
          <p:cNvSpPr/>
          <p:nvPr/>
        </p:nvSpPr>
        <p:spPr>
          <a:xfrm>
            <a:off x="585663" y="4041811"/>
            <a:ext cx="2411089" cy="206315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4">
              <a:extLst>
                <a:ext uri="{28A0092B-C50C-407E-A947-70E740481C1C}">
                  <a14:useLocalDpi xmlns:a14="http://schemas.microsoft.com/office/drawing/2010/main"/>
                </a:ext>
              </a:extLst>
            </a:blip>
            <a:srcRect/>
            <a:stretch>
              <a:fillRect/>
            </a:stretch>
          </a:blip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3499554" y="1560566"/>
            <a:ext cx="1111429" cy="307777"/>
            <a:chOff x="1815980" y="4041197"/>
            <a:chExt cx="1111429" cy="307777"/>
          </a:xfrm>
        </p:grpSpPr>
        <p:sp>
          <p:nvSpPr>
            <p:cNvPr id="47" name="矩形 46"/>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latin typeface="微软雅黑" pitchFamily="34" charset="-122"/>
                  <a:ea typeface="微软雅黑" pitchFamily="34" charset="-122"/>
                  <a:cs typeface="+mj-cs"/>
                </a:rPr>
                <a:t>吴某某</a:t>
              </a:r>
              <a:endParaRPr lang="en-US" altLang="zh-CN" b="1" cap="all" dirty="0">
                <a:latin typeface="微软雅黑" pitchFamily="34" charset="-122"/>
                <a:ea typeface="微软雅黑" pitchFamily="34" charset="-122"/>
                <a:cs typeface="+mj-cs"/>
              </a:endParaRPr>
            </a:p>
          </p:txBody>
        </p:sp>
        <p:sp>
          <p:nvSpPr>
            <p:cNvPr id="48" name="圆角矩形 47"/>
            <p:cNvSpPr/>
            <p:nvPr/>
          </p:nvSpPr>
          <p:spPr>
            <a:xfrm rot="18926425">
              <a:off x="1815980" y="4109579"/>
              <a:ext cx="171015" cy="171015"/>
            </a:xfrm>
            <a:prstGeom prst="roundRect">
              <a:avLst/>
            </a:prstGeom>
            <a:solidFill>
              <a:schemeClr val="tx1"/>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3339043" y="2068594"/>
            <a:ext cx="1449122" cy="560657"/>
            <a:chOff x="1655469" y="4549225"/>
            <a:chExt cx="1449122" cy="560657"/>
          </a:xfrm>
        </p:grpSpPr>
        <p:sp>
          <p:nvSpPr>
            <p:cNvPr id="50" name="矩形 49"/>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000" b="1" cap="all" dirty="0" smtClean="0">
                  <a:solidFill>
                    <a:srgbClr val="C00000"/>
                  </a:solidFill>
                  <a:latin typeface="微软雅黑" pitchFamily="34" charset="-122"/>
                  <a:ea typeface="微软雅黑" pitchFamily="34" charset="-122"/>
                  <a:cs typeface="+mj-cs"/>
                </a:rPr>
                <a:t>设计总监</a:t>
              </a:r>
              <a:endParaRPr lang="en-US" altLang="zh-CN" sz="2000" b="1" cap="all" dirty="0">
                <a:solidFill>
                  <a:srgbClr val="C00000"/>
                </a:solidFill>
                <a:latin typeface="微软雅黑" pitchFamily="34" charset="-122"/>
                <a:ea typeface="微软雅黑" pitchFamily="34" charset="-122"/>
                <a:cs typeface="+mj-cs"/>
              </a:endParaRPr>
            </a:p>
          </p:txBody>
        </p:sp>
        <p:grpSp>
          <p:nvGrpSpPr>
            <p:cNvPr id="51" name="组合 50"/>
            <p:cNvGrpSpPr/>
            <p:nvPr/>
          </p:nvGrpSpPr>
          <p:grpSpPr>
            <a:xfrm>
              <a:off x="1655469" y="4549225"/>
              <a:ext cx="1449122" cy="560657"/>
              <a:chOff x="1655469" y="4549225"/>
              <a:chExt cx="1449122" cy="560657"/>
            </a:xfrm>
          </p:grpSpPr>
          <p:sp>
            <p:nvSpPr>
              <p:cNvPr id="52" name="圆角矩形 51"/>
              <p:cNvSpPr/>
              <p:nvPr/>
            </p:nvSpPr>
            <p:spPr>
              <a:xfrm rot="18926425">
                <a:off x="1655469" y="4704901"/>
                <a:ext cx="254478" cy="254478"/>
              </a:xfrm>
              <a:prstGeom prst="roundRect">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53" name="圆角矩形 52"/>
              <p:cNvSpPr/>
              <p:nvPr/>
            </p:nvSpPr>
            <p:spPr>
              <a:xfrm>
                <a:off x="1780163" y="4549225"/>
                <a:ext cx="1324428" cy="56065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4" name="组合 53"/>
          <p:cNvGrpSpPr/>
          <p:nvPr/>
        </p:nvGrpSpPr>
        <p:grpSpPr>
          <a:xfrm>
            <a:off x="3499554" y="4054644"/>
            <a:ext cx="1111429" cy="307777"/>
            <a:chOff x="1815980" y="4041197"/>
            <a:chExt cx="1111429" cy="307777"/>
          </a:xfrm>
        </p:grpSpPr>
        <p:sp>
          <p:nvSpPr>
            <p:cNvPr id="55" name="矩形 5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smtClean="0">
                  <a:latin typeface="微软雅黑" pitchFamily="34" charset="-122"/>
                  <a:ea typeface="微软雅黑" pitchFamily="34" charset="-122"/>
                  <a:cs typeface="+mj-cs"/>
                </a:rPr>
                <a:t>赵某某</a:t>
              </a:r>
              <a:endParaRPr lang="en-US" altLang="zh-CN" b="1" cap="all" dirty="0">
                <a:latin typeface="微软雅黑" pitchFamily="34" charset="-122"/>
                <a:ea typeface="微软雅黑" pitchFamily="34" charset="-122"/>
                <a:cs typeface="+mj-cs"/>
              </a:endParaRPr>
            </a:p>
          </p:txBody>
        </p:sp>
        <p:sp>
          <p:nvSpPr>
            <p:cNvPr id="56" name="圆角矩形 55"/>
            <p:cNvSpPr/>
            <p:nvPr/>
          </p:nvSpPr>
          <p:spPr>
            <a:xfrm rot="18926425">
              <a:off x="1815980" y="4109579"/>
              <a:ext cx="171015" cy="171015"/>
            </a:xfrm>
            <a:prstGeom prst="roundRect">
              <a:avLst/>
            </a:prstGeom>
            <a:solidFill>
              <a:schemeClr val="tx1"/>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339043" y="4562672"/>
            <a:ext cx="1449122" cy="560657"/>
            <a:chOff x="1655469" y="4549225"/>
            <a:chExt cx="1449122" cy="560657"/>
          </a:xfrm>
        </p:grpSpPr>
        <p:sp>
          <p:nvSpPr>
            <p:cNvPr id="61" name="矩形 60"/>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000" b="1" cap="all" dirty="0" smtClean="0">
                  <a:solidFill>
                    <a:srgbClr val="C00000"/>
                  </a:solidFill>
                  <a:latin typeface="微软雅黑" pitchFamily="34" charset="-122"/>
                  <a:ea typeface="微软雅黑" pitchFamily="34" charset="-122"/>
                  <a:cs typeface="+mj-cs"/>
                </a:rPr>
                <a:t>主管</a:t>
              </a:r>
              <a:endParaRPr lang="en-US" altLang="zh-CN" sz="2000" b="1" cap="all" dirty="0">
                <a:solidFill>
                  <a:srgbClr val="C00000"/>
                </a:solidFill>
                <a:latin typeface="微软雅黑" pitchFamily="34" charset="-122"/>
                <a:ea typeface="微软雅黑" pitchFamily="34" charset="-122"/>
                <a:cs typeface="+mj-cs"/>
              </a:endParaRPr>
            </a:p>
          </p:txBody>
        </p:sp>
        <p:grpSp>
          <p:nvGrpSpPr>
            <p:cNvPr id="62" name="组合 61"/>
            <p:cNvGrpSpPr/>
            <p:nvPr/>
          </p:nvGrpSpPr>
          <p:grpSpPr>
            <a:xfrm>
              <a:off x="1655469" y="4549225"/>
              <a:ext cx="1449122" cy="560657"/>
              <a:chOff x="1655469" y="4549225"/>
              <a:chExt cx="1449122" cy="560657"/>
            </a:xfrm>
          </p:grpSpPr>
          <p:sp>
            <p:nvSpPr>
              <p:cNvPr id="63" name="圆角矩形 62"/>
              <p:cNvSpPr/>
              <p:nvPr/>
            </p:nvSpPr>
            <p:spPr>
              <a:xfrm rot="18926425">
                <a:off x="1655469" y="4704901"/>
                <a:ext cx="254478" cy="254478"/>
              </a:xfrm>
              <a:prstGeom prst="roundRect">
                <a:avLst/>
              </a:prstGeom>
              <a:solidFill>
                <a:srgbClr val="C00000"/>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latin typeface="微软雅黑" panose="020B0503020204020204" pitchFamily="34" charset="-122"/>
                  <a:ea typeface="微软雅黑" panose="020B0503020204020204" pitchFamily="34" charset="-122"/>
                </a:endParaRPr>
              </a:p>
            </p:txBody>
          </p:sp>
          <p:sp>
            <p:nvSpPr>
              <p:cNvPr id="64" name="圆角矩形 63"/>
              <p:cNvSpPr/>
              <p:nvPr/>
            </p:nvSpPr>
            <p:spPr>
              <a:xfrm>
                <a:off x="1780163" y="4549225"/>
                <a:ext cx="1324428" cy="56065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5" name="矩形 64"/>
          <p:cNvSpPr>
            <a:spLocks noChangeArrowheads="1"/>
          </p:cNvSpPr>
          <p:nvPr/>
        </p:nvSpPr>
        <p:spPr bwMode="auto">
          <a:xfrm>
            <a:off x="3463737" y="2760326"/>
            <a:ext cx="7256150" cy="7098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1400" cap="all" dirty="0" smtClean="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cs typeface="+mj-cs"/>
            </a:endParaRPr>
          </a:p>
        </p:txBody>
      </p:sp>
      <p:sp>
        <p:nvSpPr>
          <p:cNvPr id="66" name="矩形 65"/>
          <p:cNvSpPr>
            <a:spLocks noChangeArrowheads="1"/>
          </p:cNvSpPr>
          <p:nvPr/>
        </p:nvSpPr>
        <p:spPr bwMode="auto">
          <a:xfrm>
            <a:off x="3463737" y="5308376"/>
            <a:ext cx="7256150" cy="7098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1400" cap="all" dirty="0" smtClean="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a:t>
            </a:r>
            <a:r>
              <a:rPr lang="zh-CN" altLang="en-US" sz="1400" cap="all" dirty="0" smtClean="0">
                <a:latin typeface="微软雅黑" pitchFamily="34" charset="-122"/>
                <a:ea typeface="微软雅黑" pitchFamily="34" charset="-122"/>
              </a:rPr>
              <a:t>内容</a:t>
            </a:r>
            <a:r>
              <a:rPr lang="zh-CN" altLang="en-US" sz="1400" cap="all" dirty="0">
                <a:latin typeface="微软雅黑" pitchFamily="34" charset="-122"/>
                <a:ea typeface="微软雅黑" pitchFamily="34" charset="-122"/>
              </a:rPr>
              <a:t>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cs typeface="+mj-cs"/>
            </a:endParaRPr>
          </a:p>
        </p:txBody>
      </p:sp>
    </p:spTree>
    <p:extLst>
      <p:ext uri="{BB962C8B-B14F-4D97-AF65-F5344CB8AC3E}">
        <p14:creationId xmlns:p14="http://schemas.microsoft.com/office/powerpoint/2010/main" val="322181630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anim calcmode="lin" valueType="num">
                                      <p:cBhvr>
                                        <p:cTn id="17" dur="500" fill="hold"/>
                                        <p:tgtEl>
                                          <p:spTgt spid="44"/>
                                        </p:tgtEl>
                                        <p:attrNameLst>
                                          <p:attrName>ppt_x</p:attrName>
                                        </p:attrNameLst>
                                      </p:cBhvr>
                                      <p:tavLst>
                                        <p:tav tm="0">
                                          <p:val>
                                            <p:strVal val="#ppt_x"/>
                                          </p:val>
                                        </p:tav>
                                        <p:tav tm="100000">
                                          <p:val>
                                            <p:strVal val="#ppt_x"/>
                                          </p:val>
                                        </p:tav>
                                      </p:tavLst>
                                    </p:anim>
                                    <p:anim calcmode="lin" valueType="num">
                                      <p:cBhvr>
                                        <p:cTn id="18" dur="500" fill="hold"/>
                                        <p:tgtEl>
                                          <p:spTgt spid="44"/>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anim calcmode="lin" valueType="num">
                                      <p:cBhvr>
                                        <p:cTn id="23" dur="500" fill="hold"/>
                                        <p:tgtEl>
                                          <p:spTgt spid="46"/>
                                        </p:tgtEl>
                                        <p:attrNameLst>
                                          <p:attrName>ppt_x</p:attrName>
                                        </p:attrNameLst>
                                      </p:cBhvr>
                                      <p:tavLst>
                                        <p:tav tm="0">
                                          <p:val>
                                            <p:strVal val="#ppt_x"/>
                                          </p:val>
                                        </p:tav>
                                        <p:tav tm="100000">
                                          <p:val>
                                            <p:strVal val="#ppt_x"/>
                                          </p:val>
                                        </p:tav>
                                      </p:tavLst>
                                    </p:anim>
                                    <p:anim calcmode="lin" valueType="num">
                                      <p:cBhvr>
                                        <p:cTn id="24" dur="500" fill="hold"/>
                                        <p:tgtEl>
                                          <p:spTgt spid="46"/>
                                        </p:tgtEl>
                                        <p:attrNameLst>
                                          <p:attrName>ppt_y</p:attrName>
                                        </p:attrNameLst>
                                      </p:cBhvr>
                                      <p:tavLst>
                                        <p:tav tm="0">
                                          <p:val>
                                            <p:strVal val="#ppt_y-.1"/>
                                          </p:val>
                                        </p:tav>
                                        <p:tav tm="100000">
                                          <p:val>
                                            <p:strVal val="#ppt_y"/>
                                          </p:val>
                                        </p:tav>
                                      </p:tavLst>
                                    </p:anim>
                                  </p:childTnLst>
                                </p:cTn>
                              </p:par>
                              <p:par>
                                <p:cTn id="25" presetID="12" presetClass="entr" presetSubtype="4"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p:tgtEl>
                                          <p:spTgt spid="49"/>
                                        </p:tgtEl>
                                        <p:attrNameLst>
                                          <p:attrName>ppt_y</p:attrName>
                                        </p:attrNameLst>
                                      </p:cBhvr>
                                      <p:tavLst>
                                        <p:tav tm="0">
                                          <p:val>
                                            <p:strVal val="#ppt_y+#ppt_h*1.125000"/>
                                          </p:val>
                                        </p:tav>
                                        <p:tav tm="100000">
                                          <p:val>
                                            <p:strVal val="#ppt_y"/>
                                          </p:val>
                                        </p:tav>
                                      </p:tavLst>
                                    </p:anim>
                                    <p:animEffect transition="in" filter="wipe(up)">
                                      <p:cBhvr>
                                        <p:cTn id="28" dur="500"/>
                                        <p:tgtEl>
                                          <p:spTgt spid="49"/>
                                        </p:tgtEl>
                                      </p:cBhvr>
                                    </p:animEffect>
                                  </p:childTnLst>
                                </p:cTn>
                              </p:par>
                            </p:childTnLst>
                          </p:cTn>
                        </p:par>
                        <p:par>
                          <p:cTn id="29" fill="hold">
                            <p:stCondLst>
                              <p:cond delay="150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65"/>
                                        </p:tgtEl>
                                        <p:attrNameLst>
                                          <p:attrName>style.visibility</p:attrName>
                                        </p:attrNameLst>
                                      </p:cBhvr>
                                      <p:to>
                                        <p:strVal val="visible"/>
                                      </p:to>
                                    </p:set>
                                    <p:animEffect transition="in" filter="wipe(left)">
                                      <p:cBhvr>
                                        <p:cTn id="32" dur="50"/>
                                        <p:tgtEl>
                                          <p:spTgt spid="65"/>
                                        </p:tgtEl>
                                      </p:cBhvr>
                                    </p:animEffect>
                                  </p:childTnLst>
                                </p:cTn>
                              </p:par>
                              <p:par>
                                <p:cTn id="33" presetID="36" presetClass="emph" presetSubtype="0" fill="hold" grpId="1" nodeType="withEffect">
                                  <p:stCondLst>
                                    <p:cond delay="0"/>
                                  </p:stCondLst>
                                  <p:iterate type="lt">
                                    <p:tmPct val="30000"/>
                                  </p:iterate>
                                  <p:childTnLst>
                                    <p:animScale>
                                      <p:cBhvr>
                                        <p:cTn id="34" dur="25" autoRev="1" fill="hold">
                                          <p:stCondLst>
                                            <p:cond delay="0"/>
                                          </p:stCondLst>
                                        </p:cTn>
                                        <p:tgtEl>
                                          <p:spTgt spid="65"/>
                                        </p:tgtEl>
                                      </p:cBhvr>
                                      <p:to x="80000" y="100000"/>
                                    </p:animScale>
                                    <p:anim by="(#ppt_w*0.10)" calcmode="lin" valueType="num">
                                      <p:cBhvr>
                                        <p:cTn id="35" dur="25" autoRev="1" fill="hold">
                                          <p:stCondLst>
                                            <p:cond delay="0"/>
                                          </p:stCondLst>
                                        </p:cTn>
                                        <p:tgtEl>
                                          <p:spTgt spid="65"/>
                                        </p:tgtEl>
                                        <p:attrNameLst>
                                          <p:attrName>ppt_x</p:attrName>
                                        </p:attrNameLst>
                                      </p:cBhvr>
                                    </p:anim>
                                    <p:anim by="(-#ppt_w*0.10)" calcmode="lin" valueType="num">
                                      <p:cBhvr>
                                        <p:cTn id="36" dur="25" autoRev="1" fill="hold">
                                          <p:stCondLst>
                                            <p:cond delay="0"/>
                                          </p:stCondLst>
                                        </p:cTn>
                                        <p:tgtEl>
                                          <p:spTgt spid="65"/>
                                        </p:tgtEl>
                                        <p:attrNameLst>
                                          <p:attrName>ppt_y</p:attrName>
                                        </p:attrNameLst>
                                      </p:cBhvr>
                                    </p:anim>
                                    <p:animRot by="-480000">
                                      <p:cBhvr>
                                        <p:cTn id="37" dur="25" autoRev="1" fill="hold">
                                          <p:stCondLst>
                                            <p:cond delay="0"/>
                                          </p:stCondLst>
                                        </p:cTn>
                                        <p:tgtEl>
                                          <p:spTgt spid="65"/>
                                        </p:tgtEl>
                                        <p:attrNameLst>
                                          <p:attrName>r</p:attrName>
                                        </p:attrNameLst>
                                      </p:cBhvr>
                                    </p:animRot>
                                  </p:childTnLst>
                                </p:cTn>
                              </p:par>
                            </p:childTnLst>
                          </p:cTn>
                        </p:par>
                        <p:par>
                          <p:cTn id="38" fill="hold">
                            <p:stCondLst>
                              <p:cond delay="3155"/>
                            </p:stCondLst>
                            <p:childTnLst>
                              <p:par>
                                <p:cTn id="39" presetID="42"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childTnLst>
                          </p:cTn>
                        </p:par>
                        <p:par>
                          <p:cTn id="44" fill="hold">
                            <p:stCondLst>
                              <p:cond delay="3655"/>
                            </p:stCondLst>
                            <p:childTnLst>
                              <p:par>
                                <p:cTn id="45" presetID="47" presetClass="entr" presetSubtype="0" fill="hold"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anim calcmode="lin" valueType="num">
                                      <p:cBhvr>
                                        <p:cTn id="48" dur="500" fill="hold"/>
                                        <p:tgtEl>
                                          <p:spTgt spid="54"/>
                                        </p:tgtEl>
                                        <p:attrNameLst>
                                          <p:attrName>ppt_x</p:attrName>
                                        </p:attrNameLst>
                                      </p:cBhvr>
                                      <p:tavLst>
                                        <p:tav tm="0">
                                          <p:val>
                                            <p:strVal val="#ppt_x"/>
                                          </p:val>
                                        </p:tav>
                                        <p:tav tm="100000">
                                          <p:val>
                                            <p:strVal val="#ppt_x"/>
                                          </p:val>
                                        </p:tav>
                                      </p:tavLst>
                                    </p:anim>
                                    <p:anim calcmode="lin" valueType="num">
                                      <p:cBhvr>
                                        <p:cTn id="49" dur="500" fill="hold"/>
                                        <p:tgtEl>
                                          <p:spTgt spid="54"/>
                                        </p:tgtEl>
                                        <p:attrNameLst>
                                          <p:attrName>ppt_y</p:attrName>
                                        </p:attrNameLst>
                                      </p:cBhvr>
                                      <p:tavLst>
                                        <p:tav tm="0">
                                          <p:val>
                                            <p:strVal val="#ppt_y-.1"/>
                                          </p:val>
                                        </p:tav>
                                        <p:tav tm="100000">
                                          <p:val>
                                            <p:strVal val="#ppt_y"/>
                                          </p:val>
                                        </p:tav>
                                      </p:tavLst>
                                    </p:anim>
                                  </p:childTnLst>
                                </p:cTn>
                              </p:par>
                              <p:par>
                                <p:cTn id="50" presetID="12" presetClass="entr" presetSubtype="4" fill="hold"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p:tgtEl>
                                          <p:spTgt spid="60"/>
                                        </p:tgtEl>
                                        <p:attrNameLst>
                                          <p:attrName>ppt_y</p:attrName>
                                        </p:attrNameLst>
                                      </p:cBhvr>
                                      <p:tavLst>
                                        <p:tav tm="0">
                                          <p:val>
                                            <p:strVal val="#ppt_y+#ppt_h*1.125000"/>
                                          </p:val>
                                        </p:tav>
                                        <p:tav tm="100000">
                                          <p:val>
                                            <p:strVal val="#ppt_y"/>
                                          </p:val>
                                        </p:tav>
                                      </p:tavLst>
                                    </p:anim>
                                    <p:animEffect transition="in" filter="wipe(up)">
                                      <p:cBhvr>
                                        <p:cTn id="53" dur="500"/>
                                        <p:tgtEl>
                                          <p:spTgt spid="60"/>
                                        </p:tgtEl>
                                      </p:cBhvr>
                                    </p:animEffect>
                                  </p:childTnLst>
                                </p:cTn>
                              </p:par>
                            </p:childTnLst>
                          </p:cTn>
                        </p:par>
                        <p:par>
                          <p:cTn id="54" fill="hold">
                            <p:stCondLst>
                              <p:cond delay="4155"/>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66"/>
                                        </p:tgtEl>
                                        <p:attrNameLst>
                                          <p:attrName>style.visibility</p:attrName>
                                        </p:attrNameLst>
                                      </p:cBhvr>
                                      <p:to>
                                        <p:strVal val="visible"/>
                                      </p:to>
                                    </p:set>
                                    <p:animEffect transition="in" filter="wipe(left)">
                                      <p:cBhvr>
                                        <p:cTn id="57" dur="50"/>
                                        <p:tgtEl>
                                          <p:spTgt spid="66"/>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66"/>
                                        </p:tgtEl>
                                      </p:cBhvr>
                                      <p:to x="80000" y="100000"/>
                                    </p:animScale>
                                    <p:anim by="(#ppt_w*0.10)" calcmode="lin" valueType="num">
                                      <p:cBhvr>
                                        <p:cTn id="60" dur="25" autoRev="1" fill="hold">
                                          <p:stCondLst>
                                            <p:cond delay="0"/>
                                          </p:stCondLst>
                                        </p:cTn>
                                        <p:tgtEl>
                                          <p:spTgt spid="66"/>
                                        </p:tgtEl>
                                        <p:attrNameLst>
                                          <p:attrName>ppt_x</p:attrName>
                                        </p:attrNameLst>
                                      </p:cBhvr>
                                    </p:anim>
                                    <p:anim by="(-#ppt_w*0.10)" calcmode="lin" valueType="num">
                                      <p:cBhvr>
                                        <p:cTn id="61" dur="25" autoRev="1" fill="hold">
                                          <p:stCondLst>
                                            <p:cond delay="0"/>
                                          </p:stCondLst>
                                        </p:cTn>
                                        <p:tgtEl>
                                          <p:spTgt spid="66"/>
                                        </p:tgtEl>
                                        <p:attrNameLst>
                                          <p:attrName>ppt_y</p:attrName>
                                        </p:attrNameLst>
                                      </p:cBhvr>
                                    </p:anim>
                                    <p:animRot by="-480000">
                                      <p:cBhvr>
                                        <p:cTn id="62" dur="25" autoRev="1" fill="hold">
                                          <p:stCondLst>
                                            <p:cond delay="0"/>
                                          </p:stCondLst>
                                        </p:cTn>
                                        <p:tgtEl>
                                          <p:spTgt spid="6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4" grpId="0" animBg="1"/>
      <p:bldP spid="45" grpId="0" animBg="1"/>
      <p:bldP spid="65" grpId="0"/>
      <p:bldP spid="65" grpId="1"/>
      <p:bldP spid="66" grpId="0"/>
      <p:bldP spid="6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组织架构</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Organizational structure</a:t>
            </a:r>
            <a:endParaRPr lang="zh-CN" altLang="en-US" sz="1600" dirty="0">
              <a:solidFill>
                <a:srgbClr val="C00000"/>
              </a:solidFill>
              <a:latin typeface="微软雅黑" pitchFamily="34" charset="-122"/>
              <a:ea typeface="微软雅黑" pitchFamily="34" charset="-122"/>
            </a:endParaRPr>
          </a:p>
        </p:txBody>
      </p:sp>
      <p:grpSp>
        <p:nvGrpSpPr>
          <p:cNvPr id="321" name="组合 320"/>
          <p:cNvGrpSpPr/>
          <p:nvPr/>
        </p:nvGrpSpPr>
        <p:grpSpPr>
          <a:xfrm rot="5400000">
            <a:off x="-26595" y="5372003"/>
            <a:ext cx="1310400" cy="417600"/>
            <a:chOff x="352124" y="3681535"/>
            <a:chExt cx="1356787" cy="432383"/>
          </a:xfrm>
        </p:grpSpPr>
        <p:grpSp>
          <p:nvGrpSpPr>
            <p:cNvPr id="322" name="组合 32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4" name="圆角矩形 32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5" name="圆角矩形 32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3" name="TextBox 159"/>
            <p:cNvSpPr txBox="1"/>
            <p:nvPr/>
          </p:nvSpPr>
          <p:spPr>
            <a:xfrm rot="16200000">
              <a:off x="872362" y="3313330"/>
              <a:ext cx="329432" cy="116879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电子开发部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26" name="组合 325"/>
          <p:cNvGrpSpPr/>
          <p:nvPr/>
        </p:nvGrpSpPr>
        <p:grpSpPr>
          <a:xfrm rot="5400000">
            <a:off x="444001" y="5366825"/>
            <a:ext cx="1310398" cy="417600"/>
            <a:chOff x="352124" y="3681535"/>
            <a:chExt cx="1356787" cy="432383"/>
          </a:xfrm>
        </p:grpSpPr>
        <p:grpSp>
          <p:nvGrpSpPr>
            <p:cNvPr id="327" name="组合 32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9" name="圆角矩形 32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0" name="圆角矩形 32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8" name="TextBox 164"/>
            <p:cNvSpPr txBox="1"/>
            <p:nvPr/>
          </p:nvSpPr>
          <p:spPr>
            <a:xfrm rot="16200000">
              <a:off x="877722" y="3313330"/>
              <a:ext cx="329432" cy="116879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化工开发部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1" name="组合 330"/>
          <p:cNvGrpSpPr/>
          <p:nvPr/>
        </p:nvGrpSpPr>
        <p:grpSpPr>
          <a:xfrm rot="5400000">
            <a:off x="913768" y="5370091"/>
            <a:ext cx="1310400" cy="417600"/>
            <a:chOff x="352124" y="3681535"/>
            <a:chExt cx="1356787" cy="432383"/>
          </a:xfrm>
        </p:grpSpPr>
        <p:grpSp>
          <p:nvGrpSpPr>
            <p:cNvPr id="332" name="组合 33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4" name="圆角矩形 33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5" name="圆角矩形 33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3" name="TextBox 16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采购部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6" name="组合 335"/>
          <p:cNvGrpSpPr/>
          <p:nvPr/>
        </p:nvGrpSpPr>
        <p:grpSpPr>
          <a:xfrm rot="5400000">
            <a:off x="1387213" y="5367995"/>
            <a:ext cx="1310400" cy="417600"/>
            <a:chOff x="352124" y="3681535"/>
            <a:chExt cx="1356787" cy="432383"/>
          </a:xfrm>
        </p:grpSpPr>
        <p:grpSp>
          <p:nvGrpSpPr>
            <p:cNvPr id="337" name="组合 33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9" name="圆角矩形 33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0" name="圆角矩形 33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8" name="TextBox 174"/>
            <p:cNvSpPr txBox="1"/>
            <p:nvPr/>
          </p:nvSpPr>
          <p:spPr>
            <a:xfrm rot="16200000">
              <a:off x="695351" y="3663968"/>
              <a:ext cx="329432" cy="46751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仓库</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1" name="组合 340"/>
          <p:cNvGrpSpPr/>
          <p:nvPr/>
        </p:nvGrpSpPr>
        <p:grpSpPr>
          <a:xfrm rot="5400000">
            <a:off x="1861513" y="5367995"/>
            <a:ext cx="1310400" cy="417600"/>
            <a:chOff x="352124" y="3681535"/>
            <a:chExt cx="1356787" cy="432383"/>
          </a:xfrm>
        </p:grpSpPr>
        <p:grpSp>
          <p:nvGrpSpPr>
            <p:cNvPr id="342" name="组合 34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4" name="圆角矩形 34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5" name="圆角矩形 34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3" name="TextBox 1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生管部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6" name="组合 345"/>
          <p:cNvGrpSpPr/>
          <p:nvPr/>
        </p:nvGrpSpPr>
        <p:grpSpPr>
          <a:xfrm rot="5400000">
            <a:off x="2336165" y="5373474"/>
            <a:ext cx="1310400" cy="417600"/>
            <a:chOff x="352124" y="3681535"/>
            <a:chExt cx="1356787" cy="432383"/>
          </a:xfrm>
        </p:grpSpPr>
        <p:grpSp>
          <p:nvGrpSpPr>
            <p:cNvPr id="347" name="组合 34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9" name="圆角矩形 34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50" name="圆角矩形 34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8" name="TextBox 1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电子厂</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1" name="组合 350"/>
          <p:cNvGrpSpPr/>
          <p:nvPr/>
        </p:nvGrpSpPr>
        <p:grpSpPr>
          <a:xfrm rot="5400000">
            <a:off x="2801163" y="5371170"/>
            <a:ext cx="1310400" cy="417600"/>
            <a:chOff x="352124" y="3681535"/>
            <a:chExt cx="1356787" cy="432383"/>
          </a:xfrm>
        </p:grpSpPr>
        <p:grpSp>
          <p:nvGrpSpPr>
            <p:cNvPr id="352" name="组合 35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4" name="圆角矩形 35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55" name="圆角矩形 35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53" name="TextBox 1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生技部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6" name="组合 355"/>
          <p:cNvGrpSpPr/>
          <p:nvPr/>
        </p:nvGrpSpPr>
        <p:grpSpPr>
          <a:xfrm rot="5400000">
            <a:off x="3282757" y="5373474"/>
            <a:ext cx="1310400" cy="417600"/>
            <a:chOff x="352124" y="3681535"/>
            <a:chExt cx="1356787" cy="432383"/>
          </a:xfrm>
        </p:grpSpPr>
        <p:grpSp>
          <p:nvGrpSpPr>
            <p:cNvPr id="357" name="组合 35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9" name="圆角矩形 35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0" name="圆角矩形 35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58" name="TextBox 2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61" name="组合 360"/>
          <p:cNvGrpSpPr/>
          <p:nvPr/>
        </p:nvGrpSpPr>
        <p:grpSpPr>
          <a:xfrm rot="5400000">
            <a:off x="3755697" y="5374345"/>
            <a:ext cx="1310400" cy="417600"/>
            <a:chOff x="352124" y="3681535"/>
            <a:chExt cx="1356787" cy="432383"/>
          </a:xfrm>
        </p:grpSpPr>
        <p:grpSp>
          <p:nvGrpSpPr>
            <p:cNvPr id="362" name="组合 36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4" name="圆角矩形 36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5" name="圆角矩形 36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63" name="TextBox 2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质检部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66" name="组合 365"/>
          <p:cNvGrpSpPr/>
          <p:nvPr/>
        </p:nvGrpSpPr>
        <p:grpSpPr>
          <a:xfrm rot="5400000">
            <a:off x="4223649" y="5382622"/>
            <a:ext cx="1310400" cy="417600"/>
            <a:chOff x="352124" y="3681535"/>
            <a:chExt cx="1356787" cy="432383"/>
          </a:xfrm>
        </p:grpSpPr>
        <p:grpSp>
          <p:nvGrpSpPr>
            <p:cNvPr id="367" name="组合 36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9" name="圆角矩形 36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70" name="圆角矩形 369"/>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68" name="TextBox 2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71" name="组合 370"/>
          <p:cNvGrpSpPr/>
          <p:nvPr/>
        </p:nvGrpSpPr>
        <p:grpSpPr>
          <a:xfrm rot="5400000">
            <a:off x="4723910" y="5390990"/>
            <a:ext cx="1310400" cy="417600"/>
            <a:chOff x="352124" y="3681535"/>
            <a:chExt cx="1356787" cy="432383"/>
          </a:xfrm>
        </p:grpSpPr>
        <p:grpSp>
          <p:nvGrpSpPr>
            <p:cNvPr id="372" name="组合 37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74" name="圆角矩形 37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75" name="圆角矩形 37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73" name="TextBox 294"/>
            <p:cNvSpPr txBox="1"/>
            <p:nvPr/>
          </p:nvSpPr>
          <p:spPr>
            <a:xfrm rot="16200000">
              <a:off x="871685"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人力资源部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76" name="组合 375"/>
          <p:cNvGrpSpPr/>
          <p:nvPr/>
        </p:nvGrpSpPr>
        <p:grpSpPr>
          <a:xfrm rot="5400000">
            <a:off x="5194501" y="5385813"/>
            <a:ext cx="1310400" cy="417600"/>
            <a:chOff x="352124" y="3681535"/>
            <a:chExt cx="1356787" cy="432383"/>
          </a:xfrm>
        </p:grpSpPr>
        <p:grpSp>
          <p:nvGrpSpPr>
            <p:cNvPr id="377" name="组合 37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79" name="圆角矩形 37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0" name="圆角矩形 37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78" name="TextBox 29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法务部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81" name="组合 380"/>
          <p:cNvGrpSpPr/>
          <p:nvPr/>
        </p:nvGrpSpPr>
        <p:grpSpPr>
          <a:xfrm rot="5400000">
            <a:off x="5664271" y="5389077"/>
            <a:ext cx="1310400" cy="417600"/>
            <a:chOff x="352124" y="3681535"/>
            <a:chExt cx="1356787" cy="432383"/>
          </a:xfrm>
        </p:grpSpPr>
        <p:grpSp>
          <p:nvGrpSpPr>
            <p:cNvPr id="382" name="组合 38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84" name="圆角矩形 38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5" name="圆角矩形 38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83" name="TextBox 30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总务室</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86" name="组合 385"/>
          <p:cNvGrpSpPr/>
          <p:nvPr/>
        </p:nvGrpSpPr>
        <p:grpSpPr>
          <a:xfrm rot="5400000">
            <a:off x="6137716" y="5386981"/>
            <a:ext cx="1310400" cy="417600"/>
            <a:chOff x="352124" y="3681535"/>
            <a:chExt cx="1356787" cy="432383"/>
          </a:xfrm>
        </p:grpSpPr>
        <p:grpSp>
          <p:nvGrpSpPr>
            <p:cNvPr id="387" name="组合 38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89" name="圆角矩形 38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0" name="圆角矩形 38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88" name="TextBox 3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电脑室</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91" name="组合 390"/>
          <p:cNvGrpSpPr/>
          <p:nvPr/>
        </p:nvGrpSpPr>
        <p:grpSpPr>
          <a:xfrm rot="5400000">
            <a:off x="6612017" y="5386981"/>
            <a:ext cx="1310400" cy="417600"/>
            <a:chOff x="352124" y="3681535"/>
            <a:chExt cx="1356787" cy="432383"/>
          </a:xfrm>
        </p:grpSpPr>
        <p:grpSp>
          <p:nvGrpSpPr>
            <p:cNvPr id="392" name="组合 39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94" name="圆角矩形 39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5" name="圆角矩形 39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93" name="TextBox 314"/>
            <p:cNvSpPr txBox="1"/>
            <p:nvPr/>
          </p:nvSpPr>
          <p:spPr>
            <a:xfrm rot="16200000">
              <a:off x="929110"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文管中心</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96" name="组合 395"/>
          <p:cNvGrpSpPr/>
          <p:nvPr/>
        </p:nvGrpSpPr>
        <p:grpSpPr>
          <a:xfrm rot="5400000">
            <a:off x="7086672" y="5392455"/>
            <a:ext cx="1310398" cy="417600"/>
            <a:chOff x="352124" y="3681535"/>
            <a:chExt cx="1356787" cy="432383"/>
          </a:xfrm>
        </p:grpSpPr>
        <p:grpSp>
          <p:nvGrpSpPr>
            <p:cNvPr id="397" name="组合 39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99" name="圆角矩形 39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00" name="圆角矩形 39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98" name="TextBox 319"/>
            <p:cNvSpPr txBox="1"/>
            <p:nvPr/>
          </p:nvSpPr>
          <p:spPr>
            <a:xfrm rot="16200000">
              <a:off x="929111" y="3430206"/>
              <a:ext cx="329432" cy="93503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会计</a:t>
              </a:r>
              <a:r>
                <a:rPr kumimoji="0" lang="zh-CN" altLang="en-US"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出纳</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01" name="组合 400"/>
          <p:cNvGrpSpPr/>
          <p:nvPr/>
        </p:nvGrpSpPr>
        <p:grpSpPr>
          <a:xfrm rot="5400000">
            <a:off x="7551665" y="5390155"/>
            <a:ext cx="1310400" cy="417600"/>
            <a:chOff x="352124" y="3681535"/>
            <a:chExt cx="1356787" cy="432383"/>
          </a:xfrm>
        </p:grpSpPr>
        <p:grpSp>
          <p:nvGrpSpPr>
            <p:cNvPr id="402" name="组合 40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04" name="圆角矩形 40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05" name="圆角矩形 40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03" name="TextBox 3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证券部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06" name="组合 405"/>
          <p:cNvGrpSpPr/>
          <p:nvPr/>
        </p:nvGrpSpPr>
        <p:grpSpPr>
          <a:xfrm rot="5400000">
            <a:off x="8033262" y="5392458"/>
            <a:ext cx="1310400" cy="417600"/>
            <a:chOff x="352124" y="3681535"/>
            <a:chExt cx="1356787" cy="432383"/>
          </a:xfrm>
        </p:grpSpPr>
        <p:grpSp>
          <p:nvGrpSpPr>
            <p:cNvPr id="407" name="组合 40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09" name="圆角矩形 40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10" name="圆角矩形 40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08" name="TextBox 329"/>
            <p:cNvSpPr txBox="1"/>
            <p:nvPr/>
          </p:nvSpPr>
          <p:spPr>
            <a:xfrm rot="16200000">
              <a:off x="903926" y="3260581"/>
              <a:ext cx="329432" cy="127428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333"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股份制办公室</a:t>
              </a:r>
              <a:endParaRPr kumimoji="0" lang="zh-CN" altLang="zh-CN" sz="1333"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11" name="组合 410"/>
          <p:cNvGrpSpPr/>
          <p:nvPr/>
        </p:nvGrpSpPr>
        <p:grpSpPr>
          <a:xfrm rot="5400000">
            <a:off x="8506201" y="5393330"/>
            <a:ext cx="1310400" cy="417600"/>
            <a:chOff x="352124" y="3681535"/>
            <a:chExt cx="1356787" cy="432383"/>
          </a:xfrm>
        </p:grpSpPr>
        <p:grpSp>
          <p:nvGrpSpPr>
            <p:cNvPr id="412" name="组合 41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14" name="圆角矩形 41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15" name="圆角矩形 41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13" name="TextBox 334"/>
            <p:cNvSpPr txBox="1"/>
            <p:nvPr/>
          </p:nvSpPr>
          <p:spPr>
            <a:xfrm rot="16200000">
              <a:off x="850280" y="3313329"/>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对外投资部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16" name="组合 415"/>
          <p:cNvGrpSpPr/>
          <p:nvPr/>
        </p:nvGrpSpPr>
        <p:grpSpPr>
          <a:xfrm rot="5400000">
            <a:off x="8974154" y="5401608"/>
            <a:ext cx="1310400" cy="417600"/>
            <a:chOff x="352124" y="3681535"/>
            <a:chExt cx="1356787" cy="432383"/>
          </a:xfrm>
        </p:grpSpPr>
        <p:grpSp>
          <p:nvGrpSpPr>
            <p:cNvPr id="417" name="组合 41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19" name="圆角矩形 41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20" name="圆角矩形 419"/>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18" name="TextBox 339"/>
            <p:cNvSpPr txBox="1"/>
            <p:nvPr/>
          </p:nvSpPr>
          <p:spPr>
            <a:xfrm rot="16200000">
              <a:off x="929108"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商务中心</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21" name="组合 420"/>
          <p:cNvGrpSpPr/>
          <p:nvPr/>
        </p:nvGrpSpPr>
        <p:grpSpPr>
          <a:xfrm rot="5400000">
            <a:off x="9458189" y="5397341"/>
            <a:ext cx="1310400" cy="417600"/>
            <a:chOff x="352124" y="3681535"/>
            <a:chExt cx="1356787" cy="432383"/>
          </a:xfrm>
        </p:grpSpPr>
        <p:grpSp>
          <p:nvGrpSpPr>
            <p:cNvPr id="422" name="组合 42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24" name="圆角矩形 42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25" name="圆角矩形 42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23" name="TextBox 3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销售部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26" name="组合 425"/>
          <p:cNvGrpSpPr/>
          <p:nvPr/>
        </p:nvGrpSpPr>
        <p:grpSpPr>
          <a:xfrm rot="5400000">
            <a:off x="9928787" y="5392163"/>
            <a:ext cx="1310400" cy="417600"/>
            <a:chOff x="352124" y="3681535"/>
            <a:chExt cx="1356787" cy="432383"/>
          </a:xfrm>
        </p:grpSpPr>
        <p:grpSp>
          <p:nvGrpSpPr>
            <p:cNvPr id="427" name="组合 42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29" name="圆角矩形 42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30" name="圆角矩形 42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28" name="TextBox 349"/>
            <p:cNvSpPr txBox="1"/>
            <p:nvPr/>
          </p:nvSpPr>
          <p:spPr>
            <a:xfrm rot="16200000">
              <a:off x="851488"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售后服务部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1" name="组合 430"/>
          <p:cNvGrpSpPr/>
          <p:nvPr/>
        </p:nvGrpSpPr>
        <p:grpSpPr>
          <a:xfrm rot="5400000">
            <a:off x="10398553" y="5395427"/>
            <a:ext cx="1310400" cy="417600"/>
            <a:chOff x="352124" y="3681535"/>
            <a:chExt cx="1356787" cy="432383"/>
          </a:xfrm>
        </p:grpSpPr>
        <p:grpSp>
          <p:nvGrpSpPr>
            <p:cNvPr id="432" name="组合 43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4" name="圆角矩形 43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35" name="圆角矩形 43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33" name="TextBox 3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外贸部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6" name="组合 435"/>
          <p:cNvGrpSpPr/>
          <p:nvPr/>
        </p:nvGrpSpPr>
        <p:grpSpPr>
          <a:xfrm rot="5400000">
            <a:off x="10871999" y="5393331"/>
            <a:ext cx="1310400" cy="417600"/>
            <a:chOff x="352124" y="3681535"/>
            <a:chExt cx="1356787" cy="432383"/>
          </a:xfrm>
        </p:grpSpPr>
        <p:grpSp>
          <p:nvGrpSpPr>
            <p:cNvPr id="437" name="组合 43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9" name="圆角矩形 43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40" name="圆角矩形 43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38" name="TextBox 35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加工部</a:t>
              </a:r>
              <a:endParaRPr kumimoji="0" lang="zh-CN" altLang="zh-CN" sz="32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cxnSp>
        <p:nvCxnSpPr>
          <p:cNvPr id="441" name="直接连接符 440"/>
          <p:cNvCxnSpPr/>
          <p:nvPr/>
        </p:nvCxnSpPr>
        <p:spPr>
          <a:xfrm>
            <a:off x="2340019" y="2334423"/>
            <a:ext cx="7195055" cy="0"/>
          </a:xfrm>
          <a:prstGeom prst="line">
            <a:avLst/>
          </a:prstGeom>
          <a:noFill/>
          <a:ln w="12700" cap="flat" cmpd="sng" algn="ctr">
            <a:solidFill>
              <a:srgbClr val="C00000"/>
            </a:solidFill>
            <a:prstDash val="dash"/>
          </a:ln>
          <a:effectLst/>
        </p:spPr>
      </p:cxnSp>
      <p:cxnSp>
        <p:nvCxnSpPr>
          <p:cNvPr id="442" name="直接连接符 441"/>
          <p:cNvCxnSpPr/>
          <p:nvPr/>
        </p:nvCxnSpPr>
        <p:spPr>
          <a:xfrm>
            <a:off x="787690" y="3005354"/>
            <a:ext cx="3426903" cy="1145"/>
          </a:xfrm>
          <a:prstGeom prst="line">
            <a:avLst/>
          </a:prstGeom>
          <a:noFill/>
          <a:ln w="12700" cap="flat" cmpd="sng" algn="ctr">
            <a:solidFill>
              <a:sysClr val="windowText" lastClr="000000"/>
            </a:solidFill>
            <a:prstDash val="dash"/>
          </a:ln>
          <a:effectLst/>
        </p:spPr>
      </p:cxnSp>
      <p:cxnSp>
        <p:nvCxnSpPr>
          <p:cNvPr id="443" name="直接连接符 442"/>
          <p:cNvCxnSpPr/>
          <p:nvPr/>
        </p:nvCxnSpPr>
        <p:spPr>
          <a:xfrm>
            <a:off x="5587909" y="3032242"/>
            <a:ext cx="1456633" cy="0"/>
          </a:xfrm>
          <a:prstGeom prst="line">
            <a:avLst/>
          </a:prstGeom>
          <a:noFill/>
          <a:ln w="12700" cap="flat" cmpd="sng" algn="ctr">
            <a:solidFill>
              <a:srgbClr val="C00000"/>
            </a:solidFill>
            <a:prstDash val="dash"/>
          </a:ln>
          <a:effectLst/>
        </p:spPr>
      </p:cxnSp>
      <p:cxnSp>
        <p:nvCxnSpPr>
          <p:cNvPr id="444" name="直接连接符 443"/>
          <p:cNvCxnSpPr/>
          <p:nvPr/>
        </p:nvCxnSpPr>
        <p:spPr>
          <a:xfrm>
            <a:off x="7987868" y="3037895"/>
            <a:ext cx="3264859" cy="0"/>
          </a:xfrm>
          <a:prstGeom prst="line">
            <a:avLst/>
          </a:prstGeom>
          <a:noFill/>
          <a:ln w="12700" cap="flat" cmpd="sng" algn="ctr">
            <a:solidFill>
              <a:srgbClr val="C00000"/>
            </a:solidFill>
            <a:prstDash val="dash"/>
          </a:ln>
          <a:effectLst/>
        </p:spPr>
      </p:cxnSp>
      <p:cxnSp>
        <p:nvCxnSpPr>
          <p:cNvPr id="445" name="直接连接符 444"/>
          <p:cNvCxnSpPr/>
          <p:nvPr/>
        </p:nvCxnSpPr>
        <p:spPr>
          <a:xfrm>
            <a:off x="5995270" y="1572980"/>
            <a:ext cx="13516" cy="1459263"/>
          </a:xfrm>
          <a:prstGeom prst="line">
            <a:avLst/>
          </a:prstGeom>
          <a:noFill/>
          <a:ln w="12700" cap="flat" cmpd="sng" algn="ctr">
            <a:solidFill>
              <a:srgbClr val="C00000"/>
            </a:solidFill>
            <a:prstDash val="dash"/>
          </a:ln>
          <a:effectLst/>
        </p:spPr>
      </p:cxnSp>
      <p:cxnSp>
        <p:nvCxnSpPr>
          <p:cNvPr id="446" name="直接连接符 445"/>
          <p:cNvCxnSpPr/>
          <p:nvPr/>
        </p:nvCxnSpPr>
        <p:spPr>
          <a:xfrm>
            <a:off x="9502215" y="2334423"/>
            <a:ext cx="6759" cy="697819"/>
          </a:xfrm>
          <a:prstGeom prst="line">
            <a:avLst/>
          </a:prstGeom>
          <a:noFill/>
          <a:ln w="12700" cap="flat" cmpd="sng" algn="ctr">
            <a:solidFill>
              <a:sysClr val="windowText" lastClr="000000"/>
            </a:solidFill>
            <a:prstDash val="dash"/>
          </a:ln>
          <a:effectLst/>
        </p:spPr>
      </p:cxnSp>
      <p:cxnSp>
        <p:nvCxnSpPr>
          <p:cNvPr id="447" name="直接连接符 446"/>
          <p:cNvCxnSpPr/>
          <p:nvPr/>
        </p:nvCxnSpPr>
        <p:spPr>
          <a:xfrm>
            <a:off x="2362742" y="2334423"/>
            <a:ext cx="6759" cy="697819"/>
          </a:xfrm>
          <a:prstGeom prst="line">
            <a:avLst/>
          </a:prstGeom>
          <a:noFill/>
          <a:ln w="12700" cap="flat" cmpd="sng" algn="ctr">
            <a:solidFill>
              <a:sysClr val="windowText" lastClr="000000"/>
            </a:solidFill>
            <a:prstDash val="dash"/>
          </a:ln>
          <a:effectLst/>
        </p:spPr>
      </p:cxnSp>
      <p:cxnSp>
        <p:nvCxnSpPr>
          <p:cNvPr id="448" name="直接连接符 447"/>
          <p:cNvCxnSpPr/>
          <p:nvPr/>
        </p:nvCxnSpPr>
        <p:spPr>
          <a:xfrm>
            <a:off x="817947" y="3006499"/>
            <a:ext cx="2679" cy="1723727"/>
          </a:xfrm>
          <a:prstGeom prst="line">
            <a:avLst/>
          </a:prstGeom>
          <a:noFill/>
          <a:ln w="12700" cap="flat" cmpd="sng" algn="ctr">
            <a:solidFill>
              <a:sysClr val="windowText" lastClr="000000"/>
            </a:solidFill>
            <a:prstDash val="dash"/>
          </a:ln>
          <a:effectLst/>
        </p:spPr>
      </p:cxnSp>
      <p:cxnSp>
        <p:nvCxnSpPr>
          <p:cNvPr id="449" name="直接连接符 448"/>
          <p:cNvCxnSpPr/>
          <p:nvPr/>
        </p:nvCxnSpPr>
        <p:spPr>
          <a:xfrm>
            <a:off x="1773302" y="3006498"/>
            <a:ext cx="22700" cy="1728192"/>
          </a:xfrm>
          <a:prstGeom prst="line">
            <a:avLst/>
          </a:prstGeom>
          <a:noFill/>
          <a:ln w="12700" cap="flat" cmpd="sng" algn="ctr">
            <a:solidFill>
              <a:sysClr val="windowText" lastClr="000000"/>
            </a:solidFill>
            <a:prstDash val="dash"/>
          </a:ln>
          <a:effectLst/>
        </p:spPr>
      </p:cxnSp>
      <p:cxnSp>
        <p:nvCxnSpPr>
          <p:cNvPr id="450" name="直接连接符 449"/>
          <p:cNvCxnSpPr/>
          <p:nvPr/>
        </p:nvCxnSpPr>
        <p:spPr>
          <a:xfrm>
            <a:off x="2985677" y="3006499"/>
            <a:ext cx="3092" cy="1723727"/>
          </a:xfrm>
          <a:prstGeom prst="line">
            <a:avLst/>
          </a:prstGeom>
          <a:noFill/>
          <a:ln w="12700" cap="flat" cmpd="sng" algn="ctr">
            <a:solidFill>
              <a:sysClr val="windowText" lastClr="000000"/>
            </a:solidFill>
            <a:prstDash val="dash"/>
          </a:ln>
          <a:effectLst/>
        </p:spPr>
      </p:cxnSp>
      <p:cxnSp>
        <p:nvCxnSpPr>
          <p:cNvPr id="451" name="直接连接符 450"/>
          <p:cNvCxnSpPr/>
          <p:nvPr/>
        </p:nvCxnSpPr>
        <p:spPr>
          <a:xfrm>
            <a:off x="4179422" y="3006499"/>
            <a:ext cx="3881" cy="1723727"/>
          </a:xfrm>
          <a:prstGeom prst="line">
            <a:avLst/>
          </a:prstGeom>
          <a:noFill/>
          <a:ln w="12700" cap="flat" cmpd="sng" algn="ctr">
            <a:solidFill>
              <a:sysClr val="windowText" lastClr="000000"/>
            </a:solidFill>
            <a:prstDash val="dash"/>
          </a:ln>
          <a:effectLst/>
        </p:spPr>
      </p:cxnSp>
      <p:cxnSp>
        <p:nvCxnSpPr>
          <p:cNvPr id="452" name="直接连接符 451"/>
          <p:cNvCxnSpPr/>
          <p:nvPr/>
        </p:nvCxnSpPr>
        <p:spPr>
          <a:xfrm>
            <a:off x="5588655" y="3032243"/>
            <a:ext cx="22740" cy="1697983"/>
          </a:xfrm>
          <a:prstGeom prst="line">
            <a:avLst/>
          </a:prstGeom>
          <a:noFill/>
          <a:ln w="12700" cap="flat" cmpd="sng" algn="ctr">
            <a:solidFill>
              <a:sysClr val="windowText" lastClr="000000"/>
            </a:solidFill>
            <a:prstDash val="dash"/>
          </a:ln>
          <a:effectLst/>
        </p:spPr>
      </p:cxnSp>
      <p:cxnSp>
        <p:nvCxnSpPr>
          <p:cNvPr id="453" name="直接连接符 452"/>
          <p:cNvCxnSpPr/>
          <p:nvPr/>
        </p:nvCxnSpPr>
        <p:spPr>
          <a:xfrm>
            <a:off x="7032179" y="3034722"/>
            <a:ext cx="12363" cy="1704009"/>
          </a:xfrm>
          <a:prstGeom prst="line">
            <a:avLst/>
          </a:prstGeom>
          <a:noFill/>
          <a:ln w="12700" cap="flat" cmpd="sng" algn="ctr">
            <a:solidFill>
              <a:sysClr val="windowText" lastClr="000000"/>
            </a:solidFill>
            <a:prstDash val="dash"/>
          </a:ln>
          <a:effectLst/>
        </p:spPr>
      </p:cxnSp>
      <p:cxnSp>
        <p:nvCxnSpPr>
          <p:cNvPr id="454" name="直接连接符 453"/>
          <p:cNvCxnSpPr/>
          <p:nvPr/>
        </p:nvCxnSpPr>
        <p:spPr>
          <a:xfrm>
            <a:off x="7987868" y="3032243"/>
            <a:ext cx="0" cy="1697983"/>
          </a:xfrm>
          <a:prstGeom prst="line">
            <a:avLst/>
          </a:prstGeom>
          <a:noFill/>
          <a:ln w="12700" cap="flat" cmpd="sng" algn="ctr">
            <a:solidFill>
              <a:sysClr val="windowText" lastClr="000000"/>
            </a:solidFill>
            <a:prstDash val="dash"/>
          </a:ln>
          <a:effectLst/>
        </p:spPr>
      </p:cxnSp>
      <p:cxnSp>
        <p:nvCxnSpPr>
          <p:cNvPr id="455" name="直接连接符 454"/>
          <p:cNvCxnSpPr/>
          <p:nvPr/>
        </p:nvCxnSpPr>
        <p:spPr>
          <a:xfrm>
            <a:off x="8925645" y="3037896"/>
            <a:ext cx="0" cy="1712996"/>
          </a:xfrm>
          <a:prstGeom prst="line">
            <a:avLst/>
          </a:prstGeom>
          <a:noFill/>
          <a:ln w="12700" cap="flat" cmpd="sng" algn="ctr">
            <a:solidFill>
              <a:sysClr val="windowText" lastClr="000000"/>
            </a:solidFill>
            <a:prstDash val="dash"/>
          </a:ln>
          <a:effectLst/>
        </p:spPr>
      </p:cxnSp>
      <p:cxnSp>
        <p:nvCxnSpPr>
          <p:cNvPr id="456" name="直接连接符 455"/>
          <p:cNvCxnSpPr/>
          <p:nvPr/>
        </p:nvCxnSpPr>
        <p:spPr>
          <a:xfrm flipH="1">
            <a:off x="10113389" y="3034917"/>
            <a:ext cx="1" cy="1695308"/>
          </a:xfrm>
          <a:prstGeom prst="line">
            <a:avLst/>
          </a:prstGeom>
          <a:noFill/>
          <a:ln w="12700" cap="flat" cmpd="sng" algn="ctr">
            <a:solidFill>
              <a:sysClr val="windowText" lastClr="000000"/>
            </a:solidFill>
            <a:prstDash val="dash"/>
          </a:ln>
          <a:effectLst/>
        </p:spPr>
      </p:cxnSp>
      <p:cxnSp>
        <p:nvCxnSpPr>
          <p:cNvPr id="457" name="直接连接符 456"/>
          <p:cNvCxnSpPr/>
          <p:nvPr/>
        </p:nvCxnSpPr>
        <p:spPr>
          <a:xfrm>
            <a:off x="11256313" y="3037895"/>
            <a:ext cx="6241" cy="1709000"/>
          </a:xfrm>
          <a:prstGeom prst="line">
            <a:avLst/>
          </a:prstGeom>
          <a:noFill/>
          <a:ln w="12700" cap="flat" cmpd="sng" algn="ctr">
            <a:solidFill>
              <a:sysClr val="windowText" lastClr="000000"/>
            </a:solidFill>
            <a:prstDash val="dash"/>
          </a:ln>
          <a:effectLst/>
        </p:spPr>
      </p:cxnSp>
      <p:grpSp>
        <p:nvGrpSpPr>
          <p:cNvPr id="458" name="组合 457"/>
          <p:cNvGrpSpPr/>
          <p:nvPr/>
        </p:nvGrpSpPr>
        <p:grpSpPr>
          <a:xfrm>
            <a:off x="8868744" y="2387931"/>
            <a:ext cx="1310019" cy="417748"/>
            <a:chOff x="814328" y="3219334"/>
            <a:chExt cx="1356392" cy="432536"/>
          </a:xfrm>
        </p:grpSpPr>
        <p:grpSp>
          <p:nvGrpSpPr>
            <p:cNvPr id="459" name="组合 45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61" name="圆角矩形 46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62" name="圆角矩形 46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60" name="TextBox 10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经营副总</a:t>
              </a:r>
              <a:endParaRPr kumimoji="0" lang="zh-CN" altLang="zh-CN"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grpSp>
        <p:nvGrpSpPr>
          <p:cNvPr id="463" name="组合 462"/>
          <p:cNvGrpSpPr/>
          <p:nvPr/>
        </p:nvGrpSpPr>
        <p:grpSpPr>
          <a:xfrm>
            <a:off x="1728052" y="2417283"/>
            <a:ext cx="1310019" cy="417748"/>
            <a:chOff x="814328" y="3219334"/>
            <a:chExt cx="1356392" cy="432536"/>
          </a:xfrm>
        </p:grpSpPr>
        <p:grpSp>
          <p:nvGrpSpPr>
            <p:cNvPr id="464" name="组合 46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66" name="圆角矩形 46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67" name="圆角矩形 466"/>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65" name="TextBox 9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生产副总</a:t>
              </a:r>
              <a:endParaRPr kumimoji="0" lang="zh-CN" altLang="zh-CN"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468" name="直接连接符 467"/>
          <p:cNvCxnSpPr/>
          <p:nvPr/>
        </p:nvCxnSpPr>
        <p:spPr>
          <a:xfrm>
            <a:off x="628605" y="4730225"/>
            <a:ext cx="463275" cy="0"/>
          </a:xfrm>
          <a:prstGeom prst="line">
            <a:avLst/>
          </a:prstGeom>
          <a:noFill/>
          <a:ln w="12700" cap="flat" cmpd="sng" algn="ctr">
            <a:solidFill>
              <a:sysClr val="windowText" lastClr="000000"/>
            </a:solidFill>
            <a:prstDash val="dash"/>
          </a:ln>
          <a:effectLst/>
        </p:spPr>
      </p:cxnSp>
      <p:cxnSp>
        <p:nvCxnSpPr>
          <p:cNvPr id="469" name="直接连接符 468"/>
          <p:cNvCxnSpPr/>
          <p:nvPr/>
        </p:nvCxnSpPr>
        <p:spPr>
          <a:xfrm>
            <a:off x="1549097" y="4730225"/>
            <a:ext cx="493812" cy="0"/>
          </a:xfrm>
          <a:prstGeom prst="line">
            <a:avLst/>
          </a:prstGeom>
          <a:noFill/>
          <a:ln w="12700" cap="flat" cmpd="sng" algn="ctr">
            <a:solidFill>
              <a:sysClr val="windowText" lastClr="000000"/>
            </a:solidFill>
            <a:prstDash val="dash"/>
          </a:ln>
          <a:effectLst/>
        </p:spPr>
      </p:cxnSp>
      <p:cxnSp>
        <p:nvCxnSpPr>
          <p:cNvPr id="470" name="直接连接符 469"/>
          <p:cNvCxnSpPr/>
          <p:nvPr/>
        </p:nvCxnSpPr>
        <p:spPr>
          <a:xfrm>
            <a:off x="2497553" y="4730225"/>
            <a:ext cx="958809" cy="0"/>
          </a:xfrm>
          <a:prstGeom prst="line">
            <a:avLst/>
          </a:prstGeom>
          <a:noFill/>
          <a:ln w="12700" cap="flat" cmpd="sng" algn="ctr">
            <a:solidFill>
              <a:sysClr val="windowText" lastClr="000000"/>
            </a:solidFill>
            <a:prstDash val="dash"/>
          </a:ln>
          <a:effectLst/>
        </p:spPr>
      </p:cxnSp>
      <p:cxnSp>
        <p:nvCxnSpPr>
          <p:cNvPr id="471" name="直接连接符 470"/>
          <p:cNvCxnSpPr/>
          <p:nvPr/>
        </p:nvCxnSpPr>
        <p:spPr>
          <a:xfrm>
            <a:off x="3927053" y="4730225"/>
            <a:ext cx="512503" cy="0"/>
          </a:xfrm>
          <a:prstGeom prst="line">
            <a:avLst/>
          </a:prstGeom>
          <a:noFill/>
          <a:ln w="12700" cap="flat" cmpd="sng" algn="ctr">
            <a:solidFill>
              <a:sysClr val="windowText" lastClr="000000"/>
            </a:solidFill>
            <a:prstDash val="dash"/>
          </a:ln>
          <a:effectLst/>
        </p:spPr>
      </p:cxnSp>
      <p:cxnSp>
        <p:nvCxnSpPr>
          <p:cNvPr id="472" name="直接连接符 471"/>
          <p:cNvCxnSpPr/>
          <p:nvPr/>
        </p:nvCxnSpPr>
        <p:spPr>
          <a:xfrm>
            <a:off x="4879344" y="4737170"/>
            <a:ext cx="1440621" cy="1561"/>
          </a:xfrm>
          <a:prstGeom prst="line">
            <a:avLst/>
          </a:prstGeom>
          <a:noFill/>
          <a:ln w="12700" cap="flat" cmpd="sng" algn="ctr">
            <a:solidFill>
              <a:sysClr val="windowText" lastClr="000000"/>
            </a:solidFill>
            <a:prstDash val="dash"/>
          </a:ln>
          <a:effectLst/>
        </p:spPr>
      </p:cxnSp>
      <p:cxnSp>
        <p:nvCxnSpPr>
          <p:cNvPr id="473" name="直接连接符 472"/>
          <p:cNvCxnSpPr/>
          <p:nvPr/>
        </p:nvCxnSpPr>
        <p:spPr>
          <a:xfrm>
            <a:off x="6785895" y="4734691"/>
            <a:ext cx="546679" cy="2479"/>
          </a:xfrm>
          <a:prstGeom prst="line">
            <a:avLst/>
          </a:prstGeom>
          <a:noFill/>
          <a:ln w="12700" cap="flat" cmpd="sng" algn="ctr">
            <a:solidFill>
              <a:sysClr val="windowText" lastClr="000000"/>
            </a:solidFill>
            <a:prstDash val="dash"/>
          </a:ln>
          <a:effectLst/>
        </p:spPr>
      </p:cxnSp>
      <p:cxnSp>
        <p:nvCxnSpPr>
          <p:cNvPr id="474" name="直接连接符 473"/>
          <p:cNvCxnSpPr/>
          <p:nvPr/>
        </p:nvCxnSpPr>
        <p:spPr>
          <a:xfrm>
            <a:off x="7711476" y="4737492"/>
            <a:ext cx="511757" cy="2479"/>
          </a:xfrm>
          <a:prstGeom prst="line">
            <a:avLst/>
          </a:prstGeom>
          <a:noFill/>
          <a:ln w="12700" cap="flat" cmpd="sng" algn="ctr">
            <a:solidFill>
              <a:sysClr val="windowText" lastClr="000000"/>
            </a:solidFill>
            <a:prstDash val="dash"/>
          </a:ln>
          <a:effectLst/>
        </p:spPr>
      </p:cxnSp>
      <p:cxnSp>
        <p:nvCxnSpPr>
          <p:cNvPr id="475" name="直接连接符 474"/>
          <p:cNvCxnSpPr/>
          <p:nvPr/>
        </p:nvCxnSpPr>
        <p:spPr>
          <a:xfrm>
            <a:off x="8664838" y="4740204"/>
            <a:ext cx="511757" cy="2479"/>
          </a:xfrm>
          <a:prstGeom prst="line">
            <a:avLst/>
          </a:prstGeom>
          <a:noFill/>
          <a:ln w="12700" cap="flat" cmpd="sng" algn="ctr">
            <a:solidFill>
              <a:sysClr val="windowText" lastClr="000000"/>
            </a:solidFill>
            <a:prstDash val="dash"/>
          </a:ln>
          <a:effectLst/>
        </p:spPr>
      </p:cxnSp>
      <p:cxnSp>
        <p:nvCxnSpPr>
          <p:cNvPr id="476" name="直接连接符 475"/>
          <p:cNvCxnSpPr/>
          <p:nvPr/>
        </p:nvCxnSpPr>
        <p:spPr>
          <a:xfrm>
            <a:off x="9629849" y="4734690"/>
            <a:ext cx="954137" cy="7992"/>
          </a:xfrm>
          <a:prstGeom prst="line">
            <a:avLst/>
          </a:prstGeom>
          <a:noFill/>
          <a:ln w="12700" cap="flat" cmpd="sng" algn="ctr">
            <a:solidFill>
              <a:sysClr val="windowText" lastClr="000000"/>
            </a:solidFill>
            <a:prstDash val="dash"/>
          </a:ln>
          <a:effectLst/>
        </p:spPr>
      </p:cxnSp>
      <p:cxnSp>
        <p:nvCxnSpPr>
          <p:cNvPr id="477" name="直接连接符 476"/>
          <p:cNvCxnSpPr/>
          <p:nvPr/>
        </p:nvCxnSpPr>
        <p:spPr>
          <a:xfrm>
            <a:off x="11053753" y="4742899"/>
            <a:ext cx="477068" cy="7992"/>
          </a:xfrm>
          <a:prstGeom prst="line">
            <a:avLst/>
          </a:prstGeom>
          <a:noFill/>
          <a:ln w="12700" cap="flat" cmpd="sng" algn="ctr">
            <a:solidFill>
              <a:sysClr val="windowText" lastClr="000000"/>
            </a:solidFill>
            <a:prstDash val="dash"/>
          </a:ln>
          <a:effectLst/>
        </p:spPr>
      </p:cxnSp>
      <p:cxnSp>
        <p:nvCxnSpPr>
          <p:cNvPr id="478" name="直接连接符 477"/>
          <p:cNvCxnSpPr/>
          <p:nvPr/>
        </p:nvCxnSpPr>
        <p:spPr>
          <a:xfrm>
            <a:off x="628958" y="4734691"/>
            <a:ext cx="1340" cy="198735"/>
          </a:xfrm>
          <a:prstGeom prst="line">
            <a:avLst/>
          </a:prstGeom>
          <a:noFill/>
          <a:ln w="12700" cap="flat" cmpd="sng" algn="ctr">
            <a:solidFill>
              <a:sysClr val="windowText" lastClr="000000"/>
            </a:solidFill>
            <a:prstDash val="dash"/>
          </a:ln>
          <a:effectLst/>
        </p:spPr>
      </p:cxnSp>
      <p:cxnSp>
        <p:nvCxnSpPr>
          <p:cNvPr id="479" name="直接连接符 478"/>
          <p:cNvCxnSpPr/>
          <p:nvPr/>
        </p:nvCxnSpPr>
        <p:spPr>
          <a:xfrm>
            <a:off x="1087391" y="4740831"/>
            <a:ext cx="1340" cy="198735"/>
          </a:xfrm>
          <a:prstGeom prst="line">
            <a:avLst/>
          </a:prstGeom>
          <a:noFill/>
          <a:ln w="12700" cap="flat" cmpd="sng" algn="ctr">
            <a:solidFill>
              <a:sysClr val="windowText" lastClr="000000"/>
            </a:solidFill>
            <a:prstDash val="dash"/>
          </a:ln>
          <a:effectLst/>
        </p:spPr>
      </p:cxnSp>
      <p:cxnSp>
        <p:nvCxnSpPr>
          <p:cNvPr id="480" name="直接连接符 479"/>
          <p:cNvCxnSpPr/>
          <p:nvPr/>
        </p:nvCxnSpPr>
        <p:spPr>
          <a:xfrm>
            <a:off x="1549097" y="4740831"/>
            <a:ext cx="1340" cy="198735"/>
          </a:xfrm>
          <a:prstGeom prst="line">
            <a:avLst/>
          </a:prstGeom>
          <a:noFill/>
          <a:ln w="12700" cap="flat" cmpd="sng" algn="ctr">
            <a:solidFill>
              <a:sysClr val="windowText" lastClr="000000"/>
            </a:solidFill>
            <a:prstDash val="dash"/>
          </a:ln>
          <a:effectLst/>
        </p:spPr>
      </p:cxnSp>
      <p:cxnSp>
        <p:nvCxnSpPr>
          <p:cNvPr id="481" name="直接连接符 480"/>
          <p:cNvCxnSpPr/>
          <p:nvPr/>
        </p:nvCxnSpPr>
        <p:spPr>
          <a:xfrm>
            <a:off x="2041743" y="4734691"/>
            <a:ext cx="1340" cy="198735"/>
          </a:xfrm>
          <a:prstGeom prst="line">
            <a:avLst/>
          </a:prstGeom>
          <a:noFill/>
          <a:ln w="12700" cap="flat" cmpd="sng" algn="ctr">
            <a:solidFill>
              <a:sysClr val="windowText" lastClr="000000"/>
            </a:solidFill>
            <a:prstDash val="dash"/>
          </a:ln>
          <a:effectLst/>
        </p:spPr>
      </p:cxnSp>
      <p:cxnSp>
        <p:nvCxnSpPr>
          <p:cNvPr id="482" name="直接连接符 481"/>
          <p:cNvCxnSpPr/>
          <p:nvPr/>
        </p:nvCxnSpPr>
        <p:spPr>
          <a:xfrm>
            <a:off x="2501141" y="4734691"/>
            <a:ext cx="1340" cy="198735"/>
          </a:xfrm>
          <a:prstGeom prst="line">
            <a:avLst/>
          </a:prstGeom>
          <a:noFill/>
          <a:ln w="12700" cap="flat" cmpd="sng" algn="ctr">
            <a:solidFill>
              <a:sysClr val="windowText" lastClr="000000"/>
            </a:solidFill>
            <a:prstDash val="dash"/>
          </a:ln>
          <a:effectLst/>
        </p:spPr>
      </p:cxnSp>
      <p:cxnSp>
        <p:nvCxnSpPr>
          <p:cNvPr id="483" name="直接连接符 482"/>
          <p:cNvCxnSpPr/>
          <p:nvPr/>
        </p:nvCxnSpPr>
        <p:spPr>
          <a:xfrm>
            <a:off x="3455886" y="4740831"/>
            <a:ext cx="1340" cy="198735"/>
          </a:xfrm>
          <a:prstGeom prst="line">
            <a:avLst/>
          </a:prstGeom>
          <a:noFill/>
          <a:ln w="12700" cap="flat" cmpd="sng" algn="ctr">
            <a:solidFill>
              <a:sysClr val="windowText" lastClr="000000"/>
            </a:solidFill>
            <a:prstDash val="dash"/>
          </a:ln>
          <a:effectLst/>
        </p:spPr>
      </p:cxnSp>
      <p:cxnSp>
        <p:nvCxnSpPr>
          <p:cNvPr id="484" name="直接连接符 483"/>
          <p:cNvCxnSpPr/>
          <p:nvPr/>
        </p:nvCxnSpPr>
        <p:spPr>
          <a:xfrm>
            <a:off x="3913926" y="4734691"/>
            <a:ext cx="1340" cy="198735"/>
          </a:xfrm>
          <a:prstGeom prst="line">
            <a:avLst/>
          </a:prstGeom>
          <a:noFill/>
          <a:ln w="12700" cap="flat" cmpd="sng" algn="ctr">
            <a:solidFill>
              <a:sysClr val="windowText" lastClr="000000"/>
            </a:solidFill>
            <a:prstDash val="dash"/>
          </a:ln>
          <a:effectLst/>
        </p:spPr>
      </p:cxnSp>
      <p:cxnSp>
        <p:nvCxnSpPr>
          <p:cNvPr id="485" name="直接连接符 484"/>
          <p:cNvCxnSpPr/>
          <p:nvPr/>
        </p:nvCxnSpPr>
        <p:spPr>
          <a:xfrm>
            <a:off x="4416562" y="4744152"/>
            <a:ext cx="1340" cy="198735"/>
          </a:xfrm>
          <a:prstGeom prst="line">
            <a:avLst/>
          </a:prstGeom>
          <a:noFill/>
          <a:ln w="12700" cap="flat" cmpd="sng" algn="ctr">
            <a:solidFill>
              <a:sysClr val="windowText" lastClr="000000"/>
            </a:solidFill>
            <a:prstDash val="dash"/>
          </a:ln>
          <a:effectLst/>
        </p:spPr>
      </p:cxnSp>
      <p:cxnSp>
        <p:nvCxnSpPr>
          <p:cNvPr id="486" name="直接连接符 485"/>
          <p:cNvCxnSpPr/>
          <p:nvPr/>
        </p:nvCxnSpPr>
        <p:spPr>
          <a:xfrm>
            <a:off x="5371307" y="4750292"/>
            <a:ext cx="1340" cy="198735"/>
          </a:xfrm>
          <a:prstGeom prst="line">
            <a:avLst/>
          </a:prstGeom>
          <a:noFill/>
          <a:ln w="12700" cap="flat" cmpd="sng" algn="ctr">
            <a:solidFill>
              <a:sysClr val="windowText" lastClr="000000"/>
            </a:solidFill>
            <a:prstDash val="dash"/>
          </a:ln>
          <a:effectLst/>
        </p:spPr>
      </p:cxnSp>
      <p:cxnSp>
        <p:nvCxnSpPr>
          <p:cNvPr id="487" name="直接连接符 486"/>
          <p:cNvCxnSpPr/>
          <p:nvPr/>
        </p:nvCxnSpPr>
        <p:spPr>
          <a:xfrm>
            <a:off x="5829347" y="4744152"/>
            <a:ext cx="1340" cy="198735"/>
          </a:xfrm>
          <a:prstGeom prst="line">
            <a:avLst/>
          </a:prstGeom>
          <a:noFill/>
          <a:ln w="12700" cap="flat" cmpd="sng" algn="ctr">
            <a:solidFill>
              <a:sysClr val="windowText" lastClr="000000"/>
            </a:solidFill>
            <a:prstDash val="dash"/>
          </a:ln>
          <a:effectLst/>
        </p:spPr>
      </p:cxnSp>
      <p:cxnSp>
        <p:nvCxnSpPr>
          <p:cNvPr id="488" name="直接连接符 487"/>
          <p:cNvCxnSpPr/>
          <p:nvPr/>
        </p:nvCxnSpPr>
        <p:spPr>
          <a:xfrm>
            <a:off x="4877271" y="4747325"/>
            <a:ext cx="1340" cy="198735"/>
          </a:xfrm>
          <a:prstGeom prst="line">
            <a:avLst/>
          </a:prstGeom>
          <a:noFill/>
          <a:ln w="12700" cap="flat" cmpd="sng" algn="ctr">
            <a:solidFill>
              <a:sysClr val="windowText" lastClr="000000"/>
            </a:solidFill>
            <a:prstDash val="dash"/>
          </a:ln>
          <a:effectLst/>
        </p:spPr>
      </p:cxnSp>
      <p:cxnSp>
        <p:nvCxnSpPr>
          <p:cNvPr id="489" name="直接连接符 488"/>
          <p:cNvCxnSpPr/>
          <p:nvPr/>
        </p:nvCxnSpPr>
        <p:spPr>
          <a:xfrm>
            <a:off x="6791962" y="4756433"/>
            <a:ext cx="1340" cy="198735"/>
          </a:xfrm>
          <a:prstGeom prst="line">
            <a:avLst/>
          </a:prstGeom>
          <a:noFill/>
          <a:ln w="12700" cap="flat" cmpd="sng" algn="ctr">
            <a:solidFill>
              <a:sysClr val="windowText" lastClr="000000"/>
            </a:solidFill>
            <a:prstDash val="dash"/>
          </a:ln>
          <a:effectLst/>
        </p:spPr>
      </p:cxnSp>
      <p:cxnSp>
        <p:nvCxnSpPr>
          <p:cNvPr id="490" name="直接连接符 489"/>
          <p:cNvCxnSpPr/>
          <p:nvPr/>
        </p:nvCxnSpPr>
        <p:spPr>
          <a:xfrm>
            <a:off x="7278574" y="4750293"/>
            <a:ext cx="1340" cy="198735"/>
          </a:xfrm>
          <a:prstGeom prst="line">
            <a:avLst/>
          </a:prstGeom>
          <a:noFill/>
          <a:ln w="12700" cap="flat" cmpd="sng" algn="ctr">
            <a:solidFill>
              <a:sysClr val="windowText" lastClr="000000"/>
            </a:solidFill>
            <a:prstDash val="dash"/>
          </a:ln>
          <a:effectLst/>
        </p:spPr>
      </p:cxnSp>
      <p:cxnSp>
        <p:nvCxnSpPr>
          <p:cNvPr id="491" name="直接连接符 490"/>
          <p:cNvCxnSpPr/>
          <p:nvPr/>
        </p:nvCxnSpPr>
        <p:spPr>
          <a:xfrm>
            <a:off x="6313799" y="4753467"/>
            <a:ext cx="1340" cy="198735"/>
          </a:xfrm>
          <a:prstGeom prst="line">
            <a:avLst/>
          </a:prstGeom>
          <a:noFill/>
          <a:ln w="12700" cap="flat" cmpd="sng" algn="ctr">
            <a:solidFill>
              <a:sysClr val="windowText" lastClr="000000"/>
            </a:solidFill>
            <a:prstDash val="dash"/>
          </a:ln>
          <a:effectLst/>
        </p:spPr>
      </p:cxnSp>
      <p:cxnSp>
        <p:nvCxnSpPr>
          <p:cNvPr id="492" name="直接连接符 491"/>
          <p:cNvCxnSpPr/>
          <p:nvPr/>
        </p:nvCxnSpPr>
        <p:spPr>
          <a:xfrm>
            <a:off x="8212222" y="4756641"/>
            <a:ext cx="1340" cy="198735"/>
          </a:xfrm>
          <a:prstGeom prst="line">
            <a:avLst/>
          </a:prstGeom>
          <a:noFill/>
          <a:ln w="12700" cap="flat" cmpd="sng" algn="ctr">
            <a:solidFill>
              <a:sysClr val="windowText" lastClr="000000"/>
            </a:solidFill>
            <a:prstDash val="dash"/>
          </a:ln>
          <a:effectLst/>
        </p:spPr>
      </p:cxnSp>
      <p:cxnSp>
        <p:nvCxnSpPr>
          <p:cNvPr id="493" name="直接连接符 492"/>
          <p:cNvCxnSpPr/>
          <p:nvPr/>
        </p:nvCxnSpPr>
        <p:spPr>
          <a:xfrm>
            <a:off x="8670262" y="4750501"/>
            <a:ext cx="1340" cy="198735"/>
          </a:xfrm>
          <a:prstGeom prst="line">
            <a:avLst/>
          </a:prstGeom>
          <a:noFill/>
          <a:ln w="12700" cap="flat" cmpd="sng" algn="ctr">
            <a:solidFill>
              <a:sysClr val="windowText" lastClr="000000"/>
            </a:solidFill>
            <a:prstDash val="dash"/>
          </a:ln>
          <a:effectLst/>
        </p:spPr>
      </p:cxnSp>
      <p:cxnSp>
        <p:nvCxnSpPr>
          <p:cNvPr id="494" name="直接连接符 493"/>
          <p:cNvCxnSpPr/>
          <p:nvPr/>
        </p:nvCxnSpPr>
        <p:spPr>
          <a:xfrm>
            <a:off x="7718186" y="4753675"/>
            <a:ext cx="1340" cy="198735"/>
          </a:xfrm>
          <a:prstGeom prst="line">
            <a:avLst/>
          </a:prstGeom>
          <a:noFill/>
          <a:ln w="12700" cap="flat" cmpd="sng" algn="ctr">
            <a:solidFill>
              <a:sysClr val="windowText" lastClr="000000"/>
            </a:solidFill>
            <a:prstDash val="dash"/>
          </a:ln>
          <a:effectLst/>
        </p:spPr>
      </p:cxnSp>
      <p:cxnSp>
        <p:nvCxnSpPr>
          <p:cNvPr id="495" name="直接连接符 494"/>
          <p:cNvCxnSpPr/>
          <p:nvPr/>
        </p:nvCxnSpPr>
        <p:spPr>
          <a:xfrm>
            <a:off x="9632877" y="4762783"/>
            <a:ext cx="1340" cy="198735"/>
          </a:xfrm>
          <a:prstGeom prst="line">
            <a:avLst/>
          </a:prstGeom>
          <a:noFill/>
          <a:ln w="12700" cap="flat" cmpd="sng" algn="ctr">
            <a:solidFill>
              <a:sysClr val="windowText" lastClr="000000"/>
            </a:solidFill>
            <a:prstDash val="dash"/>
          </a:ln>
          <a:effectLst/>
        </p:spPr>
      </p:cxnSp>
      <p:cxnSp>
        <p:nvCxnSpPr>
          <p:cNvPr id="496" name="直接连接符 495"/>
          <p:cNvCxnSpPr/>
          <p:nvPr/>
        </p:nvCxnSpPr>
        <p:spPr>
          <a:xfrm>
            <a:off x="10119489" y="4756643"/>
            <a:ext cx="1340" cy="198735"/>
          </a:xfrm>
          <a:prstGeom prst="line">
            <a:avLst/>
          </a:prstGeom>
          <a:noFill/>
          <a:ln w="12700" cap="flat" cmpd="sng" algn="ctr">
            <a:solidFill>
              <a:sysClr val="windowText" lastClr="000000"/>
            </a:solidFill>
            <a:prstDash val="dash"/>
          </a:ln>
          <a:effectLst/>
        </p:spPr>
      </p:cxnSp>
      <p:cxnSp>
        <p:nvCxnSpPr>
          <p:cNvPr id="497" name="直接连接符 496"/>
          <p:cNvCxnSpPr/>
          <p:nvPr/>
        </p:nvCxnSpPr>
        <p:spPr>
          <a:xfrm>
            <a:off x="9154714" y="4759816"/>
            <a:ext cx="1340" cy="198735"/>
          </a:xfrm>
          <a:prstGeom prst="line">
            <a:avLst/>
          </a:prstGeom>
          <a:noFill/>
          <a:ln w="12700" cap="flat" cmpd="sng" algn="ctr">
            <a:solidFill>
              <a:sysClr val="windowText" lastClr="000000"/>
            </a:solidFill>
            <a:prstDash val="dash"/>
          </a:ln>
          <a:effectLst/>
        </p:spPr>
      </p:cxnSp>
      <p:cxnSp>
        <p:nvCxnSpPr>
          <p:cNvPr id="498" name="直接连接符 497"/>
          <p:cNvCxnSpPr/>
          <p:nvPr/>
        </p:nvCxnSpPr>
        <p:spPr>
          <a:xfrm>
            <a:off x="10571475" y="4766233"/>
            <a:ext cx="1340" cy="198735"/>
          </a:xfrm>
          <a:prstGeom prst="line">
            <a:avLst/>
          </a:prstGeom>
          <a:noFill/>
          <a:ln w="12700" cap="flat" cmpd="sng" algn="ctr">
            <a:solidFill>
              <a:sysClr val="windowText" lastClr="000000"/>
            </a:solidFill>
            <a:prstDash val="dash"/>
          </a:ln>
          <a:effectLst/>
        </p:spPr>
      </p:cxnSp>
      <p:cxnSp>
        <p:nvCxnSpPr>
          <p:cNvPr id="499" name="直接连接符 498"/>
          <p:cNvCxnSpPr/>
          <p:nvPr/>
        </p:nvCxnSpPr>
        <p:spPr>
          <a:xfrm>
            <a:off x="11534090" y="4778515"/>
            <a:ext cx="1340" cy="198735"/>
          </a:xfrm>
          <a:prstGeom prst="line">
            <a:avLst/>
          </a:prstGeom>
          <a:noFill/>
          <a:ln w="12700" cap="flat" cmpd="sng" algn="ctr">
            <a:solidFill>
              <a:sysClr val="windowText" lastClr="000000"/>
            </a:solidFill>
            <a:prstDash val="dash"/>
          </a:ln>
          <a:effectLst/>
        </p:spPr>
      </p:cxnSp>
      <p:cxnSp>
        <p:nvCxnSpPr>
          <p:cNvPr id="500" name="直接连接符 499"/>
          <p:cNvCxnSpPr/>
          <p:nvPr/>
        </p:nvCxnSpPr>
        <p:spPr>
          <a:xfrm>
            <a:off x="11055927" y="4775548"/>
            <a:ext cx="1340" cy="198735"/>
          </a:xfrm>
          <a:prstGeom prst="line">
            <a:avLst/>
          </a:prstGeom>
          <a:noFill/>
          <a:ln w="12700" cap="flat" cmpd="sng" algn="ctr">
            <a:solidFill>
              <a:sysClr val="windowText" lastClr="000000"/>
            </a:solidFill>
            <a:prstDash val="dash"/>
          </a:ln>
          <a:effectLst/>
        </p:spPr>
      </p:cxnSp>
      <p:grpSp>
        <p:nvGrpSpPr>
          <p:cNvPr id="501" name="组合 500"/>
          <p:cNvGrpSpPr/>
          <p:nvPr/>
        </p:nvGrpSpPr>
        <p:grpSpPr>
          <a:xfrm rot="5400000">
            <a:off x="165427" y="3659621"/>
            <a:ext cx="1310400" cy="417600"/>
            <a:chOff x="352124" y="3681535"/>
            <a:chExt cx="1356787" cy="432383"/>
          </a:xfrm>
        </p:grpSpPr>
        <p:grpSp>
          <p:nvGrpSpPr>
            <p:cNvPr id="502" name="组合 50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04" name="圆角矩形 50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05" name="圆角矩形 504"/>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03" name="TextBox 1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研发部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06" name="组合 505"/>
          <p:cNvGrpSpPr/>
          <p:nvPr/>
        </p:nvGrpSpPr>
        <p:grpSpPr>
          <a:xfrm rot="5400000">
            <a:off x="1125533" y="3654443"/>
            <a:ext cx="1310400" cy="417600"/>
            <a:chOff x="352124" y="3681535"/>
            <a:chExt cx="1356787" cy="432383"/>
          </a:xfrm>
        </p:grpSpPr>
        <p:grpSp>
          <p:nvGrpSpPr>
            <p:cNvPr id="507" name="组合 50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09" name="圆角矩形 50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10" name="圆角矩形 509"/>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08" name="TextBox 11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资料部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11" name="组合 510"/>
          <p:cNvGrpSpPr/>
          <p:nvPr/>
        </p:nvGrpSpPr>
        <p:grpSpPr>
          <a:xfrm rot="5400000">
            <a:off x="2328456" y="3659621"/>
            <a:ext cx="1310400" cy="417600"/>
            <a:chOff x="352124" y="3681535"/>
            <a:chExt cx="1356787" cy="432383"/>
          </a:xfrm>
        </p:grpSpPr>
        <p:grpSp>
          <p:nvGrpSpPr>
            <p:cNvPr id="512" name="组合 51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14" name="圆角矩形 51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15" name="圆角矩形 51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13" name="TextBox 11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16" name="组合 515"/>
          <p:cNvGrpSpPr/>
          <p:nvPr/>
        </p:nvGrpSpPr>
        <p:grpSpPr>
          <a:xfrm rot="5400000">
            <a:off x="3525800" y="3655611"/>
            <a:ext cx="1310400" cy="417600"/>
            <a:chOff x="352124" y="3681535"/>
            <a:chExt cx="1356787" cy="432383"/>
          </a:xfrm>
        </p:grpSpPr>
        <p:grpSp>
          <p:nvGrpSpPr>
            <p:cNvPr id="517" name="组合 51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19" name="圆角矩形 51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20" name="圆角矩形 51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18" name="TextBox 1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21" name="组合 520"/>
          <p:cNvGrpSpPr/>
          <p:nvPr/>
        </p:nvGrpSpPr>
        <p:grpSpPr>
          <a:xfrm rot="5400000">
            <a:off x="4950737" y="3652436"/>
            <a:ext cx="1310399" cy="417600"/>
            <a:chOff x="352124" y="3681535"/>
            <a:chExt cx="1356787" cy="432383"/>
          </a:xfrm>
        </p:grpSpPr>
        <p:grpSp>
          <p:nvGrpSpPr>
            <p:cNvPr id="522" name="组合 52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24" name="圆角矩形 52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25" name="圆角矩形 52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23" name="TextBox 129"/>
            <p:cNvSpPr txBox="1"/>
            <p:nvPr/>
          </p:nvSpPr>
          <p:spPr>
            <a:xfrm rot="16200000">
              <a:off x="863431" y="3313331"/>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行政人事部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26" name="组合 525"/>
          <p:cNvGrpSpPr/>
          <p:nvPr/>
        </p:nvGrpSpPr>
        <p:grpSpPr>
          <a:xfrm rot="5400000">
            <a:off x="6372565" y="3654442"/>
            <a:ext cx="1310400" cy="417600"/>
            <a:chOff x="352124" y="3681535"/>
            <a:chExt cx="1356787" cy="432383"/>
          </a:xfrm>
        </p:grpSpPr>
        <p:grpSp>
          <p:nvGrpSpPr>
            <p:cNvPr id="527" name="组合 52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29" name="圆角矩形 52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30" name="圆角矩形 52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28" name="TextBox 134"/>
            <p:cNvSpPr txBox="1"/>
            <p:nvPr/>
          </p:nvSpPr>
          <p:spPr>
            <a:xfrm rot="16200000">
              <a:off x="861352"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信息管理部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31" name="组合 530"/>
          <p:cNvGrpSpPr/>
          <p:nvPr/>
        </p:nvGrpSpPr>
        <p:grpSpPr>
          <a:xfrm rot="5400000">
            <a:off x="7332669" y="3659621"/>
            <a:ext cx="1310400" cy="417600"/>
            <a:chOff x="352124" y="3681535"/>
            <a:chExt cx="1356787" cy="432383"/>
          </a:xfrm>
        </p:grpSpPr>
        <p:grpSp>
          <p:nvGrpSpPr>
            <p:cNvPr id="532" name="组合 53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34" name="圆角矩形 53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35" name="圆角矩形 53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33" name="TextBox 13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财务部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36" name="组合 535"/>
          <p:cNvGrpSpPr/>
          <p:nvPr/>
        </p:nvGrpSpPr>
        <p:grpSpPr>
          <a:xfrm rot="5400000">
            <a:off x="8274443" y="3655611"/>
            <a:ext cx="1310400" cy="417600"/>
            <a:chOff x="352124" y="3681535"/>
            <a:chExt cx="1356787" cy="432383"/>
          </a:xfrm>
        </p:grpSpPr>
        <p:grpSp>
          <p:nvGrpSpPr>
            <p:cNvPr id="537" name="组合 53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39" name="圆角矩形 53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40" name="圆角矩形 53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38" name="TextBox 1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股份部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41" name="组合 540"/>
          <p:cNvGrpSpPr/>
          <p:nvPr/>
        </p:nvGrpSpPr>
        <p:grpSpPr>
          <a:xfrm rot="5400000">
            <a:off x="9450961" y="3657618"/>
            <a:ext cx="1310400" cy="417600"/>
            <a:chOff x="352124" y="3681535"/>
            <a:chExt cx="1356787" cy="432383"/>
          </a:xfrm>
        </p:grpSpPr>
        <p:grpSp>
          <p:nvGrpSpPr>
            <p:cNvPr id="542" name="组合 541"/>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44" name="圆角矩形 543"/>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45" name="圆角矩形 544"/>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43" name="TextBox 14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营销部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46" name="组合 545"/>
          <p:cNvGrpSpPr/>
          <p:nvPr/>
        </p:nvGrpSpPr>
        <p:grpSpPr>
          <a:xfrm rot="5400000">
            <a:off x="10597032" y="3659621"/>
            <a:ext cx="1310400" cy="417600"/>
            <a:chOff x="352124" y="3681535"/>
            <a:chExt cx="1356787" cy="432383"/>
          </a:xfrm>
        </p:grpSpPr>
        <p:grpSp>
          <p:nvGrpSpPr>
            <p:cNvPr id="547" name="组合 546"/>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49" name="圆角矩形 548"/>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50" name="圆角矩形 549"/>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48" name="TextBox 1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国际部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551" name="组合 550"/>
          <p:cNvGrpSpPr/>
          <p:nvPr/>
        </p:nvGrpSpPr>
        <p:grpSpPr>
          <a:xfrm>
            <a:off x="5337129" y="1245904"/>
            <a:ext cx="1310019" cy="417748"/>
            <a:chOff x="814328" y="3219334"/>
            <a:chExt cx="1356392" cy="432536"/>
          </a:xfrm>
        </p:grpSpPr>
        <p:grpSp>
          <p:nvGrpSpPr>
            <p:cNvPr id="552" name="组合 551"/>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54" name="圆角矩形 55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555" name="圆角矩形 554"/>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sp>
          <p:nvSpPr>
            <p:cNvPr id="553" name="TextBox 84"/>
            <p:cNvSpPr txBox="1"/>
            <p:nvPr/>
          </p:nvSpPr>
          <p:spPr>
            <a:xfrm>
              <a:off x="1020410" y="3331792"/>
              <a:ext cx="953343"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rPr>
                <a:t>董事会</a:t>
              </a:r>
              <a:endParaRPr kumimoji="0" lang="zh-CN" altLang="zh-CN" sz="1467"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556" name="组合 555"/>
          <p:cNvGrpSpPr/>
          <p:nvPr/>
        </p:nvGrpSpPr>
        <p:grpSpPr>
          <a:xfrm>
            <a:off x="5324201" y="1809465"/>
            <a:ext cx="1310019" cy="417748"/>
            <a:chOff x="814328" y="3219334"/>
            <a:chExt cx="1356392" cy="432536"/>
          </a:xfrm>
        </p:grpSpPr>
        <p:grpSp>
          <p:nvGrpSpPr>
            <p:cNvPr id="557" name="组合 55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59" name="圆角矩形 55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60" name="圆角矩形 559"/>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58" name="TextBox 8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rPr>
                <a:t>总经理</a:t>
              </a:r>
              <a:endParaRPr kumimoji="0" lang="zh-CN" altLang="zh-CN" sz="1467"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561" name="组合 560"/>
          <p:cNvGrpSpPr/>
          <p:nvPr/>
        </p:nvGrpSpPr>
        <p:grpSpPr>
          <a:xfrm>
            <a:off x="5325516" y="2404155"/>
            <a:ext cx="1310019" cy="417748"/>
            <a:chOff x="814328" y="3219334"/>
            <a:chExt cx="1356392" cy="432536"/>
          </a:xfrm>
        </p:grpSpPr>
        <p:grpSp>
          <p:nvGrpSpPr>
            <p:cNvPr id="562" name="组合 561"/>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64" name="圆角矩形 56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65" name="圆角矩形 564"/>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63" name="TextBox 9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行政副总</a:t>
              </a:r>
              <a:endParaRPr kumimoji="0" lang="zh-CN" altLang="zh-CN" sz="1467"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566" name="直接连接符 565"/>
          <p:cNvCxnSpPr/>
          <p:nvPr/>
        </p:nvCxnSpPr>
        <p:spPr>
          <a:xfrm>
            <a:off x="2986851" y="4744152"/>
            <a:ext cx="1340" cy="198735"/>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203274734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528" fill="hold" nodeType="afterEffect">
                                  <p:stCondLst>
                                    <p:cond delay="0"/>
                                  </p:stCondLst>
                                  <p:childTnLst>
                                    <p:set>
                                      <p:cBhvr>
                                        <p:cTn id="15" dur="1" fill="hold">
                                          <p:stCondLst>
                                            <p:cond delay="0"/>
                                          </p:stCondLst>
                                        </p:cTn>
                                        <p:tgtEl>
                                          <p:spTgt spid="551"/>
                                        </p:tgtEl>
                                        <p:attrNameLst>
                                          <p:attrName>style.visibility</p:attrName>
                                        </p:attrNameLst>
                                      </p:cBhvr>
                                      <p:to>
                                        <p:strVal val="visible"/>
                                      </p:to>
                                    </p:set>
                                    <p:anim calcmode="lin" valueType="num">
                                      <p:cBhvr>
                                        <p:cTn id="16" dur="500" fill="hold"/>
                                        <p:tgtEl>
                                          <p:spTgt spid="551"/>
                                        </p:tgtEl>
                                        <p:attrNameLst>
                                          <p:attrName>ppt_w</p:attrName>
                                        </p:attrNameLst>
                                      </p:cBhvr>
                                      <p:tavLst>
                                        <p:tav tm="0">
                                          <p:val>
                                            <p:fltVal val="0"/>
                                          </p:val>
                                        </p:tav>
                                        <p:tav tm="100000">
                                          <p:val>
                                            <p:strVal val="#ppt_w"/>
                                          </p:val>
                                        </p:tav>
                                      </p:tavLst>
                                    </p:anim>
                                    <p:anim calcmode="lin" valueType="num">
                                      <p:cBhvr>
                                        <p:cTn id="17" dur="500" fill="hold"/>
                                        <p:tgtEl>
                                          <p:spTgt spid="551"/>
                                        </p:tgtEl>
                                        <p:attrNameLst>
                                          <p:attrName>ppt_h</p:attrName>
                                        </p:attrNameLst>
                                      </p:cBhvr>
                                      <p:tavLst>
                                        <p:tav tm="0">
                                          <p:val>
                                            <p:fltVal val="0"/>
                                          </p:val>
                                        </p:tav>
                                        <p:tav tm="100000">
                                          <p:val>
                                            <p:strVal val="#ppt_h"/>
                                          </p:val>
                                        </p:tav>
                                      </p:tavLst>
                                    </p:anim>
                                    <p:animEffect transition="in" filter="fade">
                                      <p:cBhvr>
                                        <p:cTn id="18" dur="500"/>
                                        <p:tgtEl>
                                          <p:spTgt spid="551"/>
                                        </p:tgtEl>
                                      </p:cBhvr>
                                    </p:animEffect>
                                    <p:anim calcmode="lin" valueType="num">
                                      <p:cBhvr>
                                        <p:cTn id="19" dur="500" fill="hold"/>
                                        <p:tgtEl>
                                          <p:spTgt spid="551"/>
                                        </p:tgtEl>
                                        <p:attrNameLst>
                                          <p:attrName>ppt_x</p:attrName>
                                        </p:attrNameLst>
                                      </p:cBhvr>
                                      <p:tavLst>
                                        <p:tav tm="0">
                                          <p:val>
                                            <p:fltVal val="0.5"/>
                                          </p:val>
                                        </p:tav>
                                        <p:tav tm="100000">
                                          <p:val>
                                            <p:strVal val="#ppt_x"/>
                                          </p:val>
                                        </p:tav>
                                      </p:tavLst>
                                    </p:anim>
                                    <p:anim calcmode="lin" valueType="num">
                                      <p:cBhvr>
                                        <p:cTn id="20" dur="500" fill="hold"/>
                                        <p:tgtEl>
                                          <p:spTgt spid="551"/>
                                        </p:tgtEl>
                                        <p:attrNameLst>
                                          <p:attrName>ppt_y</p:attrName>
                                        </p:attrNameLst>
                                      </p:cBhvr>
                                      <p:tavLst>
                                        <p:tav tm="0">
                                          <p:val>
                                            <p:fltVal val="0.5"/>
                                          </p:val>
                                        </p:tav>
                                        <p:tav tm="100000">
                                          <p:val>
                                            <p:strVal val="#ppt_y"/>
                                          </p:val>
                                        </p:tav>
                                      </p:tavLst>
                                    </p:anim>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56"/>
                                        </p:tgtEl>
                                        <p:attrNameLst>
                                          <p:attrName>style.visibility</p:attrName>
                                        </p:attrNameLst>
                                      </p:cBhvr>
                                      <p:to>
                                        <p:strVal val="visible"/>
                                      </p:to>
                                    </p:set>
                                    <p:anim calcmode="lin" valueType="num">
                                      <p:cBhvr>
                                        <p:cTn id="24" dur="500" fill="hold"/>
                                        <p:tgtEl>
                                          <p:spTgt spid="556"/>
                                        </p:tgtEl>
                                        <p:attrNameLst>
                                          <p:attrName>ppt_w</p:attrName>
                                        </p:attrNameLst>
                                      </p:cBhvr>
                                      <p:tavLst>
                                        <p:tav tm="0">
                                          <p:val>
                                            <p:fltVal val="0"/>
                                          </p:val>
                                        </p:tav>
                                        <p:tav tm="100000">
                                          <p:val>
                                            <p:strVal val="#ppt_w"/>
                                          </p:val>
                                        </p:tav>
                                      </p:tavLst>
                                    </p:anim>
                                    <p:anim calcmode="lin" valueType="num">
                                      <p:cBhvr>
                                        <p:cTn id="25" dur="500" fill="hold"/>
                                        <p:tgtEl>
                                          <p:spTgt spid="556"/>
                                        </p:tgtEl>
                                        <p:attrNameLst>
                                          <p:attrName>ppt_h</p:attrName>
                                        </p:attrNameLst>
                                      </p:cBhvr>
                                      <p:tavLst>
                                        <p:tav tm="0">
                                          <p:val>
                                            <p:fltVal val="0"/>
                                          </p:val>
                                        </p:tav>
                                        <p:tav tm="100000">
                                          <p:val>
                                            <p:strVal val="#ppt_h"/>
                                          </p:val>
                                        </p:tav>
                                      </p:tavLst>
                                    </p:anim>
                                    <p:animEffect transition="in" filter="fade">
                                      <p:cBhvr>
                                        <p:cTn id="26" dur="500"/>
                                        <p:tgtEl>
                                          <p:spTgt spid="556"/>
                                        </p:tgtEl>
                                      </p:cBhvr>
                                    </p:animEffect>
                                    <p:anim calcmode="lin" valueType="num">
                                      <p:cBhvr>
                                        <p:cTn id="27" dur="500" fill="hold"/>
                                        <p:tgtEl>
                                          <p:spTgt spid="556"/>
                                        </p:tgtEl>
                                        <p:attrNameLst>
                                          <p:attrName>ppt_x</p:attrName>
                                        </p:attrNameLst>
                                      </p:cBhvr>
                                      <p:tavLst>
                                        <p:tav tm="0">
                                          <p:val>
                                            <p:fltVal val="0.5"/>
                                          </p:val>
                                        </p:tav>
                                        <p:tav tm="100000">
                                          <p:val>
                                            <p:strVal val="#ppt_x"/>
                                          </p:val>
                                        </p:tav>
                                      </p:tavLst>
                                    </p:anim>
                                    <p:anim calcmode="lin" valueType="num">
                                      <p:cBhvr>
                                        <p:cTn id="28" dur="500" fill="hold"/>
                                        <p:tgtEl>
                                          <p:spTgt spid="556"/>
                                        </p:tgtEl>
                                        <p:attrNameLst>
                                          <p:attrName>ppt_y</p:attrName>
                                        </p:attrNameLst>
                                      </p:cBhvr>
                                      <p:tavLst>
                                        <p:tav tm="0">
                                          <p:val>
                                            <p:fltVal val="0.5"/>
                                          </p:val>
                                        </p:tav>
                                        <p:tav tm="100000">
                                          <p:val>
                                            <p:strVal val="#ppt_y"/>
                                          </p:val>
                                        </p:tav>
                                      </p:tavLst>
                                    </p:anim>
                                  </p:childTnLst>
                                </p:cTn>
                              </p:par>
                            </p:childTnLst>
                          </p:cTn>
                        </p:par>
                        <p:par>
                          <p:cTn id="29" fill="hold">
                            <p:stCondLst>
                              <p:cond delay="1500"/>
                            </p:stCondLst>
                            <p:childTnLst>
                              <p:par>
                                <p:cTn id="30" presetID="22" presetClass="entr" presetSubtype="1" fill="hold" nodeType="afterEffect">
                                  <p:stCondLst>
                                    <p:cond delay="0"/>
                                  </p:stCondLst>
                                  <p:childTnLst>
                                    <p:set>
                                      <p:cBhvr>
                                        <p:cTn id="31" dur="1" fill="hold">
                                          <p:stCondLst>
                                            <p:cond delay="0"/>
                                          </p:stCondLst>
                                        </p:cTn>
                                        <p:tgtEl>
                                          <p:spTgt spid="445"/>
                                        </p:tgtEl>
                                        <p:attrNameLst>
                                          <p:attrName>style.visibility</p:attrName>
                                        </p:attrNameLst>
                                      </p:cBhvr>
                                      <p:to>
                                        <p:strVal val="visible"/>
                                      </p:to>
                                    </p:set>
                                    <p:animEffect transition="in" filter="wipe(up)">
                                      <p:cBhvr>
                                        <p:cTn id="32" dur="500"/>
                                        <p:tgtEl>
                                          <p:spTgt spid="445"/>
                                        </p:tgtEl>
                                      </p:cBhvr>
                                    </p:animEffect>
                                  </p:childTnLst>
                                </p:cTn>
                              </p:par>
                            </p:childTnLst>
                          </p:cTn>
                        </p:par>
                        <p:par>
                          <p:cTn id="33" fill="hold">
                            <p:stCondLst>
                              <p:cond delay="2000"/>
                            </p:stCondLst>
                            <p:childTnLst>
                              <p:par>
                                <p:cTn id="34" presetID="16" presetClass="entr" presetSubtype="37" fill="hold" nodeType="afterEffect">
                                  <p:stCondLst>
                                    <p:cond delay="0"/>
                                  </p:stCondLst>
                                  <p:childTnLst>
                                    <p:set>
                                      <p:cBhvr>
                                        <p:cTn id="35" dur="1" fill="hold">
                                          <p:stCondLst>
                                            <p:cond delay="0"/>
                                          </p:stCondLst>
                                        </p:cTn>
                                        <p:tgtEl>
                                          <p:spTgt spid="441"/>
                                        </p:tgtEl>
                                        <p:attrNameLst>
                                          <p:attrName>style.visibility</p:attrName>
                                        </p:attrNameLst>
                                      </p:cBhvr>
                                      <p:to>
                                        <p:strVal val="visible"/>
                                      </p:to>
                                    </p:set>
                                    <p:animEffect transition="in" filter="barn(outVertical)">
                                      <p:cBhvr>
                                        <p:cTn id="36" dur="500"/>
                                        <p:tgtEl>
                                          <p:spTgt spid="441"/>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447"/>
                                        </p:tgtEl>
                                        <p:attrNameLst>
                                          <p:attrName>style.visibility</p:attrName>
                                        </p:attrNameLst>
                                      </p:cBhvr>
                                      <p:to>
                                        <p:strVal val="visible"/>
                                      </p:to>
                                    </p:set>
                                    <p:animEffect transition="in" filter="wipe(up)">
                                      <p:cBhvr>
                                        <p:cTn id="40" dur="500"/>
                                        <p:tgtEl>
                                          <p:spTgt spid="447"/>
                                        </p:tgtEl>
                                      </p:cBhvr>
                                    </p:animEffect>
                                  </p:childTnLst>
                                </p:cTn>
                              </p:par>
                              <p:par>
                                <p:cTn id="41" presetID="22" presetClass="entr" presetSubtype="1" fill="hold" nodeType="withEffect">
                                  <p:stCondLst>
                                    <p:cond delay="0"/>
                                  </p:stCondLst>
                                  <p:childTnLst>
                                    <p:set>
                                      <p:cBhvr>
                                        <p:cTn id="42" dur="1" fill="hold">
                                          <p:stCondLst>
                                            <p:cond delay="0"/>
                                          </p:stCondLst>
                                        </p:cTn>
                                        <p:tgtEl>
                                          <p:spTgt spid="446"/>
                                        </p:tgtEl>
                                        <p:attrNameLst>
                                          <p:attrName>style.visibility</p:attrName>
                                        </p:attrNameLst>
                                      </p:cBhvr>
                                      <p:to>
                                        <p:strVal val="visible"/>
                                      </p:to>
                                    </p:set>
                                    <p:animEffect transition="in" filter="wipe(up)">
                                      <p:cBhvr>
                                        <p:cTn id="43" dur="500"/>
                                        <p:tgtEl>
                                          <p:spTgt spid="446"/>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463"/>
                                        </p:tgtEl>
                                        <p:attrNameLst>
                                          <p:attrName>style.visibility</p:attrName>
                                        </p:attrNameLst>
                                      </p:cBhvr>
                                      <p:to>
                                        <p:strVal val="visible"/>
                                      </p:to>
                                    </p:set>
                                    <p:anim calcmode="lin" valueType="num">
                                      <p:cBhvr>
                                        <p:cTn id="47" dur="500" fill="hold"/>
                                        <p:tgtEl>
                                          <p:spTgt spid="463"/>
                                        </p:tgtEl>
                                        <p:attrNameLst>
                                          <p:attrName>ppt_w</p:attrName>
                                        </p:attrNameLst>
                                      </p:cBhvr>
                                      <p:tavLst>
                                        <p:tav tm="0">
                                          <p:val>
                                            <p:fltVal val="0"/>
                                          </p:val>
                                        </p:tav>
                                        <p:tav tm="100000">
                                          <p:val>
                                            <p:strVal val="#ppt_w"/>
                                          </p:val>
                                        </p:tav>
                                      </p:tavLst>
                                    </p:anim>
                                    <p:anim calcmode="lin" valueType="num">
                                      <p:cBhvr>
                                        <p:cTn id="48" dur="500" fill="hold"/>
                                        <p:tgtEl>
                                          <p:spTgt spid="463"/>
                                        </p:tgtEl>
                                        <p:attrNameLst>
                                          <p:attrName>ppt_h</p:attrName>
                                        </p:attrNameLst>
                                      </p:cBhvr>
                                      <p:tavLst>
                                        <p:tav tm="0">
                                          <p:val>
                                            <p:fltVal val="0"/>
                                          </p:val>
                                        </p:tav>
                                        <p:tav tm="100000">
                                          <p:val>
                                            <p:strVal val="#ppt_h"/>
                                          </p:val>
                                        </p:tav>
                                      </p:tavLst>
                                    </p:anim>
                                    <p:animEffect transition="in" filter="fade">
                                      <p:cBhvr>
                                        <p:cTn id="49" dur="500"/>
                                        <p:tgtEl>
                                          <p:spTgt spid="463"/>
                                        </p:tgtEl>
                                      </p:cBhvr>
                                    </p:animEffect>
                                  </p:childTnLst>
                                </p:cTn>
                              </p:par>
                              <p:par>
                                <p:cTn id="50" presetID="53" presetClass="entr" presetSubtype="16" fill="hold" nodeType="withEffect">
                                  <p:stCondLst>
                                    <p:cond delay="0"/>
                                  </p:stCondLst>
                                  <p:childTnLst>
                                    <p:set>
                                      <p:cBhvr>
                                        <p:cTn id="51" dur="1" fill="hold">
                                          <p:stCondLst>
                                            <p:cond delay="0"/>
                                          </p:stCondLst>
                                        </p:cTn>
                                        <p:tgtEl>
                                          <p:spTgt spid="458"/>
                                        </p:tgtEl>
                                        <p:attrNameLst>
                                          <p:attrName>style.visibility</p:attrName>
                                        </p:attrNameLst>
                                      </p:cBhvr>
                                      <p:to>
                                        <p:strVal val="visible"/>
                                      </p:to>
                                    </p:set>
                                    <p:anim calcmode="lin" valueType="num">
                                      <p:cBhvr>
                                        <p:cTn id="52" dur="500" fill="hold"/>
                                        <p:tgtEl>
                                          <p:spTgt spid="458"/>
                                        </p:tgtEl>
                                        <p:attrNameLst>
                                          <p:attrName>ppt_w</p:attrName>
                                        </p:attrNameLst>
                                      </p:cBhvr>
                                      <p:tavLst>
                                        <p:tav tm="0">
                                          <p:val>
                                            <p:fltVal val="0"/>
                                          </p:val>
                                        </p:tav>
                                        <p:tav tm="100000">
                                          <p:val>
                                            <p:strVal val="#ppt_w"/>
                                          </p:val>
                                        </p:tav>
                                      </p:tavLst>
                                    </p:anim>
                                    <p:anim calcmode="lin" valueType="num">
                                      <p:cBhvr>
                                        <p:cTn id="53" dur="500" fill="hold"/>
                                        <p:tgtEl>
                                          <p:spTgt spid="458"/>
                                        </p:tgtEl>
                                        <p:attrNameLst>
                                          <p:attrName>ppt_h</p:attrName>
                                        </p:attrNameLst>
                                      </p:cBhvr>
                                      <p:tavLst>
                                        <p:tav tm="0">
                                          <p:val>
                                            <p:fltVal val="0"/>
                                          </p:val>
                                        </p:tav>
                                        <p:tav tm="100000">
                                          <p:val>
                                            <p:strVal val="#ppt_h"/>
                                          </p:val>
                                        </p:tav>
                                      </p:tavLst>
                                    </p:anim>
                                    <p:animEffect transition="in" filter="fade">
                                      <p:cBhvr>
                                        <p:cTn id="54" dur="500"/>
                                        <p:tgtEl>
                                          <p:spTgt spid="458"/>
                                        </p:tgtEl>
                                      </p:cBhvr>
                                    </p:animEffect>
                                  </p:childTnLst>
                                </p:cTn>
                              </p:par>
                              <p:par>
                                <p:cTn id="55" presetID="53" presetClass="entr" presetSubtype="16" fill="hold" nodeType="withEffect">
                                  <p:stCondLst>
                                    <p:cond delay="0"/>
                                  </p:stCondLst>
                                  <p:childTnLst>
                                    <p:set>
                                      <p:cBhvr>
                                        <p:cTn id="56" dur="1" fill="hold">
                                          <p:stCondLst>
                                            <p:cond delay="0"/>
                                          </p:stCondLst>
                                        </p:cTn>
                                        <p:tgtEl>
                                          <p:spTgt spid="561"/>
                                        </p:tgtEl>
                                        <p:attrNameLst>
                                          <p:attrName>style.visibility</p:attrName>
                                        </p:attrNameLst>
                                      </p:cBhvr>
                                      <p:to>
                                        <p:strVal val="visible"/>
                                      </p:to>
                                    </p:set>
                                    <p:anim calcmode="lin" valueType="num">
                                      <p:cBhvr>
                                        <p:cTn id="57" dur="500" fill="hold"/>
                                        <p:tgtEl>
                                          <p:spTgt spid="561"/>
                                        </p:tgtEl>
                                        <p:attrNameLst>
                                          <p:attrName>ppt_w</p:attrName>
                                        </p:attrNameLst>
                                      </p:cBhvr>
                                      <p:tavLst>
                                        <p:tav tm="0">
                                          <p:val>
                                            <p:fltVal val="0"/>
                                          </p:val>
                                        </p:tav>
                                        <p:tav tm="100000">
                                          <p:val>
                                            <p:strVal val="#ppt_w"/>
                                          </p:val>
                                        </p:tav>
                                      </p:tavLst>
                                    </p:anim>
                                    <p:anim calcmode="lin" valueType="num">
                                      <p:cBhvr>
                                        <p:cTn id="58" dur="500" fill="hold"/>
                                        <p:tgtEl>
                                          <p:spTgt spid="561"/>
                                        </p:tgtEl>
                                        <p:attrNameLst>
                                          <p:attrName>ppt_h</p:attrName>
                                        </p:attrNameLst>
                                      </p:cBhvr>
                                      <p:tavLst>
                                        <p:tav tm="0">
                                          <p:val>
                                            <p:fltVal val="0"/>
                                          </p:val>
                                        </p:tav>
                                        <p:tav tm="100000">
                                          <p:val>
                                            <p:strVal val="#ppt_h"/>
                                          </p:val>
                                        </p:tav>
                                      </p:tavLst>
                                    </p:anim>
                                    <p:animEffect transition="in" filter="fade">
                                      <p:cBhvr>
                                        <p:cTn id="59" dur="500"/>
                                        <p:tgtEl>
                                          <p:spTgt spid="561"/>
                                        </p:tgtEl>
                                      </p:cBhvr>
                                    </p:animEffect>
                                  </p:childTnLst>
                                </p:cTn>
                              </p:par>
                            </p:childTnLst>
                          </p:cTn>
                        </p:par>
                        <p:par>
                          <p:cTn id="60" fill="hold">
                            <p:stCondLst>
                              <p:cond delay="3500"/>
                            </p:stCondLst>
                            <p:childTnLst>
                              <p:par>
                                <p:cTn id="61" presetID="16" presetClass="entr" presetSubtype="37" fill="hold" nodeType="afterEffect">
                                  <p:stCondLst>
                                    <p:cond delay="0"/>
                                  </p:stCondLst>
                                  <p:childTnLst>
                                    <p:set>
                                      <p:cBhvr>
                                        <p:cTn id="62" dur="1" fill="hold">
                                          <p:stCondLst>
                                            <p:cond delay="0"/>
                                          </p:stCondLst>
                                        </p:cTn>
                                        <p:tgtEl>
                                          <p:spTgt spid="442"/>
                                        </p:tgtEl>
                                        <p:attrNameLst>
                                          <p:attrName>style.visibility</p:attrName>
                                        </p:attrNameLst>
                                      </p:cBhvr>
                                      <p:to>
                                        <p:strVal val="visible"/>
                                      </p:to>
                                    </p:set>
                                    <p:animEffect transition="in" filter="barn(outVertical)">
                                      <p:cBhvr>
                                        <p:cTn id="63" dur="500"/>
                                        <p:tgtEl>
                                          <p:spTgt spid="442"/>
                                        </p:tgtEl>
                                      </p:cBhvr>
                                    </p:animEffect>
                                  </p:childTnLst>
                                </p:cTn>
                              </p:par>
                              <p:par>
                                <p:cTn id="64" presetID="16" presetClass="entr" presetSubtype="37" fill="hold" nodeType="withEffect">
                                  <p:stCondLst>
                                    <p:cond delay="0"/>
                                  </p:stCondLst>
                                  <p:childTnLst>
                                    <p:set>
                                      <p:cBhvr>
                                        <p:cTn id="65" dur="1" fill="hold">
                                          <p:stCondLst>
                                            <p:cond delay="0"/>
                                          </p:stCondLst>
                                        </p:cTn>
                                        <p:tgtEl>
                                          <p:spTgt spid="443"/>
                                        </p:tgtEl>
                                        <p:attrNameLst>
                                          <p:attrName>style.visibility</p:attrName>
                                        </p:attrNameLst>
                                      </p:cBhvr>
                                      <p:to>
                                        <p:strVal val="visible"/>
                                      </p:to>
                                    </p:set>
                                    <p:animEffect transition="in" filter="barn(outVertical)">
                                      <p:cBhvr>
                                        <p:cTn id="66" dur="500"/>
                                        <p:tgtEl>
                                          <p:spTgt spid="443"/>
                                        </p:tgtEl>
                                      </p:cBhvr>
                                    </p:animEffect>
                                  </p:childTnLst>
                                </p:cTn>
                              </p:par>
                              <p:par>
                                <p:cTn id="67" presetID="16" presetClass="entr" presetSubtype="37" fill="hold" nodeType="withEffect">
                                  <p:stCondLst>
                                    <p:cond delay="0"/>
                                  </p:stCondLst>
                                  <p:childTnLst>
                                    <p:set>
                                      <p:cBhvr>
                                        <p:cTn id="68" dur="1" fill="hold">
                                          <p:stCondLst>
                                            <p:cond delay="0"/>
                                          </p:stCondLst>
                                        </p:cTn>
                                        <p:tgtEl>
                                          <p:spTgt spid="444"/>
                                        </p:tgtEl>
                                        <p:attrNameLst>
                                          <p:attrName>style.visibility</p:attrName>
                                        </p:attrNameLst>
                                      </p:cBhvr>
                                      <p:to>
                                        <p:strVal val="visible"/>
                                      </p:to>
                                    </p:set>
                                    <p:animEffect transition="in" filter="barn(outVertical)">
                                      <p:cBhvr>
                                        <p:cTn id="69" dur="500"/>
                                        <p:tgtEl>
                                          <p:spTgt spid="444"/>
                                        </p:tgtEl>
                                      </p:cBhvr>
                                    </p:animEffect>
                                  </p:childTnLst>
                                </p:cTn>
                              </p:par>
                            </p:childTnLst>
                          </p:cTn>
                        </p:par>
                        <p:par>
                          <p:cTn id="70" fill="hold">
                            <p:stCondLst>
                              <p:cond delay="4000"/>
                            </p:stCondLst>
                            <p:childTnLst>
                              <p:par>
                                <p:cTn id="71" presetID="22" presetClass="entr" presetSubtype="1" fill="hold" nodeType="afterEffect">
                                  <p:stCondLst>
                                    <p:cond delay="0"/>
                                  </p:stCondLst>
                                  <p:childTnLst>
                                    <p:set>
                                      <p:cBhvr>
                                        <p:cTn id="72" dur="1" fill="hold">
                                          <p:stCondLst>
                                            <p:cond delay="0"/>
                                          </p:stCondLst>
                                        </p:cTn>
                                        <p:tgtEl>
                                          <p:spTgt spid="448"/>
                                        </p:tgtEl>
                                        <p:attrNameLst>
                                          <p:attrName>style.visibility</p:attrName>
                                        </p:attrNameLst>
                                      </p:cBhvr>
                                      <p:to>
                                        <p:strVal val="visible"/>
                                      </p:to>
                                    </p:set>
                                    <p:animEffect transition="in" filter="wipe(up)">
                                      <p:cBhvr>
                                        <p:cTn id="73" dur="500"/>
                                        <p:tgtEl>
                                          <p:spTgt spid="448"/>
                                        </p:tgtEl>
                                      </p:cBhvr>
                                    </p:animEffect>
                                  </p:childTnLst>
                                </p:cTn>
                              </p:par>
                              <p:par>
                                <p:cTn id="74" presetID="22" presetClass="entr" presetSubtype="1" fill="hold" nodeType="withEffect">
                                  <p:stCondLst>
                                    <p:cond delay="0"/>
                                  </p:stCondLst>
                                  <p:childTnLst>
                                    <p:set>
                                      <p:cBhvr>
                                        <p:cTn id="75" dur="1" fill="hold">
                                          <p:stCondLst>
                                            <p:cond delay="0"/>
                                          </p:stCondLst>
                                        </p:cTn>
                                        <p:tgtEl>
                                          <p:spTgt spid="449"/>
                                        </p:tgtEl>
                                        <p:attrNameLst>
                                          <p:attrName>style.visibility</p:attrName>
                                        </p:attrNameLst>
                                      </p:cBhvr>
                                      <p:to>
                                        <p:strVal val="visible"/>
                                      </p:to>
                                    </p:set>
                                    <p:animEffect transition="in" filter="wipe(up)">
                                      <p:cBhvr>
                                        <p:cTn id="76" dur="500"/>
                                        <p:tgtEl>
                                          <p:spTgt spid="449"/>
                                        </p:tgtEl>
                                      </p:cBhvr>
                                    </p:animEffect>
                                  </p:childTnLst>
                                </p:cTn>
                              </p:par>
                              <p:par>
                                <p:cTn id="77" presetID="22" presetClass="entr" presetSubtype="1" fill="hold" nodeType="withEffect">
                                  <p:stCondLst>
                                    <p:cond delay="0"/>
                                  </p:stCondLst>
                                  <p:childTnLst>
                                    <p:set>
                                      <p:cBhvr>
                                        <p:cTn id="78" dur="1" fill="hold">
                                          <p:stCondLst>
                                            <p:cond delay="0"/>
                                          </p:stCondLst>
                                        </p:cTn>
                                        <p:tgtEl>
                                          <p:spTgt spid="450"/>
                                        </p:tgtEl>
                                        <p:attrNameLst>
                                          <p:attrName>style.visibility</p:attrName>
                                        </p:attrNameLst>
                                      </p:cBhvr>
                                      <p:to>
                                        <p:strVal val="visible"/>
                                      </p:to>
                                    </p:set>
                                    <p:animEffect transition="in" filter="wipe(up)">
                                      <p:cBhvr>
                                        <p:cTn id="79" dur="500"/>
                                        <p:tgtEl>
                                          <p:spTgt spid="450"/>
                                        </p:tgtEl>
                                      </p:cBhvr>
                                    </p:animEffect>
                                  </p:childTnLst>
                                </p:cTn>
                              </p:par>
                              <p:par>
                                <p:cTn id="80" presetID="22" presetClass="entr" presetSubtype="1" fill="hold" nodeType="withEffect">
                                  <p:stCondLst>
                                    <p:cond delay="0"/>
                                  </p:stCondLst>
                                  <p:childTnLst>
                                    <p:set>
                                      <p:cBhvr>
                                        <p:cTn id="81" dur="1" fill="hold">
                                          <p:stCondLst>
                                            <p:cond delay="0"/>
                                          </p:stCondLst>
                                        </p:cTn>
                                        <p:tgtEl>
                                          <p:spTgt spid="451"/>
                                        </p:tgtEl>
                                        <p:attrNameLst>
                                          <p:attrName>style.visibility</p:attrName>
                                        </p:attrNameLst>
                                      </p:cBhvr>
                                      <p:to>
                                        <p:strVal val="visible"/>
                                      </p:to>
                                    </p:set>
                                    <p:animEffect transition="in" filter="wipe(up)">
                                      <p:cBhvr>
                                        <p:cTn id="82" dur="500"/>
                                        <p:tgtEl>
                                          <p:spTgt spid="451"/>
                                        </p:tgtEl>
                                      </p:cBhvr>
                                    </p:animEffect>
                                  </p:childTnLst>
                                </p:cTn>
                              </p:par>
                              <p:par>
                                <p:cTn id="83" presetID="22" presetClass="entr" presetSubtype="1" fill="hold" nodeType="withEffect">
                                  <p:stCondLst>
                                    <p:cond delay="0"/>
                                  </p:stCondLst>
                                  <p:childTnLst>
                                    <p:set>
                                      <p:cBhvr>
                                        <p:cTn id="84" dur="1" fill="hold">
                                          <p:stCondLst>
                                            <p:cond delay="0"/>
                                          </p:stCondLst>
                                        </p:cTn>
                                        <p:tgtEl>
                                          <p:spTgt spid="453"/>
                                        </p:tgtEl>
                                        <p:attrNameLst>
                                          <p:attrName>style.visibility</p:attrName>
                                        </p:attrNameLst>
                                      </p:cBhvr>
                                      <p:to>
                                        <p:strVal val="visible"/>
                                      </p:to>
                                    </p:set>
                                    <p:animEffect transition="in" filter="wipe(up)">
                                      <p:cBhvr>
                                        <p:cTn id="85" dur="500"/>
                                        <p:tgtEl>
                                          <p:spTgt spid="453"/>
                                        </p:tgtEl>
                                      </p:cBhvr>
                                    </p:animEffect>
                                  </p:childTnLst>
                                </p:cTn>
                              </p:par>
                              <p:par>
                                <p:cTn id="86" presetID="22" presetClass="entr" presetSubtype="1" fill="hold" nodeType="withEffect">
                                  <p:stCondLst>
                                    <p:cond delay="0"/>
                                  </p:stCondLst>
                                  <p:childTnLst>
                                    <p:set>
                                      <p:cBhvr>
                                        <p:cTn id="87" dur="1" fill="hold">
                                          <p:stCondLst>
                                            <p:cond delay="0"/>
                                          </p:stCondLst>
                                        </p:cTn>
                                        <p:tgtEl>
                                          <p:spTgt spid="452"/>
                                        </p:tgtEl>
                                        <p:attrNameLst>
                                          <p:attrName>style.visibility</p:attrName>
                                        </p:attrNameLst>
                                      </p:cBhvr>
                                      <p:to>
                                        <p:strVal val="visible"/>
                                      </p:to>
                                    </p:set>
                                    <p:animEffect transition="in" filter="wipe(up)">
                                      <p:cBhvr>
                                        <p:cTn id="88" dur="500"/>
                                        <p:tgtEl>
                                          <p:spTgt spid="452"/>
                                        </p:tgtEl>
                                      </p:cBhvr>
                                    </p:animEffect>
                                  </p:childTnLst>
                                </p:cTn>
                              </p:par>
                              <p:par>
                                <p:cTn id="89" presetID="22" presetClass="entr" presetSubtype="1" fill="hold" nodeType="withEffect">
                                  <p:stCondLst>
                                    <p:cond delay="0"/>
                                  </p:stCondLst>
                                  <p:childTnLst>
                                    <p:set>
                                      <p:cBhvr>
                                        <p:cTn id="90" dur="1" fill="hold">
                                          <p:stCondLst>
                                            <p:cond delay="0"/>
                                          </p:stCondLst>
                                        </p:cTn>
                                        <p:tgtEl>
                                          <p:spTgt spid="454"/>
                                        </p:tgtEl>
                                        <p:attrNameLst>
                                          <p:attrName>style.visibility</p:attrName>
                                        </p:attrNameLst>
                                      </p:cBhvr>
                                      <p:to>
                                        <p:strVal val="visible"/>
                                      </p:to>
                                    </p:set>
                                    <p:animEffect transition="in" filter="wipe(up)">
                                      <p:cBhvr>
                                        <p:cTn id="91" dur="500"/>
                                        <p:tgtEl>
                                          <p:spTgt spid="454"/>
                                        </p:tgtEl>
                                      </p:cBhvr>
                                    </p:animEffect>
                                  </p:childTnLst>
                                </p:cTn>
                              </p:par>
                              <p:par>
                                <p:cTn id="92" presetID="22" presetClass="entr" presetSubtype="1" fill="hold" nodeType="with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up)">
                                      <p:cBhvr>
                                        <p:cTn id="94" dur="500"/>
                                        <p:tgtEl>
                                          <p:spTgt spid="455"/>
                                        </p:tgtEl>
                                      </p:cBhvr>
                                    </p:animEffect>
                                  </p:childTnLst>
                                </p:cTn>
                              </p:par>
                              <p:par>
                                <p:cTn id="95" presetID="22" presetClass="entr" presetSubtype="1" fill="hold" nodeType="withEffect">
                                  <p:stCondLst>
                                    <p:cond delay="0"/>
                                  </p:stCondLst>
                                  <p:childTnLst>
                                    <p:set>
                                      <p:cBhvr>
                                        <p:cTn id="96" dur="1" fill="hold">
                                          <p:stCondLst>
                                            <p:cond delay="0"/>
                                          </p:stCondLst>
                                        </p:cTn>
                                        <p:tgtEl>
                                          <p:spTgt spid="456"/>
                                        </p:tgtEl>
                                        <p:attrNameLst>
                                          <p:attrName>style.visibility</p:attrName>
                                        </p:attrNameLst>
                                      </p:cBhvr>
                                      <p:to>
                                        <p:strVal val="visible"/>
                                      </p:to>
                                    </p:set>
                                    <p:animEffect transition="in" filter="wipe(up)">
                                      <p:cBhvr>
                                        <p:cTn id="97" dur="500"/>
                                        <p:tgtEl>
                                          <p:spTgt spid="456"/>
                                        </p:tgtEl>
                                      </p:cBhvr>
                                    </p:animEffect>
                                  </p:childTnLst>
                                </p:cTn>
                              </p:par>
                              <p:par>
                                <p:cTn id="98" presetID="22" presetClass="entr" presetSubtype="1" fill="hold" nodeType="withEffect">
                                  <p:stCondLst>
                                    <p:cond delay="0"/>
                                  </p:stCondLst>
                                  <p:childTnLst>
                                    <p:set>
                                      <p:cBhvr>
                                        <p:cTn id="99" dur="1" fill="hold">
                                          <p:stCondLst>
                                            <p:cond delay="0"/>
                                          </p:stCondLst>
                                        </p:cTn>
                                        <p:tgtEl>
                                          <p:spTgt spid="457"/>
                                        </p:tgtEl>
                                        <p:attrNameLst>
                                          <p:attrName>style.visibility</p:attrName>
                                        </p:attrNameLst>
                                      </p:cBhvr>
                                      <p:to>
                                        <p:strVal val="visible"/>
                                      </p:to>
                                    </p:set>
                                    <p:animEffect transition="in" filter="wipe(up)">
                                      <p:cBhvr>
                                        <p:cTn id="100" dur="500"/>
                                        <p:tgtEl>
                                          <p:spTgt spid="457"/>
                                        </p:tgtEl>
                                      </p:cBhvr>
                                    </p:animEffect>
                                  </p:childTnLst>
                                </p:cTn>
                              </p:par>
                            </p:childTnLst>
                          </p:cTn>
                        </p:par>
                        <p:par>
                          <p:cTn id="101" fill="hold">
                            <p:stCondLst>
                              <p:cond delay="4500"/>
                            </p:stCondLst>
                            <p:childTnLst>
                              <p:par>
                                <p:cTn id="102" presetID="42" presetClass="entr" presetSubtype="0" fill="hold" nodeType="afterEffect">
                                  <p:stCondLst>
                                    <p:cond delay="0"/>
                                  </p:stCondLst>
                                  <p:childTnLst>
                                    <p:set>
                                      <p:cBhvr>
                                        <p:cTn id="103" dur="1" fill="hold">
                                          <p:stCondLst>
                                            <p:cond delay="0"/>
                                          </p:stCondLst>
                                        </p:cTn>
                                        <p:tgtEl>
                                          <p:spTgt spid="501"/>
                                        </p:tgtEl>
                                        <p:attrNameLst>
                                          <p:attrName>style.visibility</p:attrName>
                                        </p:attrNameLst>
                                      </p:cBhvr>
                                      <p:to>
                                        <p:strVal val="visible"/>
                                      </p:to>
                                    </p:set>
                                    <p:animEffect transition="in" filter="fade">
                                      <p:cBhvr>
                                        <p:cTn id="104" dur="500"/>
                                        <p:tgtEl>
                                          <p:spTgt spid="501"/>
                                        </p:tgtEl>
                                      </p:cBhvr>
                                    </p:animEffect>
                                    <p:anim calcmode="lin" valueType="num">
                                      <p:cBhvr>
                                        <p:cTn id="105" dur="500" fill="hold"/>
                                        <p:tgtEl>
                                          <p:spTgt spid="501"/>
                                        </p:tgtEl>
                                        <p:attrNameLst>
                                          <p:attrName>ppt_x</p:attrName>
                                        </p:attrNameLst>
                                      </p:cBhvr>
                                      <p:tavLst>
                                        <p:tav tm="0">
                                          <p:val>
                                            <p:strVal val="#ppt_x"/>
                                          </p:val>
                                        </p:tav>
                                        <p:tav tm="100000">
                                          <p:val>
                                            <p:strVal val="#ppt_x"/>
                                          </p:val>
                                        </p:tav>
                                      </p:tavLst>
                                    </p:anim>
                                    <p:anim calcmode="lin" valueType="num">
                                      <p:cBhvr>
                                        <p:cTn id="106" dur="500" fill="hold"/>
                                        <p:tgtEl>
                                          <p:spTgt spid="501"/>
                                        </p:tgtEl>
                                        <p:attrNameLst>
                                          <p:attrName>ppt_y</p:attrName>
                                        </p:attrNameLst>
                                      </p:cBhvr>
                                      <p:tavLst>
                                        <p:tav tm="0">
                                          <p:val>
                                            <p:strVal val="#ppt_y+.1"/>
                                          </p:val>
                                        </p:tav>
                                        <p:tav tm="100000">
                                          <p:val>
                                            <p:strVal val="#ppt_y"/>
                                          </p:val>
                                        </p:tav>
                                      </p:tavLst>
                                    </p:anim>
                                  </p:childTnLst>
                                </p:cTn>
                              </p:par>
                              <p:par>
                                <p:cTn id="107" presetID="42" presetClass="entr" presetSubtype="0" fill="hold" nodeType="withEffect">
                                  <p:stCondLst>
                                    <p:cond delay="0"/>
                                  </p:stCondLst>
                                  <p:childTnLst>
                                    <p:set>
                                      <p:cBhvr>
                                        <p:cTn id="108" dur="1" fill="hold">
                                          <p:stCondLst>
                                            <p:cond delay="0"/>
                                          </p:stCondLst>
                                        </p:cTn>
                                        <p:tgtEl>
                                          <p:spTgt spid="506"/>
                                        </p:tgtEl>
                                        <p:attrNameLst>
                                          <p:attrName>style.visibility</p:attrName>
                                        </p:attrNameLst>
                                      </p:cBhvr>
                                      <p:to>
                                        <p:strVal val="visible"/>
                                      </p:to>
                                    </p:set>
                                    <p:animEffect transition="in" filter="fade">
                                      <p:cBhvr>
                                        <p:cTn id="109" dur="500"/>
                                        <p:tgtEl>
                                          <p:spTgt spid="506"/>
                                        </p:tgtEl>
                                      </p:cBhvr>
                                    </p:animEffect>
                                    <p:anim calcmode="lin" valueType="num">
                                      <p:cBhvr>
                                        <p:cTn id="110" dur="500" fill="hold"/>
                                        <p:tgtEl>
                                          <p:spTgt spid="506"/>
                                        </p:tgtEl>
                                        <p:attrNameLst>
                                          <p:attrName>ppt_x</p:attrName>
                                        </p:attrNameLst>
                                      </p:cBhvr>
                                      <p:tavLst>
                                        <p:tav tm="0">
                                          <p:val>
                                            <p:strVal val="#ppt_x"/>
                                          </p:val>
                                        </p:tav>
                                        <p:tav tm="100000">
                                          <p:val>
                                            <p:strVal val="#ppt_x"/>
                                          </p:val>
                                        </p:tav>
                                      </p:tavLst>
                                    </p:anim>
                                    <p:anim calcmode="lin" valueType="num">
                                      <p:cBhvr>
                                        <p:cTn id="111" dur="500" fill="hold"/>
                                        <p:tgtEl>
                                          <p:spTgt spid="506"/>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511"/>
                                        </p:tgtEl>
                                        <p:attrNameLst>
                                          <p:attrName>style.visibility</p:attrName>
                                        </p:attrNameLst>
                                      </p:cBhvr>
                                      <p:to>
                                        <p:strVal val="visible"/>
                                      </p:to>
                                    </p:set>
                                    <p:animEffect transition="in" filter="fade">
                                      <p:cBhvr>
                                        <p:cTn id="114" dur="500"/>
                                        <p:tgtEl>
                                          <p:spTgt spid="511"/>
                                        </p:tgtEl>
                                      </p:cBhvr>
                                    </p:animEffect>
                                    <p:anim calcmode="lin" valueType="num">
                                      <p:cBhvr>
                                        <p:cTn id="115" dur="500" fill="hold"/>
                                        <p:tgtEl>
                                          <p:spTgt spid="511"/>
                                        </p:tgtEl>
                                        <p:attrNameLst>
                                          <p:attrName>ppt_x</p:attrName>
                                        </p:attrNameLst>
                                      </p:cBhvr>
                                      <p:tavLst>
                                        <p:tav tm="0">
                                          <p:val>
                                            <p:strVal val="#ppt_x"/>
                                          </p:val>
                                        </p:tav>
                                        <p:tav tm="100000">
                                          <p:val>
                                            <p:strVal val="#ppt_x"/>
                                          </p:val>
                                        </p:tav>
                                      </p:tavLst>
                                    </p:anim>
                                    <p:anim calcmode="lin" valueType="num">
                                      <p:cBhvr>
                                        <p:cTn id="116" dur="500" fill="hold"/>
                                        <p:tgtEl>
                                          <p:spTgt spid="511"/>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516"/>
                                        </p:tgtEl>
                                        <p:attrNameLst>
                                          <p:attrName>style.visibility</p:attrName>
                                        </p:attrNameLst>
                                      </p:cBhvr>
                                      <p:to>
                                        <p:strVal val="visible"/>
                                      </p:to>
                                    </p:set>
                                    <p:animEffect transition="in" filter="fade">
                                      <p:cBhvr>
                                        <p:cTn id="119" dur="500"/>
                                        <p:tgtEl>
                                          <p:spTgt spid="516"/>
                                        </p:tgtEl>
                                      </p:cBhvr>
                                    </p:animEffect>
                                    <p:anim calcmode="lin" valueType="num">
                                      <p:cBhvr>
                                        <p:cTn id="120" dur="500" fill="hold"/>
                                        <p:tgtEl>
                                          <p:spTgt spid="516"/>
                                        </p:tgtEl>
                                        <p:attrNameLst>
                                          <p:attrName>ppt_x</p:attrName>
                                        </p:attrNameLst>
                                      </p:cBhvr>
                                      <p:tavLst>
                                        <p:tav tm="0">
                                          <p:val>
                                            <p:strVal val="#ppt_x"/>
                                          </p:val>
                                        </p:tav>
                                        <p:tav tm="100000">
                                          <p:val>
                                            <p:strVal val="#ppt_x"/>
                                          </p:val>
                                        </p:tav>
                                      </p:tavLst>
                                    </p:anim>
                                    <p:anim calcmode="lin" valueType="num">
                                      <p:cBhvr>
                                        <p:cTn id="121" dur="500" fill="hold"/>
                                        <p:tgtEl>
                                          <p:spTgt spid="516"/>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521"/>
                                        </p:tgtEl>
                                        <p:attrNameLst>
                                          <p:attrName>style.visibility</p:attrName>
                                        </p:attrNameLst>
                                      </p:cBhvr>
                                      <p:to>
                                        <p:strVal val="visible"/>
                                      </p:to>
                                    </p:set>
                                    <p:animEffect transition="in" filter="fade">
                                      <p:cBhvr>
                                        <p:cTn id="124" dur="500"/>
                                        <p:tgtEl>
                                          <p:spTgt spid="521"/>
                                        </p:tgtEl>
                                      </p:cBhvr>
                                    </p:animEffect>
                                    <p:anim calcmode="lin" valueType="num">
                                      <p:cBhvr>
                                        <p:cTn id="125" dur="500" fill="hold"/>
                                        <p:tgtEl>
                                          <p:spTgt spid="521"/>
                                        </p:tgtEl>
                                        <p:attrNameLst>
                                          <p:attrName>ppt_x</p:attrName>
                                        </p:attrNameLst>
                                      </p:cBhvr>
                                      <p:tavLst>
                                        <p:tav tm="0">
                                          <p:val>
                                            <p:strVal val="#ppt_x"/>
                                          </p:val>
                                        </p:tav>
                                        <p:tav tm="100000">
                                          <p:val>
                                            <p:strVal val="#ppt_x"/>
                                          </p:val>
                                        </p:tav>
                                      </p:tavLst>
                                    </p:anim>
                                    <p:anim calcmode="lin" valueType="num">
                                      <p:cBhvr>
                                        <p:cTn id="126" dur="500" fill="hold"/>
                                        <p:tgtEl>
                                          <p:spTgt spid="521"/>
                                        </p:tgtEl>
                                        <p:attrNameLst>
                                          <p:attrName>ppt_y</p:attrName>
                                        </p:attrNameLst>
                                      </p:cBhvr>
                                      <p:tavLst>
                                        <p:tav tm="0">
                                          <p:val>
                                            <p:strVal val="#ppt_y+.1"/>
                                          </p:val>
                                        </p:tav>
                                        <p:tav tm="100000">
                                          <p:val>
                                            <p:strVal val="#ppt_y"/>
                                          </p:val>
                                        </p:tav>
                                      </p:tavLst>
                                    </p:anim>
                                  </p:childTnLst>
                                </p:cTn>
                              </p:par>
                              <p:par>
                                <p:cTn id="127" presetID="42" presetClass="entr" presetSubtype="0" fill="hold" nodeType="withEffect">
                                  <p:stCondLst>
                                    <p:cond delay="0"/>
                                  </p:stCondLst>
                                  <p:childTnLst>
                                    <p:set>
                                      <p:cBhvr>
                                        <p:cTn id="128" dur="1" fill="hold">
                                          <p:stCondLst>
                                            <p:cond delay="0"/>
                                          </p:stCondLst>
                                        </p:cTn>
                                        <p:tgtEl>
                                          <p:spTgt spid="526"/>
                                        </p:tgtEl>
                                        <p:attrNameLst>
                                          <p:attrName>style.visibility</p:attrName>
                                        </p:attrNameLst>
                                      </p:cBhvr>
                                      <p:to>
                                        <p:strVal val="visible"/>
                                      </p:to>
                                    </p:set>
                                    <p:animEffect transition="in" filter="fade">
                                      <p:cBhvr>
                                        <p:cTn id="129" dur="500"/>
                                        <p:tgtEl>
                                          <p:spTgt spid="526"/>
                                        </p:tgtEl>
                                      </p:cBhvr>
                                    </p:animEffect>
                                    <p:anim calcmode="lin" valueType="num">
                                      <p:cBhvr>
                                        <p:cTn id="130" dur="500" fill="hold"/>
                                        <p:tgtEl>
                                          <p:spTgt spid="526"/>
                                        </p:tgtEl>
                                        <p:attrNameLst>
                                          <p:attrName>ppt_x</p:attrName>
                                        </p:attrNameLst>
                                      </p:cBhvr>
                                      <p:tavLst>
                                        <p:tav tm="0">
                                          <p:val>
                                            <p:strVal val="#ppt_x"/>
                                          </p:val>
                                        </p:tav>
                                        <p:tav tm="100000">
                                          <p:val>
                                            <p:strVal val="#ppt_x"/>
                                          </p:val>
                                        </p:tav>
                                      </p:tavLst>
                                    </p:anim>
                                    <p:anim calcmode="lin" valueType="num">
                                      <p:cBhvr>
                                        <p:cTn id="131" dur="500" fill="hold"/>
                                        <p:tgtEl>
                                          <p:spTgt spid="526"/>
                                        </p:tgtEl>
                                        <p:attrNameLst>
                                          <p:attrName>ppt_y</p:attrName>
                                        </p:attrNameLst>
                                      </p:cBhvr>
                                      <p:tavLst>
                                        <p:tav tm="0">
                                          <p:val>
                                            <p:strVal val="#ppt_y+.1"/>
                                          </p:val>
                                        </p:tav>
                                        <p:tav tm="100000">
                                          <p:val>
                                            <p:strVal val="#ppt_y"/>
                                          </p:val>
                                        </p:tav>
                                      </p:tavLst>
                                    </p:anim>
                                  </p:childTnLst>
                                </p:cTn>
                              </p:par>
                              <p:par>
                                <p:cTn id="132" presetID="42" presetClass="entr" presetSubtype="0" fill="hold" nodeType="withEffect">
                                  <p:stCondLst>
                                    <p:cond delay="0"/>
                                  </p:stCondLst>
                                  <p:childTnLst>
                                    <p:set>
                                      <p:cBhvr>
                                        <p:cTn id="133" dur="1" fill="hold">
                                          <p:stCondLst>
                                            <p:cond delay="0"/>
                                          </p:stCondLst>
                                        </p:cTn>
                                        <p:tgtEl>
                                          <p:spTgt spid="531"/>
                                        </p:tgtEl>
                                        <p:attrNameLst>
                                          <p:attrName>style.visibility</p:attrName>
                                        </p:attrNameLst>
                                      </p:cBhvr>
                                      <p:to>
                                        <p:strVal val="visible"/>
                                      </p:to>
                                    </p:set>
                                    <p:animEffect transition="in" filter="fade">
                                      <p:cBhvr>
                                        <p:cTn id="134" dur="500"/>
                                        <p:tgtEl>
                                          <p:spTgt spid="531"/>
                                        </p:tgtEl>
                                      </p:cBhvr>
                                    </p:animEffect>
                                    <p:anim calcmode="lin" valueType="num">
                                      <p:cBhvr>
                                        <p:cTn id="135" dur="500" fill="hold"/>
                                        <p:tgtEl>
                                          <p:spTgt spid="531"/>
                                        </p:tgtEl>
                                        <p:attrNameLst>
                                          <p:attrName>ppt_x</p:attrName>
                                        </p:attrNameLst>
                                      </p:cBhvr>
                                      <p:tavLst>
                                        <p:tav tm="0">
                                          <p:val>
                                            <p:strVal val="#ppt_x"/>
                                          </p:val>
                                        </p:tav>
                                        <p:tav tm="100000">
                                          <p:val>
                                            <p:strVal val="#ppt_x"/>
                                          </p:val>
                                        </p:tav>
                                      </p:tavLst>
                                    </p:anim>
                                    <p:anim calcmode="lin" valueType="num">
                                      <p:cBhvr>
                                        <p:cTn id="136" dur="500" fill="hold"/>
                                        <p:tgtEl>
                                          <p:spTgt spid="531"/>
                                        </p:tgtEl>
                                        <p:attrNameLst>
                                          <p:attrName>ppt_y</p:attrName>
                                        </p:attrNameLst>
                                      </p:cBhvr>
                                      <p:tavLst>
                                        <p:tav tm="0">
                                          <p:val>
                                            <p:strVal val="#ppt_y+.1"/>
                                          </p:val>
                                        </p:tav>
                                        <p:tav tm="100000">
                                          <p:val>
                                            <p:strVal val="#ppt_y"/>
                                          </p:val>
                                        </p:tav>
                                      </p:tavLst>
                                    </p:anim>
                                  </p:childTnLst>
                                </p:cTn>
                              </p:par>
                              <p:par>
                                <p:cTn id="137" presetID="42" presetClass="entr" presetSubtype="0" fill="hold" nodeType="withEffect">
                                  <p:stCondLst>
                                    <p:cond delay="0"/>
                                  </p:stCondLst>
                                  <p:childTnLst>
                                    <p:set>
                                      <p:cBhvr>
                                        <p:cTn id="138" dur="1" fill="hold">
                                          <p:stCondLst>
                                            <p:cond delay="0"/>
                                          </p:stCondLst>
                                        </p:cTn>
                                        <p:tgtEl>
                                          <p:spTgt spid="536"/>
                                        </p:tgtEl>
                                        <p:attrNameLst>
                                          <p:attrName>style.visibility</p:attrName>
                                        </p:attrNameLst>
                                      </p:cBhvr>
                                      <p:to>
                                        <p:strVal val="visible"/>
                                      </p:to>
                                    </p:set>
                                    <p:animEffect transition="in" filter="fade">
                                      <p:cBhvr>
                                        <p:cTn id="139" dur="500"/>
                                        <p:tgtEl>
                                          <p:spTgt spid="536"/>
                                        </p:tgtEl>
                                      </p:cBhvr>
                                    </p:animEffect>
                                    <p:anim calcmode="lin" valueType="num">
                                      <p:cBhvr>
                                        <p:cTn id="140" dur="500" fill="hold"/>
                                        <p:tgtEl>
                                          <p:spTgt spid="536"/>
                                        </p:tgtEl>
                                        <p:attrNameLst>
                                          <p:attrName>ppt_x</p:attrName>
                                        </p:attrNameLst>
                                      </p:cBhvr>
                                      <p:tavLst>
                                        <p:tav tm="0">
                                          <p:val>
                                            <p:strVal val="#ppt_x"/>
                                          </p:val>
                                        </p:tav>
                                        <p:tav tm="100000">
                                          <p:val>
                                            <p:strVal val="#ppt_x"/>
                                          </p:val>
                                        </p:tav>
                                      </p:tavLst>
                                    </p:anim>
                                    <p:anim calcmode="lin" valueType="num">
                                      <p:cBhvr>
                                        <p:cTn id="141" dur="500" fill="hold"/>
                                        <p:tgtEl>
                                          <p:spTgt spid="536"/>
                                        </p:tgtEl>
                                        <p:attrNameLst>
                                          <p:attrName>ppt_y</p:attrName>
                                        </p:attrNameLst>
                                      </p:cBhvr>
                                      <p:tavLst>
                                        <p:tav tm="0">
                                          <p:val>
                                            <p:strVal val="#ppt_y+.1"/>
                                          </p:val>
                                        </p:tav>
                                        <p:tav tm="100000">
                                          <p:val>
                                            <p:strVal val="#ppt_y"/>
                                          </p:val>
                                        </p:tav>
                                      </p:tavLst>
                                    </p:anim>
                                  </p:childTnLst>
                                </p:cTn>
                              </p:par>
                              <p:par>
                                <p:cTn id="142" presetID="42" presetClass="entr" presetSubtype="0" fill="hold" nodeType="withEffect">
                                  <p:stCondLst>
                                    <p:cond delay="0"/>
                                  </p:stCondLst>
                                  <p:childTnLst>
                                    <p:set>
                                      <p:cBhvr>
                                        <p:cTn id="143" dur="1" fill="hold">
                                          <p:stCondLst>
                                            <p:cond delay="0"/>
                                          </p:stCondLst>
                                        </p:cTn>
                                        <p:tgtEl>
                                          <p:spTgt spid="541"/>
                                        </p:tgtEl>
                                        <p:attrNameLst>
                                          <p:attrName>style.visibility</p:attrName>
                                        </p:attrNameLst>
                                      </p:cBhvr>
                                      <p:to>
                                        <p:strVal val="visible"/>
                                      </p:to>
                                    </p:set>
                                    <p:animEffect transition="in" filter="fade">
                                      <p:cBhvr>
                                        <p:cTn id="144" dur="500"/>
                                        <p:tgtEl>
                                          <p:spTgt spid="541"/>
                                        </p:tgtEl>
                                      </p:cBhvr>
                                    </p:animEffect>
                                    <p:anim calcmode="lin" valueType="num">
                                      <p:cBhvr>
                                        <p:cTn id="145" dur="500" fill="hold"/>
                                        <p:tgtEl>
                                          <p:spTgt spid="541"/>
                                        </p:tgtEl>
                                        <p:attrNameLst>
                                          <p:attrName>ppt_x</p:attrName>
                                        </p:attrNameLst>
                                      </p:cBhvr>
                                      <p:tavLst>
                                        <p:tav tm="0">
                                          <p:val>
                                            <p:strVal val="#ppt_x"/>
                                          </p:val>
                                        </p:tav>
                                        <p:tav tm="100000">
                                          <p:val>
                                            <p:strVal val="#ppt_x"/>
                                          </p:val>
                                        </p:tav>
                                      </p:tavLst>
                                    </p:anim>
                                    <p:anim calcmode="lin" valueType="num">
                                      <p:cBhvr>
                                        <p:cTn id="146" dur="500" fill="hold"/>
                                        <p:tgtEl>
                                          <p:spTgt spid="541"/>
                                        </p:tgtEl>
                                        <p:attrNameLst>
                                          <p:attrName>ppt_y</p:attrName>
                                        </p:attrNameLst>
                                      </p:cBhvr>
                                      <p:tavLst>
                                        <p:tav tm="0">
                                          <p:val>
                                            <p:strVal val="#ppt_y+.1"/>
                                          </p:val>
                                        </p:tav>
                                        <p:tav tm="100000">
                                          <p:val>
                                            <p:strVal val="#ppt_y"/>
                                          </p:val>
                                        </p:tav>
                                      </p:tavLst>
                                    </p:anim>
                                  </p:childTnLst>
                                </p:cTn>
                              </p:par>
                              <p:par>
                                <p:cTn id="147" presetID="42" presetClass="entr" presetSubtype="0" fill="hold" nodeType="withEffect">
                                  <p:stCondLst>
                                    <p:cond delay="0"/>
                                  </p:stCondLst>
                                  <p:childTnLst>
                                    <p:set>
                                      <p:cBhvr>
                                        <p:cTn id="148" dur="1" fill="hold">
                                          <p:stCondLst>
                                            <p:cond delay="0"/>
                                          </p:stCondLst>
                                        </p:cTn>
                                        <p:tgtEl>
                                          <p:spTgt spid="546"/>
                                        </p:tgtEl>
                                        <p:attrNameLst>
                                          <p:attrName>style.visibility</p:attrName>
                                        </p:attrNameLst>
                                      </p:cBhvr>
                                      <p:to>
                                        <p:strVal val="visible"/>
                                      </p:to>
                                    </p:set>
                                    <p:animEffect transition="in" filter="fade">
                                      <p:cBhvr>
                                        <p:cTn id="149" dur="500"/>
                                        <p:tgtEl>
                                          <p:spTgt spid="546"/>
                                        </p:tgtEl>
                                      </p:cBhvr>
                                    </p:animEffect>
                                    <p:anim calcmode="lin" valueType="num">
                                      <p:cBhvr>
                                        <p:cTn id="150" dur="500" fill="hold"/>
                                        <p:tgtEl>
                                          <p:spTgt spid="546"/>
                                        </p:tgtEl>
                                        <p:attrNameLst>
                                          <p:attrName>ppt_x</p:attrName>
                                        </p:attrNameLst>
                                      </p:cBhvr>
                                      <p:tavLst>
                                        <p:tav tm="0">
                                          <p:val>
                                            <p:strVal val="#ppt_x"/>
                                          </p:val>
                                        </p:tav>
                                        <p:tav tm="100000">
                                          <p:val>
                                            <p:strVal val="#ppt_x"/>
                                          </p:val>
                                        </p:tav>
                                      </p:tavLst>
                                    </p:anim>
                                    <p:anim calcmode="lin" valueType="num">
                                      <p:cBhvr>
                                        <p:cTn id="151" dur="500" fill="hold"/>
                                        <p:tgtEl>
                                          <p:spTgt spid="546"/>
                                        </p:tgtEl>
                                        <p:attrNameLst>
                                          <p:attrName>ppt_y</p:attrName>
                                        </p:attrNameLst>
                                      </p:cBhvr>
                                      <p:tavLst>
                                        <p:tav tm="0">
                                          <p:val>
                                            <p:strVal val="#ppt_y+.1"/>
                                          </p:val>
                                        </p:tav>
                                        <p:tav tm="100000">
                                          <p:val>
                                            <p:strVal val="#ppt_y"/>
                                          </p:val>
                                        </p:tav>
                                      </p:tavLst>
                                    </p:anim>
                                  </p:childTnLst>
                                </p:cTn>
                              </p:par>
                            </p:childTnLst>
                          </p:cTn>
                        </p:par>
                        <p:par>
                          <p:cTn id="152" fill="hold">
                            <p:stCondLst>
                              <p:cond delay="5000"/>
                            </p:stCondLst>
                            <p:childTnLst>
                              <p:par>
                                <p:cTn id="153" presetID="22" presetClass="entr" presetSubtype="1" fill="hold" nodeType="afterEffect">
                                  <p:stCondLst>
                                    <p:cond delay="0"/>
                                  </p:stCondLst>
                                  <p:childTnLst>
                                    <p:set>
                                      <p:cBhvr>
                                        <p:cTn id="154" dur="1" fill="hold">
                                          <p:stCondLst>
                                            <p:cond delay="0"/>
                                          </p:stCondLst>
                                        </p:cTn>
                                        <p:tgtEl>
                                          <p:spTgt spid="468"/>
                                        </p:tgtEl>
                                        <p:attrNameLst>
                                          <p:attrName>style.visibility</p:attrName>
                                        </p:attrNameLst>
                                      </p:cBhvr>
                                      <p:to>
                                        <p:strVal val="visible"/>
                                      </p:to>
                                    </p:set>
                                    <p:animEffect transition="in" filter="wipe(up)">
                                      <p:cBhvr>
                                        <p:cTn id="155" dur="500"/>
                                        <p:tgtEl>
                                          <p:spTgt spid="468"/>
                                        </p:tgtEl>
                                      </p:cBhvr>
                                    </p:animEffect>
                                  </p:childTnLst>
                                </p:cTn>
                              </p:par>
                              <p:par>
                                <p:cTn id="156" presetID="22" presetClass="entr" presetSubtype="1" fill="hold" nodeType="withEffect">
                                  <p:stCondLst>
                                    <p:cond delay="0"/>
                                  </p:stCondLst>
                                  <p:childTnLst>
                                    <p:set>
                                      <p:cBhvr>
                                        <p:cTn id="157" dur="1" fill="hold">
                                          <p:stCondLst>
                                            <p:cond delay="0"/>
                                          </p:stCondLst>
                                        </p:cTn>
                                        <p:tgtEl>
                                          <p:spTgt spid="469"/>
                                        </p:tgtEl>
                                        <p:attrNameLst>
                                          <p:attrName>style.visibility</p:attrName>
                                        </p:attrNameLst>
                                      </p:cBhvr>
                                      <p:to>
                                        <p:strVal val="visible"/>
                                      </p:to>
                                    </p:set>
                                    <p:animEffect transition="in" filter="wipe(up)">
                                      <p:cBhvr>
                                        <p:cTn id="158" dur="500"/>
                                        <p:tgtEl>
                                          <p:spTgt spid="469"/>
                                        </p:tgtEl>
                                      </p:cBhvr>
                                    </p:animEffect>
                                  </p:childTnLst>
                                </p:cTn>
                              </p:par>
                              <p:par>
                                <p:cTn id="159" presetID="22" presetClass="entr" presetSubtype="1" fill="hold" nodeType="withEffect">
                                  <p:stCondLst>
                                    <p:cond delay="0"/>
                                  </p:stCondLst>
                                  <p:childTnLst>
                                    <p:set>
                                      <p:cBhvr>
                                        <p:cTn id="160" dur="1" fill="hold">
                                          <p:stCondLst>
                                            <p:cond delay="0"/>
                                          </p:stCondLst>
                                        </p:cTn>
                                        <p:tgtEl>
                                          <p:spTgt spid="470"/>
                                        </p:tgtEl>
                                        <p:attrNameLst>
                                          <p:attrName>style.visibility</p:attrName>
                                        </p:attrNameLst>
                                      </p:cBhvr>
                                      <p:to>
                                        <p:strVal val="visible"/>
                                      </p:to>
                                    </p:set>
                                    <p:animEffect transition="in" filter="wipe(up)">
                                      <p:cBhvr>
                                        <p:cTn id="161" dur="500"/>
                                        <p:tgtEl>
                                          <p:spTgt spid="470"/>
                                        </p:tgtEl>
                                      </p:cBhvr>
                                    </p:animEffect>
                                  </p:childTnLst>
                                </p:cTn>
                              </p:par>
                              <p:par>
                                <p:cTn id="162" presetID="22" presetClass="entr" presetSubtype="1" fill="hold" nodeType="withEffect">
                                  <p:stCondLst>
                                    <p:cond delay="0"/>
                                  </p:stCondLst>
                                  <p:childTnLst>
                                    <p:set>
                                      <p:cBhvr>
                                        <p:cTn id="163" dur="1" fill="hold">
                                          <p:stCondLst>
                                            <p:cond delay="0"/>
                                          </p:stCondLst>
                                        </p:cTn>
                                        <p:tgtEl>
                                          <p:spTgt spid="471"/>
                                        </p:tgtEl>
                                        <p:attrNameLst>
                                          <p:attrName>style.visibility</p:attrName>
                                        </p:attrNameLst>
                                      </p:cBhvr>
                                      <p:to>
                                        <p:strVal val="visible"/>
                                      </p:to>
                                    </p:set>
                                    <p:animEffect transition="in" filter="wipe(up)">
                                      <p:cBhvr>
                                        <p:cTn id="164" dur="500"/>
                                        <p:tgtEl>
                                          <p:spTgt spid="471"/>
                                        </p:tgtEl>
                                      </p:cBhvr>
                                    </p:animEffect>
                                  </p:childTnLst>
                                </p:cTn>
                              </p:par>
                              <p:par>
                                <p:cTn id="165" presetID="22" presetClass="entr" presetSubtype="1" fill="hold" nodeType="withEffect">
                                  <p:stCondLst>
                                    <p:cond delay="0"/>
                                  </p:stCondLst>
                                  <p:childTnLst>
                                    <p:set>
                                      <p:cBhvr>
                                        <p:cTn id="166" dur="1" fill="hold">
                                          <p:stCondLst>
                                            <p:cond delay="0"/>
                                          </p:stCondLst>
                                        </p:cTn>
                                        <p:tgtEl>
                                          <p:spTgt spid="472"/>
                                        </p:tgtEl>
                                        <p:attrNameLst>
                                          <p:attrName>style.visibility</p:attrName>
                                        </p:attrNameLst>
                                      </p:cBhvr>
                                      <p:to>
                                        <p:strVal val="visible"/>
                                      </p:to>
                                    </p:set>
                                    <p:animEffect transition="in" filter="wipe(up)">
                                      <p:cBhvr>
                                        <p:cTn id="167" dur="500"/>
                                        <p:tgtEl>
                                          <p:spTgt spid="472"/>
                                        </p:tgtEl>
                                      </p:cBhvr>
                                    </p:animEffect>
                                  </p:childTnLst>
                                </p:cTn>
                              </p:par>
                              <p:par>
                                <p:cTn id="168" presetID="22" presetClass="entr" presetSubtype="1" fill="hold" nodeType="withEffect">
                                  <p:stCondLst>
                                    <p:cond delay="0"/>
                                  </p:stCondLst>
                                  <p:childTnLst>
                                    <p:set>
                                      <p:cBhvr>
                                        <p:cTn id="169" dur="1" fill="hold">
                                          <p:stCondLst>
                                            <p:cond delay="0"/>
                                          </p:stCondLst>
                                        </p:cTn>
                                        <p:tgtEl>
                                          <p:spTgt spid="473"/>
                                        </p:tgtEl>
                                        <p:attrNameLst>
                                          <p:attrName>style.visibility</p:attrName>
                                        </p:attrNameLst>
                                      </p:cBhvr>
                                      <p:to>
                                        <p:strVal val="visible"/>
                                      </p:to>
                                    </p:set>
                                    <p:animEffect transition="in" filter="wipe(up)">
                                      <p:cBhvr>
                                        <p:cTn id="170" dur="500"/>
                                        <p:tgtEl>
                                          <p:spTgt spid="473"/>
                                        </p:tgtEl>
                                      </p:cBhvr>
                                    </p:animEffect>
                                  </p:childTnLst>
                                </p:cTn>
                              </p:par>
                              <p:par>
                                <p:cTn id="171" presetID="22" presetClass="entr" presetSubtype="1" fill="hold" nodeType="withEffect">
                                  <p:stCondLst>
                                    <p:cond delay="0"/>
                                  </p:stCondLst>
                                  <p:childTnLst>
                                    <p:set>
                                      <p:cBhvr>
                                        <p:cTn id="172" dur="1" fill="hold">
                                          <p:stCondLst>
                                            <p:cond delay="0"/>
                                          </p:stCondLst>
                                        </p:cTn>
                                        <p:tgtEl>
                                          <p:spTgt spid="474"/>
                                        </p:tgtEl>
                                        <p:attrNameLst>
                                          <p:attrName>style.visibility</p:attrName>
                                        </p:attrNameLst>
                                      </p:cBhvr>
                                      <p:to>
                                        <p:strVal val="visible"/>
                                      </p:to>
                                    </p:set>
                                    <p:animEffect transition="in" filter="wipe(up)">
                                      <p:cBhvr>
                                        <p:cTn id="173" dur="500"/>
                                        <p:tgtEl>
                                          <p:spTgt spid="474"/>
                                        </p:tgtEl>
                                      </p:cBhvr>
                                    </p:animEffect>
                                  </p:childTnLst>
                                </p:cTn>
                              </p:par>
                              <p:par>
                                <p:cTn id="174" presetID="22" presetClass="entr" presetSubtype="1" fill="hold" nodeType="withEffect">
                                  <p:stCondLst>
                                    <p:cond delay="0"/>
                                  </p:stCondLst>
                                  <p:childTnLst>
                                    <p:set>
                                      <p:cBhvr>
                                        <p:cTn id="175" dur="1" fill="hold">
                                          <p:stCondLst>
                                            <p:cond delay="0"/>
                                          </p:stCondLst>
                                        </p:cTn>
                                        <p:tgtEl>
                                          <p:spTgt spid="475"/>
                                        </p:tgtEl>
                                        <p:attrNameLst>
                                          <p:attrName>style.visibility</p:attrName>
                                        </p:attrNameLst>
                                      </p:cBhvr>
                                      <p:to>
                                        <p:strVal val="visible"/>
                                      </p:to>
                                    </p:set>
                                    <p:animEffect transition="in" filter="wipe(up)">
                                      <p:cBhvr>
                                        <p:cTn id="176" dur="500"/>
                                        <p:tgtEl>
                                          <p:spTgt spid="475"/>
                                        </p:tgtEl>
                                      </p:cBhvr>
                                    </p:animEffect>
                                  </p:childTnLst>
                                </p:cTn>
                              </p:par>
                              <p:par>
                                <p:cTn id="177" presetID="22" presetClass="entr" presetSubtype="1" fill="hold" nodeType="withEffect">
                                  <p:stCondLst>
                                    <p:cond delay="0"/>
                                  </p:stCondLst>
                                  <p:childTnLst>
                                    <p:set>
                                      <p:cBhvr>
                                        <p:cTn id="178" dur="1" fill="hold">
                                          <p:stCondLst>
                                            <p:cond delay="0"/>
                                          </p:stCondLst>
                                        </p:cTn>
                                        <p:tgtEl>
                                          <p:spTgt spid="476"/>
                                        </p:tgtEl>
                                        <p:attrNameLst>
                                          <p:attrName>style.visibility</p:attrName>
                                        </p:attrNameLst>
                                      </p:cBhvr>
                                      <p:to>
                                        <p:strVal val="visible"/>
                                      </p:to>
                                    </p:set>
                                    <p:animEffect transition="in" filter="wipe(up)">
                                      <p:cBhvr>
                                        <p:cTn id="179" dur="500"/>
                                        <p:tgtEl>
                                          <p:spTgt spid="476"/>
                                        </p:tgtEl>
                                      </p:cBhvr>
                                    </p:animEffect>
                                  </p:childTnLst>
                                </p:cTn>
                              </p:par>
                              <p:par>
                                <p:cTn id="180" presetID="22" presetClass="entr" presetSubtype="1" fill="hold" nodeType="withEffect">
                                  <p:stCondLst>
                                    <p:cond delay="0"/>
                                  </p:stCondLst>
                                  <p:childTnLst>
                                    <p:set>
                                      <p:cBhvr>
                                        <p:cTn id="181" dur="1" fill="hold">
                                          <p:stCondLst>
                                            <p:cond delay="0"/>
                                          </p:stCondLst>
                                        </p:cTn>
                                        <p:tgtEl>
                                          <p:spTgt spid="477"/>
                                        </p:tgtEl>
                                        <p:attrNameLst>
                                          <p:attrName>style.visibility</p:attrName>
                                        </p:attrNameLst>
                                      </p:cBhvr>
                                      <p:to>
                                        <p:strVal val="visible"/>
                                      </p:to>
                                    </p:set>
                                    <p:animEffect transition="in" filter="wipe(up)">
                                      <p:cBhvr>
                                        <p:cTn id="182" dur="500"/>
                                        <p:tgtEl>
                                          <p:spTgt spid="477"/>
                                        </p:tgtEl>
                                      </p:cBhvr>
                                    </p:animEffect>
                                  </p:childTnLst>
                                </p:cTn>
                              </p:par>
                              <p:par>
                                <p:cTn id="183" presetID="22" presetClass="entr" presetSubtype="1" fill="hold" nodeType="withEffect">
                                  <p:stCondLst>
                                    <p:cond delay="0"/>
                                  </p:stCondLst>
                                  <p:childTnLst>
                                    <p:set>
                                      <p:cBhvr>
                                        <p:cTn id="184" dur="1" fill="hold">
                                          <p:stCondLst>
                                            <p:cond delay="0"/>
                                          </p:stCondLst>
                                        </p:cTn>
                                        <p:tgtEl>
                                          <p:spTgt spid="478"/>
                                        </p:tgtEl>
                                        <p:attrNameLst>
                                          <p:attrName>style.visibility</p:attrName>
                                        </p:attrNameLst>
                                      </p:cBhvr>
                                      <p:to>
                                        <p:strVal val="visible"/>
                                      </p:to>
                                    </p:set>
                                    <p:animEffect transition="in" filter="wipe(up)">
                                      <p:cBhvr>
                                        <p:cTn id="185" dur="500"/>
                                        <p:tgtEl>
                                          <p:spTgt spid="478"/>
                                        </p:tgtEl>
                                      </p:cBhvr>
                                    </p:animEffect>
                                  </p:childTnLst>
                                </p:cTn>
                              </p:par>
                              <p:par>
                                <p:cTn id="186" presetID="22" presetClass="entr" presetSubtype="1" fill="hold" nodeType="withEffect">
                                  <p:stCondLst>
                                    <p:cond delay="0"/>
                                  </p:stCondLst>
                                  <p:childTnLst>
                                    <p:set>
                                      <p:cBhvr>
                                        <p:cTn id="187" dur="1" fill="hold">
                                          <p:stCondLst>
                                            <p:cond delay="0"/>
                                          </p:stCondLst>
                                        </p:cTn>
                                        <p:tgtEl>
                                          <p:spTgt spid="479"/>
                                        </p:tgtEl>
                                        <p:attrNameLst>
                                          <p:attrName>style.visibility</p:attrName>
                                        </p:attrNameLst>
                                      </p:cBhvr>
                                      <p:to>
                                        <p:strVal val="visible"/>
                                      </p:to>
                                    </p:set>
                                    <p:animEffect transition="in" filter="wipe(up)">
                                      <p:cBhvr>
                                        <p:cTn id="188" dur="500"/>
                                        <p:tgtEl>
                                          <p:spTgt spid="479"/>
                                        </p:tgtEl>
                                      </p:cBhvr>
                                    </p:animEffect>
                                  </p:childTnLst>
                                </p:cTn>
                              </p:par>
                              <p:par>
                                <p:cTn id="189" presetID="22" presetClass="entr" presetSubtype="1" fill="hold" nodeType="withEffect">
                                  <p:stCondLst>
                                    <p:cond delay="0"/>
                                  </p:stCondLst>
                                  <p:childTnLst>
                                    <p:set>
                                      <p:cBhvr>
                                        <p:cTn id="190" dur="1" fill="hold">
                                          <p:stCondLst>
                                            <p:cond delay="0"/>
                                          </p:stCondLst>
                                        </p:cTn>
                                        <p:tgtEl>
                                          <p:spTgt spid="480"/>
                                        </p:tgtEl>
                                        <p:attrNameLst>
                                          <p:attrName>style.visibility</p:attrName>
                                        </p:attrNameLst>
                                      </p:cBhvr>
                                      <p:to>
                                        <p:strVal val="visible"/>
                                      </p:to>
                                    </p:set>
                                    <p:animEffect transition="in" filter="wipe(up)">
                                      <p:cBhvr>
                                        <p:cTn id="191" dur="500"/>
                                        <p:tgtEl>
                                          <p:spTgt spid="480"/>
                                        </p:tgtEl>
                                      </p:cBhvr>
                                    </p:animEffect>
                                  </p:childTnLst>
                                </p:cTn>
                              </p:par>
                              <p:par>
                                <p:cTn id="192" presetID="22" presetClass="entr" presetSubtype="1" fill="hold" nodeType="withEffect">
                                  <p:stCondLst>
                                    <p:cond delay="0"/>
                                  </p:stCondLst>
                                  <p:childTnLst>
                                    <p:set>
                                      <p:cBhvr>
                                        <p:cTn id="193" dur="1" fill="hold">
                                          <p:stCondLst>
                                            <p:cond delay="0"/>
                                          </p:stCondLst>
                                        </p:cTn>
                                        <p:tgtEl>
                                          <p:spTgt spid="481"/>
                                        </p:tgtEl>
                                        <p:attrNameLst>
                                          <p:attrName>style.visibility</p:attrName>
                                        </p:attrNameLst>
                                      </p:cBhvr>
                                      <p:to>
                                        <p:strVal val="visible"/>
                                      </p:to>
                                    </p:set>
                                    <p:animEffect transition="in" filter="wipe(up)">
                                      <p:cBhvr>
                                        <p:cTn id="194" dur="500"/>
                                        <p:tgtEl>
                                          <p:spTgt spid="481"/>
                                        </p:tgtEl>
                                      </p:cBhvr>
                                    </p:animEffect>
                                  </p:childTnLst>
                                </p:cTn>
                              </p:par>
                              <p:par>
                                <p:cTn id="195" presetID="22" presetClass="entr" presetSubtype="1" fill="hold" nodeType="withEffect">
                                  <p:stCondLst>
                                    <p:cond delay="0"/>
                                  </p:stCondLst>
                                  <p:childTnLst>
                                    <p:set>
                                      <p:cBhvr>
                                        <p:cTn id="196" dur="1" fill="hold">
                                          <p:stCondLst>
                                            <p:cond delay="0"/>
                                          </p:stCondLst>
                                        </p:cTn>
                                        <p:tgtEl>
                                          <p:spTgt spid="482"/>
                                        </p:tgtEl>
                                        <p:attrNameLst>
                                          <p:attrName>style.visibility</p:attrName>
                                        </p:attrNameLst>
                                      </p:cBhvr>
                                      <p:to>
                                        <p:strVal val="visible"/>
                                      </p:to>
                                    </p:set>
                                    <p:animEffect transition="in" filter="wipe(up)">
                                      <p:cBhvr>
                                        <p:cTn id="197" dur="500"/>
                                        <p:tgtEl>
                                          <p:spTgt spid="482"/>
                                        </p:tgtEl>
                                      </p:cBhvr>
                                    </p:animEffect>
                                  </p:childTnLst>
                                </p:cTn>
                              </p:par>
                              <p:par>
                                <p:cTn id="198" presetID="22" presetClass="entr" presetSubtype="1" fill="hold" nodeType="withEffect">
                                  <p:stCondLst>
                                    <p:cond delay="0"/>
                                  </p:stCondLst>
                                  <p:childTnLst>
                                    <p:set>
                                      <p:cBhvr>
                                        <p:cTn id="199" dur="1" fill="hold">
                                          <p:stCondLst>
                                            <p:cond delay="0"/>
                                          </p:stCondLst>
                                        </p:cTn>
                                        <p:tgtEl>
                                          <p:spTgt spid="483"/>
                                        </p:tgtEl>
                                        <p:attrNameLst>
                                          <p:attrName>style.visibility</p:attrName>
                                        </p:attrNameLst>
                                      </p:cBhvr>
                                      <p:to>
                                        <p:strVal val="visible"/>
                                      </p:to>
                                    </p:set>
                                    <p:animEffect transition="in" filter="wipe(up)">
                                      <p:cBhvr>
                                        <p:cTn id="200" dur="500"/>
                                        <p:tgtEl>
                                          <p:spTgt spid="483"/>
                                        </p:tgtEl>
                                      </p:cBhvr>
                                    </p:animEffect>
                                  </p:childTnLst>
                                </p:cTn>
                              </p:par>
                              <p:par>
                                <p:cTn id="201" presetID="22" presetClass="entr" presetSubtype="1" fill="hold" nodeType="withEffect">
                                  <p:stCondLst>
                                    <p:cond delay="0"/>
                                  </p:stCondLst>
                                  <p:childTnLst>
                                    <p:set>
                                      <p:cBhvr>
                                        <p:cTn id="202" dur="1" fill="hold">
                                          <p:stCondLst>
                                            <p:cond delay="0"/>
                                          </p:stCondLst>
                                        </p:cTn>
                                        <p:tgtEl>
                                          <p:spTgt spid="484"/>
                                        </p:tgtEl>
                                        <p:attrNameLst>
                                          <p:attrName>style.visibility</p:attrName>
                                        </p:attrNameLst>
                                      </p:cBhvr>
                                      <p:to>
                                        <p:strVal val="visible"/>
                                      </p:to>
                                    </p:set>
                                    <p:animEffect transition="in" filter="wipe(up)">
                                      <p:cBhvr>
                                        <p:cTn id="203" dur="500"/>
                                        <p:tgtEl>
                                          <p:spTgt spid="484"/>
                                        </p:tgtEl>
                                      </p:cBhvr>
                                    </p:animEffect>
                                  </p:childTnLst>
                                </p:cTn>
                              </p:par>
                              <p:par>
                                <p:cTn id="204" presetID="22" presetClass="entr" presetSubtype="1" fill="hold" nodeType="withEffect">
                                  <p:stCondLst>
                                    <p:cond delay="0"/>
                                  </p:stCondLst>
                                  <p:childTnLst>
                                    <p:set>
                                      <p:cBhvr>
                                        <p:cTn id="205" dur="1" fill="hold">
                                          <p:stCondLst>
                                            <p:cond delay="0"/>
                                          </p:stCondLst>
                                        </p:cTn>
                                        <p:tgtEl>
                                          <p:spTgt spid="485"/>
                                        </p:tgtEl>
                                        <p:attrNameLst>
                                          <p:attrName>style.visibility</p:attrName>
                                        </p:attrNameLst>
                                      </p:cBhvr>
                                      <p:to>
                                        <p:strVal val="visible"/>
                                      </p:to>
                                    </p:set>
                                    <p:animEffect transition="in" filter="wipe(up)">
                                      <p:cBhvr>
                                        <p:cTn id="206" dur="500"/>
                                        <p:tgtEl>
                                          <p:spTgt spid="485"/>
                                        </p:tgtEl>
                                      </p:cBhvr>
                                    </p:animEffect>
                                  </p:childTnLst>
                                </p:cTn>
                              </p:par>
                              <p:par>
                                <p:cTn id="207" presetID="22" presetClass="entr" presetSubtype="1" fill="hold" nodeType="withEffect">
                                  <p:stCondLst>
                                    <p:cond delay="0"/>
                                  </p:stCondLst>
                                  <p:childTnLst>
                                    <p:set>
                                      <p:cBhvr>
                                        <p:cTn id="208" dur="1" fill="hold">
                                          <p:stCondLst>
                                            <p:cond delay="0"/>
                                          </p:stCondLst>
                                        </p:cTn>
                                        <p:tgtEl>
                                          <p:spTgt spid="486"/>
                                        </p:tgtEl>
                                        <p:attrNameLst>
                                          <p:attrName>style.visibility</p:attrName>
                                        </p:attrNameLst>
                                      </p:cBhvr>
                                      <p:to>
                                        <p:strVal val="visible"/>
                                      </p:to>
                                    </p:set>
                                    <p:animEffect transition="in" filter="wipe(up)">
                                      <p:cBhvr>
                                        <p:cTn id="209" dur="500"/>
                                        <p:tgtEl>
                                          <p:spTgt spid="486"/>
                                        </p:tgtEl>
                                      </p:cBhvr>
                                    </p:animEffect>
                                  </p:childTnLst>
                                </p:cTn>
                              </p:par>
                              <p:par>
                                <p:cTn id="210" presetID="22" presetClass="entr" presetSubtype="1" fill="hold" nodeType="withEffect">
                                  <p:stCondLst>
                                    <p:cond delay="0"/>
                                  </p:stCondLst>
                                  <p:childTnLst>
                                    <p:set>
                                      <p:cBhvr>
                                        <p:cTn id="211" dur="1" fill="hold">
                                          <p:stCondLst>
                                            <p:cond delay="0"/>
                                          </p:stCondLst>
                                        </p:cTn>
                                        <p:tgtEl>
                                          <p:spTgt spid="487"/>
                                        </p:tgtEl>
                                        <p:attrNameLst>
                                          <p:attrName>style.visibility</p:attrName>
                                        </p:attrNameLst>
                                      </p:cBhvr>
                                      <p:to>
                                        <p:strVal val="visible"/>
                                      </p:to>
                                    </p:set>
                                    <p:animEffect transition="in" filter="wipe(up)">
                                      <p:cBhvr>
                                        <p:cTn id="212" dur="500"/>
                                        <p:tgtEl>
                                          <p:spTgt spid="487"/>
                                        </p:tgtEl>
                                      </p:cBhvr>
                                    </p:animEffect>
                                  </p:childTnLst>
                                </p:cTn>
                              </p:par>
                              <p:par>
                                <p:cTn id="213" presetID="22" presetClass="entr" presetSubtype="1" fill="hold" nodeType="withEffect">
                                  <p:stCondLst>
                                    <p:cond delay="0"/>
                                  </p:stCondLst>
                                  <p:childTnLst>
                                    <p:set>
                                      <p:cBhvr>
                                        <p:cTn id="214" dur="1" fill="hold">
                                          <p:stCondLst>
                                            <p:cond delay="0"/>
                                          </p:stCondLst>
                                        </p:cTn>
                                        <p:tgtEl>
                                          <p:spTgt spid="488"/>
                                        </p:tgtEl>
                                        <p:attrNameLst>
                                          <p:attrName>style.visibility</p:attrName>
                                        </p:attrNameLst>
                                      </p:cBhvr>
                                      <p:to>
                                        <p:strVal val="visible"/>
                                      </p:to>
                                    </p:set>
                                    <p:animEffect transition="in" filter="wipe(up)">
                                      <p:cBhvr>
                                        <p:cTn id="215" dur="500"/>
                                        <p:tgtEl>
                                          <p:spTgt spid="488"/>
                                        </p:tgtEl>
                                      </p:cBhvr>
                                    </p:animEffect>
                                  </p:childTnLst>
                                </p:cTn>
                              </p:par>
                              <p:par>
                                <p:cTn id="216" presetID="22" presetClass="entr" presetSubtype="1" fill="hold" nodeType="withEffect">
                                  <p:stCondLst>
                                    <p:cond delay="0"/>
                                  </p:stCondLst>
                                  <p:childTnLst>
                                    <p:set>
                                      <p:cBhvr>
                                        <p:cTn id="217" dur="1" fill="hold">
                                          <p:stCondLst>
                                            <p:cond delay="0"/>
                                          </p:stCondLst>
                                        </p:cTn>
                                        <p:tgtEl>
                                          <p:spTgt spid="489"/>
                                        </p:tgtEl>
                                        <p:attrNameLst>
                                          <p:attrName>style.visibility</p:attrName>
                                        </p:attrNameLst>
                                      </p:cBhvr>
                                      <p:to>
                                        <p:strVal val="visible"/>
                                      </p:to>
                                    </p:set>
                                    <p:animEffect transition="in" filter="wipe(up)">
                                      <p:cBhvr>
                                        <p:cTn id="218" dur="500"/>
                                        <p:tgtEl>
                                          <p:spTgt spid="489"/>
                                        </p:tgtEl>
                                      </p:cBhvr>
                                    </p:animEffect>
                                  </p:childTnLst>
                                </p:cTn>
                              </p:par>
                              <p:par>
                                <p:cTn id="219" presetID="22" presetClass="entr" presetSubtype="1" fill="hold" nodeType="withEffect">
                                  <p:stCondLst>
                                    <p:cond delay="0"/>
                                  </p:stCondLst>
                                  <p:childTnLst>
                                    <p:set>
                                      <p:cBhvr>
                                        <p:cTn id="220" dur="1" fill="hold">
                                          <p:stCondLst>
                                            <p:cond delay="0"/>
                                          </p:stCondLst>
                                        </p:cTn>
                                        <p:tgtEl>
                                          <p:spTgt spid="490"/>
                                        </p:tgtEl>
                                        <p:attrNameLst>
                                          <p:attrName>style.visibility</p:attrName>
                                        </p:attrNameLst>
                                      </p:cBhvr>
                                      <p:to>
                                        <p:strVal val="visible"/>
                                      </p:to>
                                    </p:set>
                                    <p:animEffect transition="in" filter="wipe(up)">
                                      <p:cBhvr>
                                        <p:cTn id="221" dur="500"/>
                                        <p:tgtEl>
                                          <p:spTgt spid="490"/>
                                        </p:tgtEl>
                                      </p:cBhvr>
                                    </p:animEffect>
                                  </p:childTnLst>
                                </p:cTn>
                              </p:par>
                              <p:par>
                                <p:cTn id="222" presetID="22" presetClass="entr" presetSubtype="1" fill="hold" nodeType="withEffect">
                                  <p:stCondLst>
                                    <p:cond delay="0"/>
                                  </p:stCondLst>
                                  <p:childTnLst>
                                    <p:set>
                                      <p:cBhvr>
                                        <p:cTn id="223" dur="1" fill="hold">
                                          <p:stCondLst>
                                            <p:cond delay="0"/>
                                          </p:stCondLst>
                                        </p:cTn>
                                        <p:tgtEl>
                                          <p:spTgt spid="491"/>
                                        </p:tgtEl>
                                        <p:attrNameLst>
                                          <p:attrName>style.visibility</p:attrName>
                                        </p:attrNameLst>
                                      </p:cBhvr>
                                      <p:to>
                                        <p:strVal val="visible"/>
                                      </p:to>
                                    </p:set>
                                    <p:animEffect transition="in" filter="wipe(up)">
                                      <p:cBhvr>
                                        <p:cTn id="224" dur="500"/>
                                        <p:tgtEl>
                                          <p:spTgt spid="491"/>
                                        </p:tgtEl>
                                      </p:cBhvr>
                                    </p:animEffect>
                                  </p:childTnLst>
                                </p:cTn>
                              </p:par>
                              <p:par>
                                <p:cTn id="225" presetID="22" presetClass="entr" presetSubtype="1" fill="hold" nodeType="withEffect">
                                  <p:stCondLst>
                                    <p:cond delay="0"/>
                                  </p:stCondLst>
                                  <p:childTnLst>
                                    <p:set>
                                      <p:cBhvr>
                                        <p:cTn id="226" dur="1" fill="hold">
                                          <p:stCondLst>
                                            <p:cond delay="0"/>
                                          </p:stCondLst>
                                        </p:cTn>
                                        <p:tgtEl>
                                          <p:spTgt spid="492"/>
                                        </p:tgtEl>
                                        <p:attrNameLst>
                                          <p:attrName>style.visibility</p:attrName>
                                        </p:attrNameLst>
                                      </p:cBhvr>
                                      <p:to>
                                        <p:strVal val="visible"/>
                                      </p:to>
                                    </p:set>
                                    <p:animEffect transition="in" filter="wipe(up)">
                                      <p:cBhvr>
                                        <p:cTn id="227" dur="500"/>
                                        <p:tgtEl>
                                          <p:spTgt spid="492"/>
                                        </p:tgtEl>
                                      </p:cBhvr>
                                    </p:animEffect>
                                  </p:childTnLst>
                                </p:cTn>
                              </p:par>
                              <p:par>
                                <p:cTn id="228" presetID="22" presetClass="entr" presetSubtype="1" fill="hold" nodeType="withEffect">
                                  <p:stCondLst>
                                    <p:cond delay="0"/>
                                  </p:stCondLst>
                                  <p:childTnLst>
                                    <p:set>
                                      <p:cBhvr>
                                        <p:cTn id="229" dur="1" fill="hold">
                                          <p:stCondLst>
                                            <p:cond delay="0"/>
                                          </p:stCondLst>
                                        </p:cTn>
                                        <p:tgtEl>
                                          <p:spTgt spid="493"/>
                                        </p:tgtEl>
                                        <p:attrNameLst>
                                          <p:attrName>style.visibility</p:attrName>
                                        </p:attrNameLst>
                                      </p:cBhvr>
                                      <p:to>
                                        <p:strVal val="visible"/>
                                      </p:to>
                                    </p:set>
                                    <p:animEffect transition="in" filter="wipe(up)">
                                      <p:cBhvr>
                                        <p:cTn id="230" dur="500"/>
                                        <p:tgtEl>
                                          <p:spTgt spid="493"/>
                                        </p:tgtEl>
                                      </p:cBhvr>
                                    </p:animEffect>
                                  </p:childTnLst>
                                </p:cTn>
                              </p:par>
                              <p:par>
                                <p:cTn id="231" presetID="22" presetClass="entr" presetSubtype="1" fill="hold" nodeType="withEffect">
                                  <p:stCondLst>
                                    <p:cond delay="0"/>
                                  </p:stCondLst>
                                  <p:childTnLst>
                                    <p:set>
                                      <p:cBhvr>
                                        <p:cTn id="232" dur="1" fill="hold">
                                          <p:stCondLst>
                                            <p:cond delay="0"/>
                                          </p:stCondLst>
                                        </p:cTn>
                                        <p:tgtEl>
                                          <p:spTgt spid="494"/>
                                        </p:tgtEl>
                                        <p:attrNameLst>
                                          <p:attrName>style.visibility</p:attrName>
                                        </p:attrNameLst>
                                      </p:cBhvr>
                                      <p:to>
                                        <p:strVal val="visible"/>
                                      </p:to>
                                    </p:set>
                                    <p:animEffect transition="in" filter="wipe(up)">
                                      <p:cBhvr>
                                        <p:cTn id="233" dur="500"/>
                                        <p:tgtEl>
                                          <p:spTgt spid="494"/>
                                        </p:tgtEl>
                                      </p:cBhvr>
                                    </p:animEffect>
                                  </p:childTnLst>
                                </p:cTn>
                              </p:par>
                              <p:par>
                                <p:cTn id="234" presetID="22" presetClass="entr" presetSubtype="1" fill="hold" nodeType="withEffect">
                                  <p:stCondLst>
                                    <p:cond delay="0"/>
                                  </p:stCondLst>
                                  <p:childTnLst>
                                    <p:set>
                                      <p:cBhvr>
                                        <p:cTn id="235" dur="1" fill="hold">
                                          <p:stCondLst>
                                            <p:cond delay="0"/>
                                          </p:stCondLst>
                                        </p:cTn>
                                        <p:tgtEl>
                                          <p:spTgt spid="495"/>
                                        </p:tgtEl>
                                        <p:attrNameLst>
                                          <p:attrName>style.visibility</p:attrName>
                                        </p:attrNameLst>
                                      </p:cBhvr>
                                      <p:to>
                                        <p:strVal val="visible"/>
                                      </p:to>
                                    </p:set>
                                    <p:animEffect transition="in" filter="wipe(up)">
                                      <p:cBhvr>
                                        <p:cTn id="236" dur="500"/>
                                        <p:tgtEl>
                                          <p:spTgt spid="495"/>
                                        </p:tgtEl>
                                      </p:cBhvr>
                                    </p:animEffect>
                                  </p:childTnLst>
                                </p:cTn>
                              </p:par>
                              <p:par>
                                <p:cTn id="237" presetID="22" presetClass="entr" presetSubtype="1" fill="hold" nodeType="withEffect">
                                  <p:stCondLst>
                                    <p:cond delay="0"/>
                                  </p:stCondLst>
                                  <p:childTnLst>
                                    <p:set>
                                      <p:cBhvr>
                                        <p:cTn id="238" dur="1" fill="hold">
                                          <p:stCondLst>
                                            <p:cond delay="0"/>
                                          </p:stCondLst>
                                        </p:cTn>
                                        <p:tgtEl>
                                          <p:spTgt spid="496"/>
                                        </p:tgtEl>
                                        <p:attrNameLst>
                                          <p:attrName>style.visibility</p:attrName>
                                        </p:attrNameLst>
                                      </p:cBhvr>
                                      <p:to>
                                        <p:strVal val="visible"/>
                                      </p:to>
                                    </p:set>
                                    <p:animEffect transition="in" filter="wipe(up)">
                                      <p:cBhvr>
                                        <p:cTn id="239" dur="500"/>
                                        <p:tgtEl>
                                          <p:spTgt spid="496"/>
                                        </p:tgtEl>
                                      </p:cBhvr>
                                    </p:animEffect>
                                  </p:childTnLst>
                                </p:cTn>
                              </p:par>
                              <p:par>
                                <p:cTn id="240" presetID="22" presetClass="entr" presetSubtype="1" fill="hold" nodeType="withEffect">
                                  <p:stCondLst>
                                    <p:cond delay="0"/>
                                  </p:stCondLst>
                                  <p:childTnLst>
                                    <p:set>
                                      <p:cBhvr>
                                        <p:cTn id="241" dur="1" fill="hold">
                                          <p:stCondLst>
                                            <p:cond delay="0"/>
                                          </p:stCondLst>
                                        </p:cTn>
                                        <p:tgtEl>
                                          <p:spTgt spid="497"/>
                                        </p:tgtEl>
                                        <p:attrNameLst>
                                          <p:attrName>style.visibility</p:attrName>
                                        </p:attrNameLst>
                                      </p:cBhvr>
                                      <p:to>
                                        <p:strVal val="visible"/>
                                      </p:to>
                                    </p:set>
                                    <p:animEffect transition="in" filter="wipe(up)">
                                      <p:cBhvr>
                                        <p:cTn id="242" dur="500"/>
                                        <p:tgtEl>
                                          <p:spTgt spid="497"/>
                                        </p:tgtEl>
                                      </p:cBhvr>
                                    </p:animEffect>
                                  </p:childTnLst>
                                </p:cTn>
                              </p:par>
                              <p:par>
                                <p:cTn id="243" presetID="22" presetClass="entr" presetSubtype="1" fill="hold" nodeType="withEffect">
                                  <p:stCondLst>
                                    <p:cond delay="0"/>
                                  </p:stCondLst>
                                  <p:childTnLst>
                                    <p:set>
                                      <p:cBhvr>
                                        <p:cTn id="244" dur="1" fill="hold">
                                          <p:stCondLst>
                                            <p:cond delay="0"/>
                                          </p:stCondLst>
                                        </p:cTn>
                                        <p:tgtEl>
                                          <p:spTgt spid="498"/>
                                        </p:tgtEl>
                                        <p:attrNameLst>
                                          <p:attrName>style.visibility</p:attrName>
                                        </p:attrNameLst>
                                      </p:cBhvr>
                                      <p:to>
                                        <p:strVal val="visible"/>
                                      </p:to>
                                    </p:set>
                                    <p:animEffect transition="in" filter="wipe(up)">
                                      <p:cBhvr>
                                        <p:cTn id="245" dur="500"/>
                                        <p:tgtEl>
                                          <p:spTgt spid="498"/>
                                        </p:tgtEl>
                                      </p:cBhvr>
                                    </p:animEffect>
                                  </p:childTnLst>
                                </p:cTn>
                              </p:par>
                              <p:par>
                                <p:cTn id="246" presetID="22" presetClass="entr" presetSubtype="1" fill="hold" nodeType="withEffect">
                                  <p:stCondLst>
                                    <p:cond delay="0"/>
                                  </p:stCondLst>
                                  <p:childTnLst>
                                    <p:set>
                                      <p:cBhvr>
                                        <p:cTn id="247" dur="1" fill="hold">
                                          <p:stCondLst>
                                            <p:cond delay="0"/>
                                          </p:stCondLst>
                                        </p:cTn>
                                        <p:tgtEl>
                                          <p:spTgt spid="499"/>
                                        </p:tgtEl>
                                        <p:attrNameLst>
                                          <p:attrName>style.visibility</p:attrName>
                                        </p:attrNameLst>
                                      </p:cBhvr>
                                      <p:to>
                                        <p:strVal val="visible"/>
                                      </p:to>
                                    </p:set>
                                    <p:animEffect transition="in" filter="wipe(up)">
                                      <p:cBhvr>
                                        <p:cTn id="248" dur="500"/>
                                        <p:tgtEl>
                                          <p:spTgt spid="499"/>
                                        </p:tgtEl>
                                      </p:cBhvr>
                                    </p:animEffect>
                                  </p:childTnLst>
                                </p:cTn>
                              </p:par>
                              <p:par>
                                <p:cTn id="249" presetID="22" presetClass="entr" presetSubtype="1" fill="hold" nodeType="withEffect">
                                  <p:stCondLst>
                                    <p:cond delay="0"/>
                                  </p:stCondLst>
                                  <p:childTnLst>
                                    <p:set>
                                      <p:cBhvr>
                                        <p:cTn id="250" dur="1" fill="hold">
                                          <p:stCondLst>
                                            <p:cond delay="0"/>
                                          </p:stCondLst>
                                        </p:cTn>
                                        <p:tgtEl>
                                          <p:spTgt spid="500"/>
                                        </p:tgtEl>
                                        <p:attrNameLst>
                                          <p:attrName>style.visibility</p:attrName>
                                        </p:attrNameLst>
                                      </p:cBhvr>
                                      <p:to>
                                        <p:strVal val="visible"/>
                                      </p:to>
                                    </p:set>
                                    <p:animEffect transition="in" filter="wipe(up)">
                                      <p:cBhvr>
                                        <p:cTn id="251" dur="500"/>
                                        <p:tgtEl>
                                          <p:spTgt spid="500"/>
                                        </p:tgtEl>
                                      </p:cBhvr>
                                    </p:animEffect>
                                  </p:childTnLst>
                                </p:cTn>
                              </p:par>
                              <p:par>
                                <p:cTn id="252" presetID="22" presetClass="entr" presetSubtype="1" fill="hold" nodeType="withEffect">
                                  <p:stCondLst>
                                    <p:cond delay="0"/>
                                  </p:stCondLst>
                                  <p:childTnLst>
                                    <p:set>
                                      <p:cBhvr>
                                        <p:cTn id="253" dur="1" fill="hold">
                                          <p:stCondLst>
                                            <p:cond delay="0"/>
                                          </p:stCondLst>
                                        </p:cTn>
                                        <p:tgtEl>
                                          <p:spTgt spid="566"/>
                                        </p:tgtEl>
                                        <p:attrNameLst>
                                          <p:attrName>style.visibility</p:attrName>
                                        </p:attrNameLst>
                                      </p:cBhvr>
                                      <p:to>
                                        <p:strVal val="visible"/>
                                      </p:to>
                                    </p:set>
                                    <p:animEffect transition="in" filter="wipe(up)">
                                      <p:cBhvr>
                                        <p:cTn id="254" dur="500"/>
                                        <p:tgtEl>
                                          <p:spTgt spid="566"/>
                                        </p:tgtEl>
                                      </p:cBhvr>
                                    </p:animEffect>
                                  </p:childTnLst>
                                </p:cTn>
                              </p:par>
                            </p:childTnLst>
                          </p:cTn>
                        </p:par>
                        <p:par>
                          <p:cTn id="255" fill="hold">
                            <p:stCondLst>
                              <p:cond delay="5500"/>
                            </p:stCondLst>
                            <p:childTnLst>
                              <p:par>
                                <p:cTn id="256" presetID="42" presetClass="entr" presetSubtype="0" fill="hold" nodeType="afterEffect">
                                  <p:stCondLst>
                                    <p:cond delay="0"/>
                                  </p:stCondLst>
                                  <p:childTnLst>
                                    <p:set>
                                      <p:cBhvr>
                                        <p:cTn id="257" dur="1" fill="hold">
                                          <p:stCondLst>
                                            <p:cond delay="0"/>
                                          </p:stCondLst>
                                        </p:cTn>
                                        <p:tgtEl>
                                          <p:spTgt spid="321"/>
                                        </p:tgtEl>
                                        <p:attrNameLst>
                                          <p:attrName>style.visibility</p:attrName>
                                        </p:attrNameLst>
                                      </p:cBhvr>
                                      <p:to>
                                        <p:strVal val="visible"/>
                                      </p:to>
                                    </p:set>
                                    <p:animEffect transition="in" filter="fade">
                                      <p:cBhvr>
                                        <p:cTn id="258" dur="1000"/>
                                        <p:tgtEl>
                                          <p:spTgt spid="321"/>
                                        </p:tgtEl>
                                      </p:cBhvr>
                                    </p:animEffect>
                                    <p:anim calcmode="lin" valueType="num">
                                      <p:cBhvr>
                                        <p:cTn id="259" dur="1000" fill="hold"/>
                                        <p:tgtEl>
                                          <p:spTgt spid="321"/>
                                        </p:tgtEl>
                                        <p:attrNameLst>
                                          <p:attrName>ppt_x</p:attrName>
                                        </p:attrNameLst>
                                      </p:cBhvr>
                                      <p:tavLst>
                                        <p:tav tm="0">
                                          <p:val>
                                            <p:strVal val="#ppt_x"/>
                                          </p:val>
                                        </p:tav>
                                        <p:tav tm="100000">
                                          <p:val>
                                            <p:strVal val="#ppt_x"/>
                                          </p:val>
                                        </p:tav>
                                      </p:tavLst>
                                    </p:anim>
                                    <p:anim calcmode="lin" valueType="num">
                                      <p:cBhvr>
                                        <p:cTn id="260" dur="1000" fill="hold"/>
                                        <p:tgtEl>
                                          <p:spTgt spid="321"/>
                                        </p:tgtEl>
                                        <p:attrNameLst>
                                          <p:attrName>ppt_y</p:attrName>
                                        </p:attrNameLst>
                                      </p:cBhvr>
                                      <p:tavLst>
                                        <p:tav tm="0">
                                          <p:val>
                                            <p:strVal val="#ppt_y+.1"/>
                                          </p:val>
                                        </p:tav>
                                        <p:tav tm="100000">
                                          <p:val>
                                            <p:strVal val="#ppt_y"/>
                                          </p:val>
                                        </p:tav>
                                      </p:tavLst>
                                    </p:anim>
                                  </p:childTnLst>
                                </p:cTn>
                              </p:par>
                              <p:par>
                                <p:cTn id="261" presetID="42" presetClass="entr" presetSubtype="0" fill="hold" nodeType="withEffect">
                                  <p:stCondLst>
                                    <p:cond delay="100"/>
                                  </p:stCondLst>
                                  <p:childTnLst>
                                    <p:set>
                                      <p:cBhvr>
                                        <p:cTn id="262" dur="1" fill="hold">
                                          <p:stCondLst>
                                            <p:cond delay="0"/>
                                          </p:stCondLst>
                                        </p:cTn>
                                        <p:tgtEl>
                                          <p:spTgt spid="326"/>
                                        </p:tgtEl>
                                        <p:attrNameLst>
                                          <p:attrName>style.visibility</p:attrName>
                                        </p:attrNameLst>
                                      </p:cBhvr>
                                      <p:to>
                                        <p:strVal val="visible"/>
                                      </p:to>
                                    </p:set>
                                    <p:animEffect transition="in" filter="fade">
                                      <p:cBhvr>
                                        <p:cTn id="263" dur="1000"/>
                                        <p:tgtEl>
                                          <p:spTgt spid="326"/>
                                        </p:tgtEl>
                                      </p:cBhvr>
                                    </p:animEffect>
                                    <p:anim calcmode="lin" valueType="num">
                                      <p:cBhvr>
                                        <p:cTn id="264" dur="1000" fill="hold"/>
                                        <p:tgtEl>
                                          <p:spTgt spid="326"/>
                                        </p:tgtEl>
                                        <p:attrNameLst>
                                          <p:attrName>ppt_x</p:attrName>
                                        </p:attrNameLst>
                                      </p:cBhvr>
                                      <p:tavLst>
                                        <p:tav tm="0">
                                          <p:val>
                                            <p:strVal val="#ppt_x"/>
                                          </p:val>
                                        </p:tav>
                                        <p:tav tm="100000">
                                          <p:val>
                                            <p:strVal val="#ppt_x"/>
                                          </p:val>
                                        </p:tav>
                                      </p:tavLst>
                                    </p:anim>
                                    <p:anim calcmode="lin" valueType="num">
                                      <p:cBhvr>
                                        <p:cTn id="265" dur="1000" fill="hold"/>
                                        <p:tgtEl>
                                          <p:spTgt spid="326"/>
                                        </p:tgtEl>
                                        <p:attrNameLst>
                                          <p:attrName>ppt_y</p:attrName>
                                        </p:attrNameLst>
                                      </p:cBhvr>
                                      <p:tavLst>
                                        <p:tav tm="0">
                                          <p:val>
                                            <p:strVal val="#ppt_y+.1"/>
                                          </p:val>
                                        </p:tav>
                                        <p:tav tm="100000">
                                          <p:val>
                                            <p:strVal val="#ppt_y"/>
                                          </p:val>
                                        </p:tav>
                                      </p:tavLst>
                                    </p:anim>
                                  </p:childTnLst>
                                </p:cTn>
                              </p:par>
                              <p:par>
                                <p:cTn id="266" presetID="42" presetClass="entr" presetSubtype="0" fill="hold" nodeType="withEffect">
                                  <p:stCondLst>
                                    <p:cond delay="200"/>
                                  </p:stCondLst>
                                  <p:childTnLst>
                                    <p:set>
                                      <p:cBhvr>
                                        <p:cTn id="267" dur="1" fill="hold">
                                          <p:stCondLst>
                                            <p:cond delay="0"/>
                                          </p:stCondLst>
                                        </p:cTn>
                                        <p:tgtEl>
                                          <p:spTgt spid="331"/>
                                        </p:tgtEl>
                                        <p:attrNameLst>
                                          <p:attrName>style.visibility</p:attrName>
                                        </p:attrNameLst>
                                      </p:cBhvr>
                                      <p:to>
                                        <p:strVal val="visible"/>
                                      </p:to>
                                    </p:set>
                                    <p:animEffect transition="in" filter="fade">
                                      <p:cBhvr>
                                        <p:cTn id="268" dur="1000"/>
                                        <p:tgtEl>
                                          <p:spTgt spid="331"/>
                                        </p:tgtEl>
                                      </p:cBhvr>
                                    </p:animEffect>
                                    <p:anim calcmode="lin" valueType="num">
                                      <p:cBhvr>
                                        <p:cTn id="269" dur="1000" fill="hold"/>
                                        <p:tgtEl>
                                          <p:spTgt spid="331"/>
                                        </p:tgtEl>
                                        <p:attrNameLst>
                                          <p:attrName>ppt_x</p:attrName>
                                        </p:attrNameLst>
                                      </p:cBhvr>
                                      <p:tavLst>
                                        <p:tav tm="0">
                                          <p:val>
                                            <p:strVal val="#ppt_x"/>
                                          </p:val>
                                        </p:tav>
                                        <p:tav tm="100000">
                                          <p:val>
                                            <p:strVal val="#ppt_x"/>
                                          </p:val>
                                        </p:tav>
                                      </p:tavLst>
                                    </p:anim>
                                    <p:anim calcmode="lin" valueType="num">
                                      <p:cBhvr>
                                        <p:cTn id="270" dur="1000" fill="hold"/>
                                        <p:tgtEl>
                                          <p:spTgt spid="331"/>
                                        </p:tgtEl>
                                        <p:attrNameLst>
                                          <p:attrName>ppt_y</p:attrName>
                                        </p:attrNameLst>
                                      </p:cBhvr>
                                      <p:tavLst>
                                        <p:tav tm="0">
                                          <p:val>
                                            <p:strVal val="#ppt_y+.1"/>
                                          </p:val>
                                        </p:tav>
                                        <p:tav tm="100000">
                                          <p:val>
                                            <p:strVal val="#ppt_y"/>
                                          </p:val>
                                        </p:tav>
                                      </p:tavLst>
                                    </p:anim>
                                  </p:childTnLst>
                                </p:cTn>
                              </p:par>
                              <p:par>
                                <p:cTn id="271" presetID="42" presetClass="entr" presetSubtype="0" fill="hold" nodeType="withEffect">
                                  <p:stCondLst>
                                    <p:cond delay="300"/>
                                  </p:stCondLst>
                                  <p:childTnLst>
                                    <p:set>
                                      <p:cBhvr>
                                        <p:cTn id="272" dur="1" fill="hold">
                                          <p:stCondLst>
                                            <p:cond delay="0"/>
                                          </p:stCondLst>
                                        </p:cTn>
                                        <p:tgtEl>
                                          <p:spTgt spid="336"/>
                                        </p:tgtEl>
                                        <p:attrNameLst>
                                          <p:attrName>style.visibility</p:attrName>
                                        </p:attrNameLst>
                                      </p:cBhvr>
                                      <p:to>
                                        <p:strVal val="visible"/>
                                      </p:to>
                                    </p:set>
                                    <p:animEffect transition="in" filter="fade">
                                      <p:cBhvr>
                                        <p:cTn id="273" dur="1000"/>
                                        <p:tgtEl>
                                          <p:spTgt spid="336"/>
                                        </p:tgtEl>
                                      </p:cBhvr>
                                    </p:animEffect>
                                    <p:anim calcmode="lin" valueType="num">
                                      <p:cBhvr>
                                        <p:cTn id="274" dur="1000" fill="hold"/>
                                        <p:tgtEl>
                                          <p:spTgt spid="336"/>
                                        </p:tgtEl>
                                        <p:attrNameLst>
                                          <p:attrName>ppt_x</p:attrName>
                                        </p:attrNameLst>
                                      </p:cBhvr>
                                      <p:tavLst>
                                        <p:tav tm="0">
                                          <p:val>
                                            <p:strVal val="#ppt_x"/>
                                          </p:val>
                                        </p:tav>
                                        <p:tav tm="100000">
                                          <p:val>
                                            <p:strVal val="#ppt_x"/>
                                          </p:val>
                                        </p:tav>
                                      </p:tavLst>
                                    </p:anim>
                                    <p:anim calcmode="lin" valueType="num">
                                      <p:cBhvr>
                                        <p:cTn id="275" dur="1000" fill="hold"/>
                                        <p:tgtEl>
                                          <p:spTgt spid="336"/>
                                        </p:tgtEl>
                                        <p:attrNameLst>
                                          <p:attrName>ppt_y</p:attrName>
                                        </p:attrNameLst>
                                      </p:cBhvr>
                                      <p:tavLst>
                                        <p:tav tm="0">
                                          <p:val>
                                            <p:strVal val="#ppt_y+.1"/>
                                          </p:val>
                                        </p:tav>
                                        <p:tav tm="100000">
                                          <p:val>
                                            <p:strVal val="#ppt_y"/>
                                          </p:val>
                                        </p:tav>
                                      </p:tavLst>
                                    </p:anim>
                                  </p:childTnLst>
                                </p:cTn>
                              </p:par>
                              <p:par>
                                <p:cTn id="276" presetID="42" presetClass="entr" presetSubtype="0" fill="hold" nodeType="withEffect">
                                  <p:stCondLst>
                                    <p:cond delay="400"/>
                                  </p:stCondLst>
                                  <p:childTnLst>
                                    <p:set>
                                      <p:cBhvr>
                                        <p:cTn id="277" dur="1" fill="hold">
                                          <p:stCondLst>
                                            <p:cond delay="0"/>
                                          </p:stCondLst>
                                        </p:cTn>
                                        <p:tgtEl>
                                          <p:spTgt spid="341"/>
                                        </p:tgtEl>
                                        <p:attrNameLst>
                                          <p:attrName>style.visibility</p:attrName>
                                        </p:attrNameLst>
                                      </p:cBhvr>
                                      <p:to>
                                        <p:strVal val="visible"/>
                                      </p:to>
                                    </p:set>
                                    <p:animEffect transition="in" filter="fade">
                                      <p:cBhvr>
                                        <p:cTn id="278" dur="1000"/>
                                        <p:tgtEl>
                                          <p:spTgt spid="341"/>
                                        </p:tgtEl>
                                      </p:cBhvr>
                                    </p:animEffect>
                                    <p:anim calcmode="lin" valueType="num">
                                      <p:cBhvr>
                                        <p:cTn id="279" dur="1000" fill="hold"/>
                                        <p:tgtEl>
                                          <p:spTgt spid="341"/>
                                        </p:tgtEl>
                                        <p:attrNameLst>
                                          <p:attrName>ppt_x</p:attrName>
                                        </p:attrNameLst>
                                      </p:cBhvr>
                                      <p:tavLst>
                                        <p:tav tm="0">
                                          <p:val>
                                            <p:strVal val="#ppt_x"/>
                                          </p:val>
                                        </p:tav>
                                        <p:tav tm="100000">
                                          <p:val>
                                            <p:strVal val="#ppt_x"/>
                                          </p:val>
                                        </p:tav>
                                      </p:tavLst>
                                    </p:anim>
                                    <p:anim calcmode="lin" valueType="num">
                                      <p:cBhvr>
                                        <p:cTn id="280" dur="1000" fill="hold"/>
                                        <p:tgtEl>
                                          <p:spTgt spid="341"/>
                                        </p:tgtEl>
                                        <p:attrNameLst>
                                          <p:attrName>ppt_y</p:attrName>
                                        </p:attrNameLst>
                                      </p:cBhvr>
                                      <p:tavLst>
                                        <p:tav tm="0">
                                          <p:val>
                                            <p:strVal val="#ppt_y+.1"/>
                                          </p:val>
                                        </p:tav>
                                        <p:tav tm="100000">
                                          <p:val>
                                            <p:strVal val="#ppt_y"/>
                                          </p:val>
                                        </p:tav>
                                      </p:tavLst>
                                    </p:anim>
                                  </p:childTnLst>
                                </p:cTn>
                              </p:par>
                              <p:par>
                                <p:cTn id="281" presetID="42" presetClass="entr" presetSubtype="0" fill="hold" nodeType="withEffect">
                                  <p:stCondLst>
                                    <p:cond delay="500"/>
                                  </p:stCondLst>
                                  <p:childTnLst>
                                    <p:set>
                                      <p:cBhvr>
                                        <p:cTn id="282" dur="1" fill="hold">
                                          <p:stCondLst>
                                            <p:cond delay="0"/>
                                          </p:stCondLst>
                                        </p:cTn>
                                        <p:tgtEl>
                                          <p:spTgt spid="346"/>
                                        </p:tgtEl>
                                        <p:attrNameLst>
                                          <p:attrName>style.visibility</p:attrName>
                                        </p:attrNameLst>
                                      </p:cBhvr>
                                      <p:to>
                                        <p:strVal val="visible"/>
                                      </p:to>
                                    </p:set>
                                    <p:animEffect transition="in" filter="fade">
                                      <p:cBhvr>
                                        <p:cTn id="283" dur="1000"/>
                                        <p:tgtEl>
                                          <p:spTgt spid="346"/>
                                        </p:tgtEl>
                                      </p:cBhvr>
                                    </p:animEffect>
                                    <p:anim calcmode="lin" valueType="num">
                                      <p:cBhvr>
                                        <p:cTn id="284" dur="1000" fill="hold"/>
                                        <p:tgtEl>
                                          <p:spTgt spid="346"/>
                                        </p:tgtEl>
                                        <p:attrNameLst>
                                          <p:attrName>ppt_x</p:attrName>
                                        </p:attrNameLst>
                                      </p:cBhvr>
                                      <p:tavLst>
                                        <p:tav tm="0">
                                          <p:val>
                                            <p:strVal val="#ppt_x"/>
                                          </p:val>
                                        </p:tav>
                                        <p:tav tm="100000">
                                          <p:val>
                                            <p:strVal val="#ppt_x"/>
                                          </p:val>
                                        </p:tav>
                                      </p:tavLst>
                                    </p:anim>
                                    <p:anim calcmode="lin" valueType="num">
                                      <p:cBhvr>
                                        <p:cTn id="285" dur="1000" fill="hold"/>
                                        <p:tgtEl>
                                          <p:spTgt spid="346"/>
                                        </p:tgtEl>
                                        <p:attrNameLst>
                                          <p:attrName>ppt_y</p:attrName>
                                        </p:attrNameLst>
                                      </p:cBhvr>
                                      <p:tavLst>
                                        <p:tav tm="0">
                                          <p:val>
                                            <p:strVal val="#ppt_y+.1"/>
                                          </p:val>
                                        </p:tav>
                                        <p:tav tm="100000">
                                          <p:val>
                                            <p:strVal val="#ppt_y"/>
                                          </p:val>
                                        </p:tav>
                                      </p:tavLst>
                                    </p:anim>
                                  </p:childTnLst>
                                </p:cTn>
                              </p:par>
                              <p:par>
                                <p:cTn id="286" presetID="42" presetClass="entr" presetSubtype="0" fill="hold" nodeType="withEffect">
                                  <p:stCondLst>
                                    <p:cond delay="600"/>
                                  </p:stCondLst>
                                  <p:childTnLst>
                                    <p:set>
                                      <p:cBhvr>
                                        <p:cTn id="287" dur="1" fill="hold">
                                          <p:stCondLst>
                                            <p:cond delay="0"/>
                                          </p:stCondLst>
                                        </p:cTn>
                                        <p:tgtEl>
                                          <p:spTgt spid="351"/>
                                        </p:tgtEl>
                                        <p:attrNameLst>
                                          <p:attrName>style.visibility</p:attrName>
                                        </p:attrNameLst>
                                      </p:cBhvr>
                                      <p:to>
                                        <p:strVal val="visible"/>
                                      </p:to>
                                    </p:set>
                                    <p:animEffect transition="in" filter="fade">
                                      <p:cBhvr>
                                        <p:cTn id="288" dur="1000"/>
                                        <p:tgtEl>
                                          <p:spTgt spid="351"/>
                                        </p:tgtEl>
                                      </p:cBhvr>
                                    </p:animEffect>
                                    <p:anim calcmode="lin" valueType="num">
                                      <p:cBhvr>
                                        <p:cTn id="289" dur="1000" fill="hold"/>
                                        <p:tgtEl>
                                          <p:spTgt spid="351"/>
                                        </p:tgtEl>
                                        <p:attrNameLst>
                                          <p:attrName>ppt_x</p:attrName>
                                        </p:attrNameLst>
                                      </p:cBhvr>
                                      <p:tavLst>
                                        <p:tav tm="0">
                                          <p:val>
                                            <p:strVal val="#ppt_x"/>
                                          </p:val>
                                        </p:tav>
                                        <p:tav tm="100000">
                                          <p:val>
                                            <p:strVal val="#ppt_x"/>
                                          </p:val>
                                        </p:tav>
                                      </p:tavLst>
                                    </p:anim>
                                    <p:anim calcmode="lin" valueType="num">
                                      <p:cBhvr>
                                        <p:cTn id="290" dur="1000" fill="hold"/>
                                        <p:tgtEl>
                                          <p:spTgt spid="351"/>
                                        </p:tgtEl>
                                        <p:attrNameLst>
                                          <p:attrName>ppt_y</p:attrName>
                                        </p:attrNameLst>
                                      </p:cBhvr>
                                      <p:tavLst>
                                        <p:tav tm="0">
                                          <p:val>
                                            <p:strVal val="#ppt_y+.1"/>
                                          </p:val>
                                        </p:tav>
                                        <p:tav tm="100000">
                                          <p:val>
                                            <p:strVal val="#ppt_y"/>
                                          </p:val>
                                        </p:tav>
                                      </p:tavLst>
                                    </p:anim>
                                  </p:childTnLst>
                                </p:cTn>
                              </p:par>
                              <p:par>
                                <p:cTn id="291" presetID="42" presetClass="entr" presetSubtype="0" fill="hold" nodeType="withEffect">
                                  <p:stCondLst>
                                    <p:cond delay="700"/>
                                  </p:stCondLst>
                                  <p:childTnLst>
                                    <p:set>
                                      <p:cBhvr>
                                        <p:cTn id="292" dur="1" fill="hold">
                                          <p:stCondLst>
                                            <p:cond delay="0"/>
                                          </p:stCondLst>
                                        </p:cTn>
                                        <p:tgtEl>
                                          <p:spTgt spid="356"/>
                                        </p:tgtEl>
                                        <p:attrNameLst>
                                          <p:attrName>style.visibility</p:attrName>
                                        </p:attrNameLst>
                                      </p:cBhvr>
                                      <p:to>
                                        <p:strVal val="visible"/>
                                      </p:to>
                                    </p:set>
                                    <p:animEffect transition="in" filter="fade">
                                      <p:cBhvr>
                                        <p:cTn id="293" dur="1000"/>
                                        <p:tgtEl>
                                          <p:spTgt spid="356"/>
                                        </p:tgtEl>
                                      </p:cBhvr>
                                    </p:animEffect>
                                    <p:anim calcmode="lin" valueType="num">
                                      <p:cBhvr>
                                        <p:cTn id="294" dur="1000" fill="hold"/>
                                        <p:tgtEl>
                                          <p:spTgt spid="356"/>
                                        </p:tgtEl>
                                        <p:attrNameLst>
                                          <p:attrName>ppt_x</p:attrName>
                                        </p:attrNameLst>
                                      </p:cBhvr>
                                      <p:tavLst>
                                        <p:tav tm="0">
                                          <p:val>
                                            <p:strVal val="#ppt_x"/>
                                          </p:val>
                                        </p:tav>
                                        <p:tav tm="100000">
                                          <p:val>
                                            <p:strVal val="#ppt_x"/>
                                          </p:val>
                                        </p:tav>
                                      </p:tavLst>
                                    </p:anim>
                                    <p:anim calcmode="lin" valueType="num">
                                      <p:cBhvr>
                                        <p:cTn id="295" dur="1000" fill="hold"/>
                                        <p:tgtEl>
                                          <p:spTgt spid="356"/>
                                        </p:tgtEl>
                                        <p:attrNameLst>
                                          <p:attrName>ppt_y</p:attrName>
                                        </p:attrNameLst>
                                      </p:cBhvr>
                                      <p:tavLst>
                                        <p:tav tm="0">
                                          <p:val>
                                            <p:strVal val="#ppt_y+.1"/>
                                          </p:val>
                                        </p:tav>
                                        <p:tav tm="100000">
                                          <p:val>
                                            <p:strVal val="#ppt_y"/>
                                          </p:val>
                                        </p:tav>
                                      </p:tavLst>
                                    </p:anim>
                                  </p:childTnLst>
                                </p:cTn>
                              </p:par>
                              <p:par>
                                <p:cTn id="296" presetID="42" presetClass="entr" presetSubtype="0" fill="hold" nodeType="withEffect">
                                  <p:stCondLst>
                                    <p:cond delay="800"/>
                                  </p:stCondLst>
                                  <p:childTnLst>
                                    <p:set>
                                      <p:cBhvr>
                                        <p:cTn id="297" dur="1" fill="hold">
                                          <p:stCondLst>
                                            <p:cond delay="0"/>
                                          </p:stCondLst>
                                        </p:cTn>
                                        <p:tgtEl>
                                          <p:spTgt spid="361"/>
                                        </p:tgtEl>
                                        <p:attrNameLst>
                                          <p:attrName>style.visibility</p:attrName>
                                        </p:attrNameLst>
                                      </p:cBhvr>
                                      <p:to>
                                        <p:strVal val="visible"/>
                                      </p:to>
                                    </p:set>
                                    <p:animEffect transition="in" filter="fade">
                                      <p:cBhvr>
                                        <p:cTn id="298" dur="1000"/>
                                        <p:tgtEl>
                                          <p:spTgt spid="361"/>
                                        </p:tgtEl>
                                      </p:cBhvr>
                                    </p:animEffect>
                                    <p:anim calcmode="lin" valueType="num">
                                      <p:cBhvr>
                                        <p:cTn id="299" dur="1000" fill="hold"/>
                                        <p:tgtEl>
                                          <p:spTgt spid="361"/>
                                        </p:tgtEl>
                                        <p:attrNameLst>
                                          <p:attrName>ppt_x</p:attrName>
                                        </p:attrNameLst>
                                      </p:cBhvr>
                                      <p:tavLst>
                                        <p:tav tm="0">
                                          <p:val>
                                            <p:strVal val="#ppt_x"/>
                                          </p:val>
                                        </p:tav>
                                        <p:tav tm="100000">
                                          <p:val>
                                            <p:strVal val="#ppt_x"/>
                                          </p:val>
                                        </p:tav>
                                      </p:tavLst>
                                    </p:anim>
                                    <p:anim calcmode="lin" valueType="num">
                                      <p:cBhvr>
                                        <p:cTn id="300" dur="1000" fill="hold"/>
                                        <p:tgtEl>
                                          <p:spTgt spid="361"/>
                                        </p:tgtEl>
                                        <p:attrNameLst>
                                          <p:attrName>ppt_y</p:attrName>
                                        </p:attrNameLst>
                                      </p:cBhvr>
                                      <p:tavLst>
                                        <p:tav tm="0">
                                          <p:val>
                                            <p:strVal val="#ppt_y+.1"/>
                                          </p:val>
                                        </p:tav>
                                        <p:tav tm="100000">
                                          <p:val>
                                            <p:strVal val="#ppt_y"/>
                                          </p:val>
                                        </p:tav>
                                      </p:tavLst>
                                    </p:anim>
                                  </p:childTnLst>
                                </p:cTn>
                              </p:par>
                              <p:par>
                                <p:cTn id="301" presetID="42" presetClass="entr" presetSubtype="0" fill="hold" nodeType="withEffect">
                                  <p:stCondLst>
                                    <p:cond delay="900"/>
                                  </p:stCondLst>
                                  <p:childTnLst>
                                    <p:set>
                                      <p:cBhvr>
                                        <p:cTn id="302" dur="1" fill="hold">
                                          <p:stCondLst>
                                            <p:cond delay="0"/>
                                          </p:stCondLst>
                                        </p:cTn>
                                        <p:tgtEl>
                                          <p:spTgt spid="366"/>
                                        </p:tgtEl>
                                        <p:attrNameLst>
                                          <p:attrName>style.visibility</p:attrName>
                                        </p:attrNameLst>
                                      </p:cBhvr>
                                      <p:to>
                                        <p:strVal val="visible"/>
                                      </p:to>
                                    </p:set>
                                    <p:animEffect transition="in" filter="fade">
                                      <p:cBhvr>
                                        <p:cTn id="303" dur="1000"/>
                                        <p:tgtEl>
                                          <p:spTgt spid="366"/>
                                        </p:tgtEl>
                                      </p:cBhvr>
                                    </p:animEffect>
                                    <p:anim calcmode="lin" valueType="num">
                                      <p:cBhvr>
                                        <p:cTn id="304" dur="1000" fill="hold"/>
                                        <p:tgtEl>
                                          <p:spTgt spid="366"/>
                                        </p:tgtEl>
                                        <p:attrNameLst>
                                          <p:attrName>ppt_x</p:attrName>
                                        </p:attrNameLst>
                                      </p:cBhvr>
                                      <p:tavLst>
                                        <p:tav tm="0">
                                          <p:val>
                                            <p:strVal val="#ppt_x"/>
                                          </p:val>
                                        </p:tav>
                                        <p:tav tm="100000">
                                          <p:val>
                                            <p:strVal val="#ppt_x"/>
                                          </p:val>
                                        </p:tav>
                                      </p:tavLst>
                                    </p:anim>
                                    <p:anim calcmode="lin" valueType="num">
                                      <p:cBhvr>
                                        <p:cTn id="305" dur="1000" fill="hold"/>
                                        <p:tgtEl>
                                          <p:spTgt spid="366"/>
                                        </p:tgtEl>
                                        <p:attrNameLst>
                                          <p:attrName>ppt_y</p:attrName>
                                        </p:attrNameLst>
                                      </p:cBhvr>
                                      <p:tavLst>
                                        <p:tav tm="0">
                                          <p:val>
                                            <p:strVal val="#ppt_y+.1"/>
                                          </p:val>
                                        </p:tav>
                                        <p:tav tm="100000">
                                          <p:val>
                                            <p:strVal val="#ppt_y"/>
                                          </p:val>
                                        </p:tav>
                                      </p:tavLst>
                                    </p:anim>
                                  </p:childTnLst>
                                </p:cTn>
                              </p:par>
                              <p:par>
                                <p:cTn id="306" presetID="42" presetClass="entr" presetSubtype="0" fill="hold" nodeType="withEffect">
                                  <p:stCondLst>
                                    <p:cond delay="1000"/>
                                  </p:stCondLst>
                                  <p:childTnLst>
                                    <p:set>
                                      <p:cBhvr>
                                        <p:cTn id="307" dur="1" fill="hold">
                                          <p:stCondLst>
                                            <p:cond delay="0"/>
                                          </p:stCondLst>
                                        </p:cTn>
                                        <p:tgtEl>
                                          <p:spTgt spid="371"/>
                                        </p:tgtEl>
                                        <p:attrNameLst>
                                          <p:attrName>style.visibility</p:attrName>
                                        </p:attrNameLst>
                                      </p:cBhvr>
                                      <p:to>
                                        <p:strVal val="visible"/>
                                      </p:to>
                                    </p:set>
                                    <p:animEffect transition="in" filter="fade">
                                      <p:cBhvr>
                                        <p:cTn id="308" dur="1000"/>
                                        <p:tgtEl>
                                          <p:spTgt spid="371"/>
                                        </p:tgtEl>
                                      </p:cBhvr>
                                    </p:animEffect>
                                    <p:anim calcmode="lin" valueType="num">
                                      <p:cBhvr>
                                        <p:cTn id="309" dur="1000" fill="hold"/>
                                        <p:tgtEl>
                                          <p:spTgt spid="371"/>
                                        </p:tgtEl>
                                        <p:attrNameLst>
                                          <p:attrName>ppt_x</p:attrName>
                                        </p:attrNameLst>
                                      </p:cBhvr>
                                      <p:tavLst>
                                        <p:tav tm="0">
                                          <p:val>
                                            <p:strVal val="#ppt_x"/>
                                          </p:val>
                                        </p:tav>
                                        <p:tav tm="100000">
                                          <p:val>
                                            <p:strVal val="#ppt_x"/>
                                          </p:val>
                                        </p:tav>
                                      </p:tavLst>
                                    </p:anim>
                                    <p:anim calcmode="lin" valueType="num">
                                      <p:cBhvr>
                                        <p:cTn id="310" dur="1000" fill="hold"/>
                                        <p:tgtEl>
                                          <p:spTgt spid="371"/>
                                        </p:tgtEl>
                                        <p:attrNameLst>
                                          <p:attrName>ppt_y</p:attrName>
                                        </p:attrNameLst>
                                      </p:cBhvr>
                                      <p:tavLst>
                                        <p:tav tm="0">
                                          <p:val>
                                            <p:strVal val="#ppt_y+.1"/>
                                          </p:val>
                                        </p:tav>
                                        <p:tav tm="100000">
                                          <p:val>
                                            <p:strVal val="#ppt_y"/>
                                          </p:val>
                                        </p:tav>
                                      </p:tavLst>
                                    </p:anim>
                                  </p:childTnLst>
                                </p:cTn>
                              </p:par>
                              <p:par>
                                <p:cTn id="311" presetID="42" presetClass="entr" presetSubtype="0" fill="hold" nodeType="withEffect">
                                  <p:stCondLst>
                                    <p:cond delay="1100"/>
                                  </p:stCondLst>
                                  <p:childTnLst>
                                    <p:set>
                                      <p:cBhvr>
                                        <p:cTn id="312" dur="1" fill="hold">
                                          <p:stCondLst>
                                            <p:cond delay="0"/>
                                          </p:stCondLst>
                                        </p:cTn>
                                        <p:tgtEl>
                                          <p:spTgt spid="376"/>
                                        </p:tgtEl>
                                        <p:attrNameLst>
                                          <p:attrName>style.visibility</p:attrName>
                                        </p:attrNameLst>
                                      </p:cBhvr>
                                      <p:to>
                                        <p:strVal val="visible"/>
                                      </p:to>
                                    </p:set>
                                    <p:animEffect transition="in" filter="fade">
                                      <p:cBhvr>
                                        <p:cTn id="313" dur="1000"/>
                                        <p:tgtEl>
                                          <p:spTgt spid="376"/>
                                        </p:tgtEl>
                                      </p:cBhvr>
                                    </p:animEffect>
                                    <p:anim calcmode="lin" valueType="num">
                                      <p:cBhvr>
                                        <p:cTn id="314" dur="1000" fill="hold"/>
                                        <p:tgtEl>
                                          <p:spTgt spid="376"/>
                                        </p:tgtEl>
                                        <p:attrNameLst>
                                          <p:attrName>ppt_x</p:attrName>
                                        </p:attrNameLst>
                                      </p:cBhvr>
                                      <p:tavLst>
                                        <p:tav tm="0">
                                          <p:val>
                                            <p:strVal val="#ppt_x"/>
                                          </p:val>
                                        </p:tav>
                                        <p:tav tm="100000">
                                          <p:val>
                                            <p:strVal val="#ppt_x"/>
                                          </p:val>
                                        </p:tav>
                                      </p:tavLst>
                                    </p:anim>
                                    <p:anim calcmode="lin" valueType="num">
                                      <p:cBhvr>
                                        <p:cTn id="315" dur="1000" fill="hold"/>
                                        <p:tgtEl>
                                          <p:spTgt spid="376"/>
                                        </p:tgtEl>
                                        <p:attrNameLst>
                                          <p:attrName>ppt_y</p:attrName>
                                        </p:attrNameLst>
                                      </p:cBhvr>
                                      <p:tavLst>
                                        <p:tav tm="0">
                                          <p:val>
                                            <p:strVal val="#ppt_y+.1"/>
                                          </p:val>
                                        </p:tav>
                                        <p:tav tm="100000">
                                          <p:val>
                                            <p:strVal val="#ppt_y"/>
                                          </p:val>
                                        </p:tav>
                                      </p:tavLst>
                                    </p:anim>
                                  </p:childTnLst>
                                </p:cTn>
                              </p:par>
                              <p:par>
                                <p:cTn id="316" presetID="42" presetClass="entr" presetSubtype="0" fill="hold" nodeType="withEffect">
                                  <p:stCondLst>
                                    <p:cond delay="1200"/>
                                  </p:stCondLst>
                                  <p:childTnLst>
                                    <p:set>
                                      <p:cBhvr>
                                        <p:cTn id="317" dur="1" fill="hold">
                                          <p:stCondLst>
                                            <p:cond delay="0"/>
                                          </p:stCondLst>
                                        </p:cTn>
                                        <p:tgtEl>
                                          <p:spTgt spid="381"/>
                                        </p:tgtEl>
                                        <p:attrNameLst>
                                          <p:attrName>style.visibility</p:attrName>
                                        </p:attrNameLst>
                                      </p:cBhvr>
                                      <p:to>
                                        <p:strVal val="visible"/>
                                      </p:to>
                                    </p:set>
                                    <p:animEffect transition="in" filter="fade">
                                      <p:cBhvr>
                                        <p:cTn id="318" dur="1000"/>
                                        <p:tgtEl>
                                          <p:spTgt spid="381"/>
                                        </p:tgtEl>
                                      </p:cBhvr>
                                    </p:animEffect>
                                    <p:anim calcmode="lin" valueType="num">
                                      <p:cBhvr>
                                        <p:cTn id="319" dur="1000" fill="hold"/>
                                        <p:tgtEl>
                                          <p:spTgt spid="381"/>
                                        </p:tgtEl>
                                        <p:attrNameLst>
                                          <p:attrName>ppt_x</p:attrName>
                                        </p:attrNameLst>
                                      </p:cBhvr>
                                      <p:tavLst>
                                        <p:tav tm="0">
                                          <p:val>
                                            <p:strVal val="#ppt_x"/>
                                          </p:val>
                                        </p:tav>
                                        <p:tav tm="100000">
                                          <p:val>
                                            <p:strVal val="#ppt_x"/>
                                          </p:val>
                                        </p:tav>
                                      </p:tavLst>
                                    </p:anim>
                                    <p:anim calcmode="lin" valueType="num">
                                      <p:cBhvr>
                                        <p:cTn id="320" dur="1000" fill="hold"/>
                                        <p:tgtEl>
                                          <p:spTgt spid="381"/>
                                        </p:tgtEl>
                                        <p:attrNameLst>
                                          <p:attrName>ppt_y</p:attrName>
                                        </p:attrNameLst>
                                      </p:cBhvr>
                                      <p:tavLst>
                                        <p:tav tm="0">
                                          <p:val>
                                            <p:strVal val="#ppt_y+.1"/>
                                          </p:val>
                                        </p:tav>
                                        <p:tav tm="100000">
                                          <p:val>
                                            <p:strVal val="#ppt_y"/>
                                          </p:val>
                                        </p:tav>
                                      </p:tavLst>
                                    </p:anim>
                                  </p:childTnLst>
                                </p:cTn>
                              </p:par>
                              <p:par>
                                <p:cTn id="321" presetID="42" presetClass="entr" presetSubtype="0" fill="hold" nodeType="withEffect">
                                  <p:stCondLst>
                                    <p:cond delay="1300"/>
                                  </p:stCondLst>
                                  <p:childTnLst>
                                    <p:set>
                                      <p:cBhvr>
                                        <p:cTn id="322" dur="1" fill="hold">
                                          <p:stCondLst>
                                            <p:cond delay="0"/>
                                          </p:stCondLst>
                                        </p:cTn>
                                        <p:tgtEl>
                                          <p:spTgt spid="386"/>
                                        </p:tgtEl>
                                        <p:attrNameLst>
                                          <p:attrName>style.visibility</p:attrName>
                                        </p:attrNameLst>
                                      </p:cBhvr>
                                      <p:to>
                                        <p:strVal val="visible"/>
                                      </p:to>
                                    </p:set>
                                    <p:animEffect transition="in" filter="fade">
                                      <p:cBhvr>
                                        <p:cTn id="323" dur="1000"/>
                                        <p:tgtEl>
                                          <p:spTgt spid="386"/>
                                        </p:tgtEl>
                                      </p:cBhvr>
                                    </p:animEffect>
                                    <p:anim calcmode="lin" valueType="num">
                                      <p:cBhvr>
                                        <p:cTn id="324" dur="1000" fill="hold"/>
                                        <p:tgtEl>
                                          <p:spTgt spid="386"/>
                                        </p:tgtEl>
                                        <p:attrNameLst>
                                          <p:attrName>ppt_x</p:attrName>
                                        </p:attrNameLst>
                                      </p:cBhvr>
                                      <p:tavLst>
                                        <p:tav tm="0">
                                          <p:val>
                                            <p:strVal val="#ppt_x"/>
                                          </p:val>
                                        </p:tav>
                                        <p:tav tm="100000">
                                          <p:val>
                                            <p:strVal val="#ppt_x"/>
                                          </p:val>
                                        </p:tav>
                                      </p:tavLst>
                                    </p:anim>
                                    <p:anim calcmode="lin" valueType="num">
                                      <p:cBhvr>
                                        <p:cTn id="325" dur="1000" fill="hold"/>
                                        <p:tgtEl>
                                          <p:spTgt spid="386"/>
                                        </p:tgtEl>
                                        <p:attrNameLst>
                                          <p:attrName>ppt_y</p:attrName>
                                        </p:attrNameLst>
                                      </p:cBhvr>
                                      <p:tavLst>
                                        <p:tav tm="0">
                                          <p:val>
                                            <p:strVal val="#ppt_y+.1"/>
                                          </p:val>
                                        </p:tav>
                                        <p:tav tm="100000">
                                          <p:val>
                                            <p:strVal val="#ppt_y"/>
                                          </p:val>
                                        </p:tav>
                                      </p:tavLst>
                                    </p:anim>
                                  </p:childTnLst>
                                </p:cTn>
                              </p:par>
                              <p:par>
                                <p:cTn id="326" presetID="42" presetClass="entr" presetSubtype="0" fill="hold" nodeType="withEffect">
                                  <p:stCondLst>
                                    <p:cond delay="1400"/>
                                  </p:stCondLst>
                                  <p:childTnLst>
                                    <p:set>
                                      <p:cBhvr>
                                        <p:cTn id="327" dur="1" fill="hold">
                                          <p:stCondLst>
                                            <p:cond delay="0"/>
                                          </p:stCondLst>
                                        </p:cTn>
                                        <p:tgtEl>
                                          <p:spTgt spid="391"/>
                                        </p:tgtEl>
                                        <p:attrNameLst>
                                          <p:attrName>style.visibility</p:attrName>
                                        </p:attrNameLst>
                                      </p:cBhvr>
                                      <p:to>
                                        <p:strVal val="visible"/>
                                      </p:to>
                                    </p:set>
                                    <p:animEffect transition="in" filter="fade">
                                      <p:cBhvr>
                                        <p:cTn id="328" dur="1000"/>
                                        <p:tgtEl>
                                          <p:spTgt spid="391"/>
                                        </p:tgtEl>
                                      </p:cBhvr>
                                    </p:animEffect>
                                    <p:anim calcmode="lin" valueType="num">
                                      <p:cBhvr>
                                        <p:cTn id="329" dur="1000" fill="hold"/>
                                        <p:tgtEl>
                                          <p:spTgt spid="391"/>
                                        </p:tgtEl>
                                        <p:attrNameLst>
                                          <p:attrName>ppt_x</p:attrName>
                                        </p:attrNameLst>
                                      </p:cBhvr>
                                      <p:tavLst>
                                        <p:tav tm="0">
                                          <p:val>
                                            <p:strVal val="#ppt_x"/>
                                          </p:val>
                                        </p:tav>
                                        <p:tav tm="100000">
                                          <p:val>
                                            <p:strVal val="#ppt_x"/>
                                          </p:val>
                                        </p:tav>
                                      </p:tavLst>
                                    </p:anim>
                                    <p:anim calcmode="lin" valueType="num">
                                      <p:cBhvr>
                                        <p:cTn id="330" dur="1000" fill="hold"/>
                                        <p:tgtEl>
                                          <p:spTgt spid="391"/>
                                        </p:tgtEl>
                                        <p:attrNameLst>
                                          <p:attrName>ppt_y</p:attrName>
                                        </p:attrNameLst>
                                      </p:cBhvr>
                                      <p:tavLst>
                                        <p:tav tm="0">
                                          <p:val>
                                            <p:strVal val="#ppt_y+.1"/>
                                          </p:val>
                                        </p:tav>
                                        <p:tav tm="100000">
                                          <p:val>
                                            <p:strVal val="#ppt_y"/>
                                          </p:val>
                                        </p:tav>
                                      </p:tavLst>
                                    </p:anim>
                                  </p:childTnLst>
                                </p:cTn>
                              </p:par>
                              <p:par>
                                <p:cTn id="331" presetID="42" presetClass="entr" presetSubtype="0" fill="hold" nodeType="withEffect">
                                  <p:stCondLst>
                                    <p:cond delay="1500"/>
                                  </p:stCondLst>
                                  <p:childTnLst>
                                    <p:set>
                                      <p:cBhvr>
                                        <p:cTn id="332" dur="1" fill="hold">
                                          <p:stCondLst>
                                            <p:cond delay="0"/>
                                          </p:stCondLst>
                                        </p:cTn>
                                        <p:tgtEl>
                                          <p:spTgt spid="396"/>
                                        </p:tgtEl>
                                        <p:attrNameLst>
                                          <p:attrName>style.visibility</p:attrName>
                                        </p:attrNameLst>
                                      </p:cBhvr>
                                      <p:to>
                                        <p:strVal val="visible"/>
                                      </p:to>
                                    </p:set>
                                    <p:animEffect transition="in" filter="fade">
                                      <p:cBhvr>
                                        <p:cTn id="333" dur="1000"/>
                                        <p:tgtEl>
                                          <p:spTgt spid="396"/>
                                        </p:tgtEl>
                                      </p:cBhvr>
                                    </p:animEffect>
                                    <p:anim calcmode="lin" valueType="num">
                                      <p:cBhvr>
                                        <p:cTn id="334" dur="1000" fill="hold"/>
                                        <p:tgtEl>
                                          <p:spTgt spid="396"/>
                                        </p:tgtEl>
                                        <p:attrNameLst>
                                          <p:attrName>ppt_x</p:attrName>
                                        </p:attrNameLst>
                                      </p:cBhvr>
                                      <p:tavLst>
                                        <p:tav tm="0">
                                          <p:val>
                                            <p:strVal val="#ppt_x"/>
                                          </p:val>
                                        </p:tav>
                                        <p:tav tm="100000">
                                          <p:val>
                                            <p:strVal val="#ppt_x"/>
                                          </p:val>
                                        </p:tav>
                                      </p:tavLst>
                                    </p:anim>
                                    <p:anim calcmode="lin" valueType="num">
                                      <p:cBhvr>
                                        <p:cTn id="335" dur="1000" fill="hold"/>
                                        <p:tgtEl>
                                          <p:spTgt spid="396"/>
                                        </p:tgtEl>
                                        <p:attrNameLst>
                                          <p:attrName>ppt_y</p:attrName>
                                        </p:attrNameLst>
                                      </p:cBhvr>
                                      <p:tavLst>
                                        <p:tav tm="0">
                                          <p:val>
                                            <p:strVal val="#ppt_y+.1"/>
                                          </p:val>
                                        </p:tav>
                                        <p:tav tm="100000">
                                          <p:val>
                                            <p:strVal val="#ppt_y"/>
                                          </p:val>
                                        </p:tav>
                                      </p:tavLst>
                                    </p:anim>
                                  </p:childTnLst>
                                </p:cTn>
                              </p:par>
                              <p:par>
                                <p:cTn id="336" presetID="42" presetClass="entr" presetSubtype="0" fill="hold" nodeType="withEffect">
                                  <p:stCondLst>
                                    <p:cond delay="1600"/>
                                  </p:stCondLst>
                                  <p:childTnLst>
                                    <p:set>
                                      <p:cBhvr>
                                        <p:cTn id="337" dur="1" fill="hold">
                                          <p:stCondLst>
                                            <p:cond delay="0"/>
                                          </p:stCondLst>
                                        </p:cTn>
                                        <p:tgtEl>
                                          <p:spTgt spid="401"/>
                                        </p:tgtEl>
                                        <p:attrNameLst>
                                          <p:attrName>style.visibility</p:attrName>
                                        </p:attrNameLst>
                                      </p:cBhvr>
                                      <p:to>
                                        <p:strVal val="visible"/>
                                      </p:to>
                                    </p:set>
                                    <p:animEffect transition="in" filter="fade">
                                      <p:cBhvr>
                                        <p:cTn id="338" dur="1000"/>
                                        <p:tgtEl>
                                          <p:spTgt spid="401"/>
                                        </p:tgtEl>
                                      </p:cBhvr>
                                    </p:animEffect>
                                    <p:anim calcmode="lin" valueType="num">
                                      <p:cBhvr>
                                        <p:cTn id="339" dur="1000" fill="hold"/>
                                        <p:tgtEl>
                                          <p:spTgt spid="401"/>
                                        </p:tgtEl>
                                        <p:attrNameLst>
                                          <p:attrName>ppt_x</p:attrName>
                                        </p:attrNameLst>
                                      </p:cBhvr>
                                      <p:tavLst>
                                        <p:tav tm="0">
                                          <p:val>
                                            <p:strVal val="#ppt_x"/>
                                          </p:val>
                                        </p:tav>
                                        <p:tav tm="100000">
                                          <p:val>
                                            <p:strVal val="#ppt_x"/>
                                          </p:val>
                                        </p:tav>
                                      </p:tavLst>
                                    </p:anim>
                                    <p:anim calcmode="lin" valueType="num">
                                      <p:cBhvr>
                                        <p:cTn id="340" dur="1000" fill="hold"/>
                                        <p:tgtEl>
                                          <p:spTgt spid="401"/>
                                        </p:tgtEl>
                                        <p:attrNameLst>
                                          <p:attrName>ppt_y</p:attrName>
                                        </p:attrNameLst>
                                      </p:cBhvr>
                                      <p:tavLst>
                                        <p:tav tm="0">
                                          <p:val>
                                            <p:strVal val="#ppt_y+.1"/>
                                          </p:val>
                                        </p:tav>
                                        <p:tav tm="100000">
                                          <p:val>
                                            <p:strVal val="#ppt_y"/>
                                          </p:val>
                                        </p:tav>
                                      </p:tavLst>
                                    </p:anim>
                                  </p:childTnLst>
                                </p:cTn>
                              </p:par>
                              <p:par>
                                <p:cTn id="341" presetID="42" presetClass="entr" presetSubtype="0" fill="hold" nodeType="withEffect">
                                  <p:stCondLst>
                                    <p:cond delay="1700"/>
                                  </p:stCondLst>
                                  <p:childTnLst>
                                    <p:set>
                                      <p:cBhvr>
                                        <p:cTn id="342" dur="1" fill="hold">
                                          <p:stCondLst>
                                            <p:cond delay="0"/>
                                          </p:stCondLst>
                                        </p:cTn>
                                        <p:tgtEl>
                                          <p:spTgt spid="406"/>
                                        </p:tgtEl>
                                        <p:attrNameLst>
                                          <p:attrName>style.visibility</p:attrName>
                                        </p:attrNameLst>
                                      </p:cBhvr>
                                      <p:to>
                                        <p:strVal val="visible"/>
                                      </p:to>
                                    </p:set>
                                    <p:animEffect transition="in" filter="fade">
                                      <p:cBhvr>
                                        <p:cTn id="343" dur="1000"/>
                                        <p:tgtEl>
                                          <p:spTgt spid="406"/>
                                        </p:tgtEl>
                                      </p:cBhvr>
                                    </p:animEffect>
                                    <p:anim calcmode="lin" valueType="num">
                                      <p:cBhvr>
                                        <p:cTn id="344" dur="1000" fill="hold"/>
                                        <p:tgtEl>
                                          <p:spTgt spid="406"/>
                                        </p:tgtEl>
                                        <p:attrNameLst>
                                          <p:attrName>ppt_x</p:attrName>
                                        </p:attrNameLst>
                                      </p:cBhvr>
                                      <p:tavLst>
                                        <p:tav tm="0">
                                          <p:val>
                                            <p:strVal val="#ppt_x"/>
                                          </p:val>
                                        </p:tav>
                                        <p:tav tm="100000">
                                          <p:val>
                                            <p:strVal val="#ppt_x"/>
                                          </p:val>
                                        </p:tav>
                                      </p:tavLst>
                                    </p:anim>
                                    <p:anim calcmode="lin" valueType="num">
                                      <p:cBhvr>
                                        <p:cTn id="345" dur="1000" fill="hold"/>
                                        <p:tgtEl>
                                          <p:spTgt spid="406"/>
                                        </p:tgtEl>
                                        <p:attrNameLst>
                                          <p:attrName>ppt_y</p:attrName>
                                        </p:attrNameLst>
                                      </p:cBhvr>
                                      <p:tavLst>
                                        <p:tav tm="0">
                                          <p:val>
                                            <p:strVal val="#ppt_y+.1"/>
                                          </p:val>
                                        </p:tav>
                                        <p:tav tm="100000">
                                          <p:val>
                                            <p:strVal val="#ppt_y"/>
                                          </p:val>
                                        </p:tav>
                                      </p:tavLst>
                                    </p:anim>
                                  </p:childTnLst>
                                </p:cTn>
                              </p:par>
                              <p:par>
                                <p:cTn id="346" presetID="42" presetClass="entr" presetSubtype="0" fill="hold" nodeType="withEffect">
                                  <p:stCondLst>
                                    <p:cond delay="1800"/>
                                  </p:stCondLst>
                                  <p:childTnLst>
                                    <p:set>
                                      <p:cBhvr>
                                        <p:cTn id="347" dur="1" fill="hold">
                                          <p:stCondLst>
                                            <p:cond delay="0"/>
                                          </p:stCondLst>
                                        </p:cTn>
                                        <p:tgtEl>
                                          <p:spTgt spid="411"/>
                                        </p:tgtEl>
                                        <p:attrNameLst>
                                          <p:attrName>style.visibility</p:attrName>
                                        </p:attrNameLst>
                                      </p:cBhvr>
                                      <p:to>
                                        <p:strVal val="visible"/>
                                      </p:to>
                                    </p:set>
                                    <p:animEffect transition="in" filter="fade">
                                      <p:cBhvr>
                                        <p:cTn id="348" dur="1000"/>
                                        <p:tgtEl>
                                          <p:spTgt spid="411"/>
                                        </p:tgtEl>
                                      </p:cBhvr>
                                    </p:animEffect>
                                    <p:anim calcmode="lin" valueType="num">
                                      <p:cBhvr>
                                        <p:cTn id="349" dur="1000" fill="hold"/>
                                        <p:tgtEl>
                                          <p:spTgt spid="411"/>
                                        </p:tgtEl>
                                        <p:attrNameLst>
                                          <p:attrName>ppt_x</p:attrName>
                                        </p:attrNameLst>
                                      </p:cBhvr>
                                      <p:tavLst>
                                        <p:tav tm="0">
                                          <p:val>
                                            <p:strVal val="#ppt_x"/>
                                          </p:val>
                                        </p:tav>
                                        <p:tav tm="100000">
                                          <p:val>
                                            <p:strVal val="#ppt_x"/>
                                          </p:val>
                                        </p:tav>
                                      </p:tavLst>
                                    </p:anim>
                                    <p:anim calcmode="lin" valueType="num">
                                      <p:cBhvr>
                                        <p:cTn id="350" dur="1000" fill="hold"/>
                                        <p:tgtEl>
                                          <p:spTgt spid="411"/>
                                        </p:tgtEl>
                                        <p:attrNameLst>
                                          <p:attrName>ppt_y</p:attrName>
                                        </p:attrNameLst>
                                      </p:cBhvr>
                                      <p:tavLst>
                                        <p:tav tm="0">
                                          <p:val>
                                            <p:strVal val="#ppt_y+.1"/>
                                          </p:val>
                                        </p:tav>
                                        <p:tav tm="100000">
                                          <p:val>
                                            <p:strVal val="#ppt_y"/>
                                          </p:val>
                                        </p:tav>
                                      </p:tavLst>
                                    </p:anim>
                                  </p:childTnLst>
                                </p:cTn>
                              </p:par>
                              <p:par>
                                <p:cTn id="351" presetID="42" presetClass="entr" presetSubtype="0" fill="hold" nodeType="withEffect">
                                  <p:stCondLst>
                                    <p:cond delay="1900"/>
                                  </p:stCondLst>
                                  <p:childTnLst>
                                    <p:set>
                                      <p:cBhvr>
                                        <p:cTn id="352" dur="1" fill="hold">
                                          <p:stCondLst>
                                            <p:cond delay="0"/>
                                          </p:stCondLst>
                                        </p:cTn>
                                        <p:tgtEl>
                                          <p:spTgt spid="416"/>
                                        </p:tgtEl>
                                        <p:attrNameLst>
                                          <p:attrName>style.visibility</p:attrName>
                                        </p:attrNameLst>
                                      </p:cBhvr>
                                      <p:to>
                                        <p:strVal val="visible"/>
                                      </p:to>
                                    </p:set>
                                    <p:animEffect transition="in" filter="fade">
                                      <p:cBhvr>
                                        <p:cTn id="353" dur="1000"/>
                                        <p:tgtEl>
                                          <p:spTgt spid="416"/>
                                        </p:tgtEl>
                                      </p:cBhvr>
                                    </p:animEffect>
                                    <p:anim calcmode="lin" valueType="num">
                                      <p:cBhvr>
                                        <p:cTn id="354" dur="1000" fill="hold"/>
                                        <p:tgtEl>
                                          <p:spTgt spid="416"/>
                                        </p:tgtEl>
                                        <p:attrNameLst>
                                          <p:attrName>ppt_x</p:attrName>
                                        </p:attrNameLst>
                                      </p:cBhvr>
                                      <p:tavLst>
                                        <p:tav tm="0">
                                          <p:val>
                                            <p:strVal val="#ppt_x"/>
                                          </p:val>
                                        </p:tav>
                                        <p:tav tm="100000">
                                          <p:val>
                                            <p:strVal val="#ppt_x"/>
                                          </p:val>
                                        </p:tav>
                                      </p:tavLst>
                                    </p:anim>
                                    <p:anim calcmode="lin" valueType="num">
                                      <p:cBhvr>
                                        <p:cTn id="355" dur="1000" fill="hold"/>
                                        <p:tgtEl>
                                          <p:spTgt spid="416"/>
                                        </p:tgtEl>
                                        <p:attrNameLst>
                                          <p:attrName>ppt_y</p:attrName>
                                        </p:attrNameLst>
                                      </p:cBhvr>
                                      <p:tavLst>
                                        <p:tav tm="0">
                                          <p:val>
                                            <p:strVal val="#ppt_y+.1"/>
                                          </p:val>
                                        </p:tav>
                                        <p:tav tm="100000">
                                          <p:val>
                                            <p:strVal val="#ppt_y"/>
                                          </p:val>
                                        </p:tav>
                                      </p:tavLst>
                                    </p:anim>
                                  </p:childTnLst>
                                </p:cTn>
                              </p:par>
                              <p:par>
                                <p:cTn id="356" presetID="42" presetClass="entr" presetSubtype="0" fill="hold" nodeType="withEffect">
                                  <p:stCondLst>
                                    <p:cond delay="2000"/>
                                  </p:stCondLst>
                                  <p:childTnLst>
                                    <p:set>
                                      <p:cBhvr>
                                        <p:cTn id="357" dur="1" fill="hold">
                                          <p:stCondLst>
                                            <p:cond delay="0"/>
                                          </p:stCondLst>
                                        </p:cTn>
                                        <p:tgtEl>
                                          <p:spTgt spid="421"/>
                                        </p:tgtEl>
                                        <p:attrNameLst>
                                          <p:attrName>style.visibility</p:attrName>
                                        </p:attrNameLst>
                                      </p:cBhvr>
                                      <p:to>
                                        <p:strVal val="visible"/>
                                      </p:to>
                                    </p:set>
                                    <p:animEffect transition="in" filter="fade">
                                      <p:cBhvr>
                                        <p:cTn id="358" dur="1000"/>
                                        <p:tgtEl>
                                          <p:spTgt spid="421"/>
                                        </p:tgtEl>
                                      </p:cBhvr>
                                    </p:animEffect>
                                    <p:anim calcmode="lin" valueType="num">
                                      <p:cBhvr>
                                        <p:cTn id="359" dur="1000" fill="hold"/>
                                        <p:tgtEl>
                                          <p:spTgt spid="421"/>
                                        </p:tgtEl>
                                        <p:attrNameLst>
                                          <p:attrName>ppt_x</p:attrName>
                                        </p:attrNameLst>
                                      </p:cBhvr>
                                      <p:tavLst>
                                        <p:tav tm="0">
                                          <p:val>
                                            <p:strVal val="#ppt_x"/>
                                          </p:val>
                                        </p:tav>
                                        <p:tav tm="100000">
                                          <p:val>
                                            <p:strVal val="#ppt_x"/>
                                          </p:val>
                                        </p:tav>
                                      </p:tavLst>
                                    </p:anim>
                                    <p:anim calcmode="lin" valueType="num">
                                      <p:cBhvr>
                                        <p:cTn id="360" dur="1000" fill="hold"/>
                                        <p:tgtEl>
                                          <p:spTgt spid="421"/>
                                        </p:tgtEl>
                                        <p:attrNameLst>
                                          <p:attrName>ppt_y</p:attrName>
                                        </p:attrNameLst>
                                      </p:cBhvr>
                                      <p:tavLst>
                                        <p:tav tm="0">
                                          <p:val>
                                            <p:strVal val="#ppt_y+.1"/>
                                          </p:val>
                                        </p:tav>
                                        <p:tav tm="100000">
                                          <p:val>
                                            <p:strVal val="#ppt_y"/>
                                          </p:val>
                                        </p:tav>
                                      </p:tavLst>
                                    </p:anim>
                                  </p:childTnLst>
                                </p:cTn>
                              </p:par>
                              <p:par>
                                <p:cTn id="361" presetID="42" presetClass="entr" presetSubtype="0" fill="hold" nodeType="withEffect">
                                  <p:stCondLst>
                                    <p:cond delay="2100"/>
                                  </p:stCondLst>
                                  <p:childTnLst>
                                    <p:set>
                                      <p:cBhvr>
                                        <p:cTn id="362" dur="1" fill="hold">
                                          <p:stCondLst>
                                            <p:cond delay="0"/>
                                          </p:stCondLst>
                                        </p:cTn>
                                        <p:tgtEl>
                                          <p:spTgt spid="426"/>
                                        </p:tgtEl>
                                        <p:attrNameLst>
                                          <p:attrName>style.visibility</p:attrName>
                                        </p:attrNameLst>
                                      </p:cBhvr>
                                      <p:to>
                                        <p:strVal val="visible"/>
                                      </p:to>
                                    </p:set>
                                    <p:animEffect transition="in" filter="fade">
                                      <p:cBhvr>
                                        <p:cTn id="363" dur="1000"/>
                                        <p:tgtEl>
                                          <p:spTgt spid="426"/>
                                        </p:tgtEl>
                                      </p:cBhvr>
                                    </p:animEffect>
                                    <p:anim calcmode="lin" valueType="num">
                                      <p:cBhvr>
                                        <p:cTn id="364" dur="1000" fill="hold"/>
                                        <p:tgtEl>
                                          <p:spTgt spid="426"/>
                                        </p:tgtEl>
                                        <p:attrNameLst>
                                          <p:attrName>ppt_x</p:attrName>
                                        </p:attrNameLst>
                                      </p:cBhvr>
                                      <p:tavLst>
                                        <p:tav tm="0">
                                          <p:val>
                                            <p:strVal val="#ppt_x"/>
                                          </p:val>
                                        </p:tav>
                                        <p:tav tm="100000">
                                          <p:val>
                                            <p:strVal val="#ppt_x"/>
                                          </p:val>
                                        </p:tav>
                                      </p:tavLst>
                                    </p:anim>
                                    <p:anim calcmode="lin" valueType="num">
                                      <p:cBhvr>
                                        <p:cTn id="365" dur="1000" fill="hold"/>
                                        <p:tgtEl>
                                          <p:spTgt spid="426"/>
                                        </p:tgtEl>
                                        <p:attrNameLst>
                                          <p:attrName>ppt_y</p:attrName>
                                        </p:attrNameLst>
                                      </p:cBhvr>
                                      <p:tavLst>
                                        <p:tav tm="0">
                                          <p:val>
                                            <p:strVal val="#ppt_y+.1"/>
                                          </p:val>
                                        </p:tav>
                                        <p:tav tm="100000">
                                          <p:val>
                                            <p:strVal val="#ppt_y"/>
                                          </p:val>
                                        </p:tav>
                                      </p:tavLst>
                                    </p:anim>
                                  </p:childTnLst>
                                </p:cTn>
                              </p:par>
                              <p:par>
                                <p:cTn id="366" presetID="42" presetClass="entr" presetSubtype="0" fill="hold" nodeType="withEffect">
                                  <p:stCondLst>
                                    <p:cond delay="2200"/>
                                  </p:stCondLst>
                                  <p:childTnLst>
                                    <p:set>
                                      <p:cBhvr>
                                        <p:cTn id="367" dur="1" fill="hold">
                                          <p:stCondLst>
                                            <p:cond delay="0"/>
                                          </p:stCondLst>
                                        </p:cTn>
                                        <p:tgtEl>
                                          <p:spTgt spid="431"/>
                                        </p:tgtEl>
                                        <p:attrNameLst>
                                          <p:attrName>style.visibility</p:attrName>
                                        </p:attrNameLst>
                                      </p:cBhvr>
                                      <p:to>
                                        <p:strVal val="visible"/>
                                      </p:to>
                                    </p:set>
                                    <p:animEffect transition="in" filter="fade">
                                      <p:cBhvr>
                                        <p:cTn id="368" dur="1000"/>
                                        <p:tgtEl>
                                          <p:spTgt spid="431"/>
                                        </p:tgtEl>
                                      </p:cBhvr>
                                    </p:animEffect>
                                    <p:anim calcmode="lin" valueType="num">
                                      <p:cBhvr>
                                        <p:cTn id="369" dur="1000" fill="hold"/>
                                        <p:tgtEl>
                                          <p:spTgt spid="431"/>
                                        </p:tgtEl>
                                        <p:attrNameLst>
                                          <p:attrName>ppt_x</p:attrName>
                                        </p:attrNameLst>
                                      </p:cBhvr>
                                      <p:tavLst>
                                        <p:tav tm="0">
                                          <p:val>
                                            <p:strVal val="#ppt_x"/>
                                          </p:val>
                                        </p:tav>
                                        <p:tav tm="100000">
                                          <p:val>
                                            <p:strVal val="#ppt_x"/>
                                          </p:val>
                                        </p:tav>
                                      </p:tavLst>
                                    </p:anim>
                                    <p:anim calcmode="lin" valueType="num">
                                      <p:cBhvr>
                                        <p:cTn id="370" dur="1000" fill="hold"/>
                                        <p:tgtEl>
                                          <p:spTgt spid="431"/>
                                        </p:tgtEl>
                                        <p:attrNameLst>
                                          <p:attrName>ppt_y</p:attrName>
                                        </p:attrNameLst>
                                      </p:cBhvr>
                                      <p:tavLst>
                                        <p:tav tm="0">
                                          <p:val>
                                            <p:strVal val="#ppt_y+.1"/>
                                          </p:val>
                                        </p:tav>
                                        <p:tav tm="100000">
                                          <p:val>
                                            <p:strVal val="#ppt_y"/>
                                          </p:val>
                                        </p:tav>
                                      </p:tavLst>
                                    </p:anim>
                                  </p:childTnLst>
                                </p:cTn>
                              </p:par>
                              <p:par>
                                <p:cTn id="371" presetID="42" presetClass="entr" presetSubtype="0" fill="hold" nodeType="withEffect">
                                  <p:stCondLst>
                                    <p:cond delay="2300"/>
                                  </p:stCondLst>
                                  <p:childTnLst>
                                    <p:set>
                                      <p:cBhvr>
                                        <p:cTn id="372" dur="1" fill="hold">
                                          <p:stCondLst>
                                            <p:cond delay="0"/>
                                          </p:stCondLst>
                                        </p:cTn>
                                        <p:tgtEl>
                                          <p:spTgt spid="436"/>
                                        </p:tgtEl>
                                        <p:attrNameLst>
                                          <p:attrName>style.visibility</p:attrName>
                                        </p:attrNameLst>
                                      </p:cBhvr>
                                      <p:to>
                                        <p:strVal val="visible"/>
                                      </p:to>
                                    </p:set>
                                    <p:animEffect transition="in" filter="fade">
                                      <p:cBhvr>
                                        <p:cTn id="373" dur="1000"/>
                                        <p:tgtEl>
                                          <p:spTgt spid="436"/>
                                        </p:tgtEl>
                                      </p:cBhvr>
                                    </p:animEffect>
                                    <p:anim calcmode="lin" valueType="num">
                                      <p:cBhvr>
                                        <p:cTn id="374" dur="1000" fill="hold"/>
                                        <p:tgtEl>
                                          <p:spTgt spid="436"/>
                                        </p:tgtEl>
                                        <p:attrNameLst>
                                          <p:attrName>ppt_x</p:attrName>
                                        </p:attrNameLst>
                                      </p:cBhvr>
                                      <p:tavLst>
                                        <p:tav tm="0">
                                          <p:val>
                                            <p:strVal val="#ppt_x"/>
                                          </p:val>
                                        </p:tav>
                                        <p:tav tm="100000">
                                          <p:val>
                                            <p:strVal val="#ppt_x"/>
                                          </p:val>
                                        </p:tav>
                                      </p:tavLst>
                                    </p:anim>
                                    <p:anim calcmode="lin" valueType="num">
                                      <p:cBhvr>
                                        <p:cTn id="375" dur="1000" fill="hold"/>
                                        <p:tgtEl>
                                          <p:spTgt spid="4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公司大事记</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COMPANY EVENTS</a:t>
            </a:r>
            <a:endParaRPr lang="zh-CN" altLang="en-US" sz="1600" dirty="0">
              <a:solidFill>
                <a:srgbClr val="C00000"/>
              </a:solidFill>
              <a:latin typeface="微软雅黑" pitchFamily="34" charset="-122"/>
              <a:ea typeface="微软雅黑" pitchFamily="34" charset="-122"/>
            </a:endParaRPr>
          </a:p>
        </p:txBody>
      </p:sp>
      <p:grpSp>
        <p:nvGrpSpPr>
          <p:cNvPr id="25" name="组合 24"/>
          <p:cNvGrpSpPr/>
          <p:nvPr/>
        </p:nvGrpSpPr>
        <p:grpSpPr>
          <a:xfrm>
            <a:off x="1696752" y="2033264"/>
            <a:ext cx="3379237" cy="1264180"/>
            <a:chOff x="899592" y="2396334"/>
            <a:chExt cx="2689256" cy="1264180"/>
          </a:xfrm>
        </p:grpSpPr>
        <p:cxnSp>
          <p:nvCxnSpPr>
            <p:cNvPr id="26" name="直接连接符 25"/>
            <p:cNvCxnSpPr/>
            <p:nvPr/>
          </p:nvCxnSpPr>
          <p:spPr>
            <a:xfrm>
              <a:off x="899592" y="2810807"/>
              <a:ext cx="2689256"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7" name="TextBox 29"/>
            <p:cNvSpPr txBox="1"/>
            <p:nvPr/>
          </p:nvSpPr>
          <p:spPr>
            <a:xfrm>
              <a:off x="971600" y="2396334"/>
              <a:ext cx="1709701" cy="400110"/>
            </a:xfrm>
            <a:prstGeom prst="rect">
              <a:avLst/>
            </a:prstGeom>
            <a:noFill/>
          </p:spPr>
          <p:txBody>
            <a:bodyPr wrap="square" rtlCol="0">
              <a:spAutoFit/>
            </a:bodyPr>
            <a:lstStyle/>
            <a:p>
              <a:r>
                <a:rPr lang="en-US" altLang="zh-CN" sz="2000" b="1" dirty="0" smtClean="0">
                  <a:solidFill>
                    <a:srgbClr val="C00000"/>
                  </a:solidFill>
                  <a:latin typeface="微软雅黑" panose="020B0503020204020204" pitchFamily="34" charset="-122"/>
                  <a:ea typeface="微软雅黑" panose="020B0503020204020204" pitchFamily="34" charset="-122"/>
                </a:rPr>
                <a:t>2009</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5</a:t>
              </a:r>
              <a:r>
                <a:rPr lang="zh-CN" altLang="en-US" sz="2000" b="1" dirty="0" smtClean="0">
                  <a:solidFill>
                    <a:srgbClr val="C00000"/>
                  </a:solidFill>
                  <a:latin typeface="微软雅黑" panose="020B0503020204020204" pitchFamily="34" charset="-122"/>
                  <a:ea typeface="微软雅黑" panose="020B0503020204020204" pitchFamily="34" charset="-122"/>
                </a:rPr>
                <a:t>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28" name="TextBox 35"/>
            <p:cNvSpPr txBox="1"/>
            <p:nvPr/>
          </p:nvSpPr>
          <p:spPr>
            <a:xfrm>
              <a:off x="971601" y="2829517"/>
              <a:ext cx="1444950"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p>
          </p:txBody>
        </p:sp>
      </p:grpSp>
      <p:grpSp>
        <p:nvGrpSpPr>
          <p:cNvPr id="29" name="组合 28"/>
          <p:cNvGrpSpPr/>
          <p:nvPr/>
        </p:nvGrpSpPr>
        <p:grpSpPr>
          <a:xfrm>
            <a:off x="1696753" y="3471084"/>
            <a:ext cx="4717412" cy="1180365"/>
            <a:chOff x="899592" y="2436675"/>
            <a:chExt cx="3754199" cy="1180365"/>
          </a:xfrm>
        </p:grpSpPr>
        <p:cxnSp>
          <p:nvCxnSpPr>
            <p:cNvPr id="30" name="直接连接符 29"/>
            <p:cNvCxnSpPr/>
            <p:nvPr/>
          </p:nvCxnSpPr>
          <p:spPr>
            <a:xfrm>
              <a:off x="899592" y="2810807"/>
              <a:ext cx="3754199"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31" name="TextBox 40"/>
            <p:cNvSpPr txBox="1"/>
            <p:nvPr/>
          </p:nvSpPr>
          <p:spPr>
            <a:xfrm>
              <a:off x="971600" y="2436675"/>
              <a:ext cx="1709701" cy="400110"/>
            </a:xfrm>
            <a:prstGeom prst="rect">
              <a:avLst/>
            </a:prstGeom>
            <a:noFill/>
          </p:spPr>
          <p:txBody>
            <a:bodyPr wrap="square" rtlCol="0">
              <a:spAutoFit/>
            </a:bodyPr>
            <a:lstStyle/>
            <a:p>
              <a:r>
                <a:rPr lang="en-US" altLang="zh-CN" sz="2000" b="1" dirty="0" smtClean="0">
                  <a:solidFill>
                    <a:srgbClr val="C00000"/>
                  </a:solidFill>
                  <a:latin typeface="微软雅黑" panose="020B0503020204020204" pitchFamily="34" charset="-122"/>
                  <a:ea typeface="微软雅黑" panose="020B0503020204020204" pitchFamily="34" charset="-122"/>
                </a:rPr>
                <a:t>2012</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2</a:t>
              </a:r>
              <a:r>
                <a:rPr lang="zh-CN" altLang="en-US" sz="2000" b="1" dirty="0" smtClean="0">
                  <a:solidFill>
                    <a:srgbClr val="C00000"/>
                  </a:solidFill>
                  <a:latin typeface="微软雅黑" panose="020B0503020204020204" pitchFamily="34" charset="-122"/>
                  <a:ea typeface="微软雅黑" panose="020B0503020204020204" pitchFamily="34" charset="-122"/>
                </a:rPr>
                <a:t>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2" name="TextBox 41"/>
            <p:cNvSpPr txBox="1"/>
            <p:nvPr/>
          </p:nvSpPr>
          <p:spPr>
            <a:xfrm>
              <a:off x="971601" y="2829517"/>
              <a:ext cx="1444950" cy="787523"/>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p>
          </p:txBody>
        </p:sp>
      </p:grpSp>
      <p:grpSp>
        <p:nvGrpSpPr>
          <p:cNvPr id="33" name="组合 32"/>
          <p:cNvGrpSpPr/>
          <p:nvPr/>
        </p:nvGrpSpPr>
        <p:grpSpPr>
          <a:xfrm>
            <a:off x="1696752" y="4737126"/>
            <a:ext cx="3929175" cy="1166918"/>
            <a:chOff x="899592" y="2450122"/>
            <a:chExt cx="3126906" cy="1166918"/>
          </a:xfrm>
        </p:grpSpPr>
        <p:cxnSp>
          <p:nvCxnSpPr>
            <p:cNvPr id="34" name="直接连接符 33"/>
            <p:cNvCxnSpPr/>
            <p:nvPr/>
          </p:nvCxnSpPr>
          <p:spPr>
            <a:xfrm>
              <a:off x="899592" y="2810807"/>
              <a:ext cx="3126906"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35" name="TextBox 44"/>
            <p:cNvSpPr txBox="1"/>
            <p:nvPr/>
          </p:nvSpPr>
          <p:spPr>
            <a:xfrm>
              <a:off x="971600" y="2450122"/>
              <a:ext cx="1709701" cy="400110"/>
            </a:xfrm>
            <a:prstGeom prst="rect">
              <a:avLst/>
            </a:prstGeom>
            <a:noFill/>
          </p:spPr>
          <p:txBody>
            <a:bodyPr wrap="squar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2012</a:t>
              </a:r>
              <a:r>
                <a:rPr lang="zh-CN" altLang="en-US" sz="2000" b="1" dirty="0">
                  <a:solidFill>
                    <a:srgbClr val="C00000"/>
                  </a:solidFill>
                  <a:latin typeface="微软雅黑" panose="020B0503020204020204" pitchFamily="34" charset="-122"/>
                  <a:ea typeface="微软雅黑" panose="020B0503020204020204" pitchFamily="34" charset="-122"/>
                </a:rPr>
                <a:t>年</a:t>
              </a:r>
              <a:r>
                <a:rPr lang="en-US" altLang="zh-CN" sz="2000" b="1" dirty="0">
                  <a:solidFill>
                    <a:srgbClr val="C00000"/>
                  </a:solidFill>
                  <a:latin typeface="微软雅黑" panose="020B0503020204020204" pitchFamily="34" charset="-122"/>
                  <a:ea typeface="微软雅黑" panose="020B0503020204020204" pitchFamily="34" charset="-122"/>
                </a:rPr>
                <a:t>2</a:t>
              </a:r>
              <a:r>
                <a:rPr lang="zh-CN" altLang="en-US" sz="2000" b="1" dirty="0">
                  <a:solidFill>
                    <a:srgbClr val="C00000"/>
                  </a:solidFill>
                  <a:latin typeface="微软雅黑" panose="020B0503020204020204" pitchFamily="34" charset="-122"/>
                  <a:ea typeface="微软雅黑" panose="020B0503020204020204" pitchFamily="34" charset="-122"/>
                </a:rPr>
                <a:t>月</a:t>
              </a:r>
            </a:p>
          </p:txBody>
        </p:sp>
        <p:sp>
          <p:nvSpPr>
            <p:cNvPr id="36" name="TextBox 45"/>
            <p:cNvSpPr txBox="1"/>
            <p:nvPr/>
          </p:nvSpPr>
          <p:spPr>
            <a:xfrm>
              <a:off x="971600" y="2829517"/>
              <a:ext cx="1444951" cy="787523"/>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p>
          </p:txBody>
        </p:sp>
      </p:grpSp>
      <p:grpSp>
        <p:nvGrpSpPr>
          <p:cNvPr id="59" name="组合 58"/>
          <p:cNvGrpSpPr/>
          <p:nvPr/>
        </p:nvGrpSpPr>
        <p:grpSpPr>
          <a:xfrm>
            <a:off x="6498941" y="2510748"/>
            <a:ext cx="4043554" cy="1260219"/>
            <a:chOff x="6593070" y="2524195"/>
            <a:chExt cx="4043554" cy="1260219"/>
          </a:xfrm>
        </p:grpSpPr>
        <p:cxnSp>
          <p:nvCxnSpPr>
            <p:cNvPr id="41" name="直接连接符 40"/>
            <p:cNvCxnSpPr/>
            <p:nvPr/>
          </p:nvCxnSpPr>
          <p:spPr>
            <a:xfrm flipH="1">
              <a:off x="8308845" y="2934707"/>
              <a:ext cx="2327779"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42" name="TextBox 52"/>
            <p:cNvSpPr txBox="1"/>
            <p:nvPr/>
          </p:nvSpPr>
          <p:spPr>
            <a:xfrm flipH="1">
              <a:off x="8365944" y="2547128"/>
              <a:ext cx="2148358" cy="400110"/>
            </a:xfrm>
            <a:prstGeom prst="rect">
              <a:avLst/>
            </a:prstGeom>
            <a:noFill/>
          </p:spPr>
          <p:txBody>
            <a:bodyPr wrap="square" rtlCol="0">
              <a:spAutoFit/>
            </a:bodyPr>
            <a:lstStyle/>
            <a:p>
              <a:pPr algn="r"/>
              <a:r>
                <a:rPr lang="en-US" altLang="zh-CN" sz="2000" b="1" dirty="0" smtClean="0">
                  <a:solidFill>
                    <a:srgbClr val="C00000"/>
                  </a:solidFill>
                  <a:latin typeface="微软雅黑" panose="020B0503020204020204" pitchFamily="34" charset="-122"/>
                  <a:ea typeface="微软雅黑" panose="020B0503020204020204" pitchFamily="34" charset="-122"/>
                </a:rPr>
                <a:t>2010</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6</a:t>
              </a:r>
              <a:r>
                <a:rPr lang="zh-CN" altLang="en-US" sz="2000" b="1" dirty="0" smtClean="0">
                  <a:solidFill>
                    <a:srgbClr val="C00000"/>
                  </a:solidFill>
                  <a:latin typeface="微软雅黑" panose="020B0503020204020204" pitchFamily="34" charset="-122"/>
                  <a:ea typeface="微软雅黑" panose="020B0503020204020204" pitchFamily="34" charset="-122"/>
                </a:rPr>
                <a:t>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a:off x="6593070" y="2524195"/>
              <a:ext cx="3959697" cy="1260219"/>
              <a:chOff x="6593070" y="2524195"/>
              <a:chExt cx="3959697" cy="1260219"/>
            </a:xfrm>
          </p:grpSpPr>
          <p:sp>
            <p:nvSpPr>
              <p:cNvPr id="43" name="TextBox 53"/>
              <p:cNvSpPr txBox="1"/>
              <p:nvPr/>
            </p:nvSpPr>
            <p:spPr>
              <a:xfrm flipH="1">
                <a:off x="8659905" y="2953417"/>
                <a:ext cx="1892862" cy="830997"/>
              </a:xfrm>
              <a:prstGeom prst="rect">
                <a:avLst/>
              </a:prstGeom>
              <a:noFill/>
            </p:spPr>
            <p:txBody>
              <a:bodyPr wrap="square" rtlCol="0">
                <a:spAutoFit/>
              </a:bodyPr>
              <a:lstStyle/>
              <a:p>
                <a:pPr algn="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p>
            </p:txBody>
          </p:sp>
          <p:cxnSp>
            <p:nvCxnSpPr>
              <p:cNvPr id="47" name="直接连接符 46"/>
              <p:cNvCxnSpPr/>
              <p:nvPr/>
            </p:nvCxnSpPr>
            <p:spPr>
              <a:xfrm flipH="1">
                <a:off x="6593070" y="2524195"/>
                <a:ext cx="1715775"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308845" y="2524195"/>
                <a:ext cx="0" cy="410512"/>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grpSp>
        <p:nvGrpSpPr>
          <p:cNvPr id="61" name="组合 60"/>
          <p:cNvGrpSpPr/>
          <p:nvPr/>
        </p:nvGrpSpPr>
        <p:grpSpPr>
          <a:xfrm>
            <a:off x="7215920" y="3857475"/>
            <a:ext cx="3326575" cy="1358766"/>
            <a:chOff x="7310049" y="3870922"/>
            <a:chExt cx="3326575" cy="1358766"/>
          </a:xfrm>
        </p:grpSpPr>
        <p:sp>
          <p:nvSpPr>
            <p:cNvPr id="45" name="TextBox 56"/>
            <p:cNvSpPr txBox="1"/>
            <p:nvPr/>
          </p:nvSpPr>
          <p:spPr>
            <a:xfrm flipH="1">
              <a:off x="8292225" y="4005849"/>
              <a:ext cx="2148358" cy="400110"/>
            </a:xfrm>
            <a:prstGeom prst="rect">
              <a:avLst/>
            </a:prstGeom>
            <a:noFill/>
          </p:spPr>
          <p:txBody>
            <a:bodyPr wrap="square" rtlCol="0">
              <a:spAutoFit/>
            </a:bodyPr>
            <a:lstStyle/>
            <a:p>
              <a:pPr algn="r"/>
              <a:r>
                <a:rPr lang="en-US" altLang="zh-CN" sz="2000" b="1" dirty="0" smtClean="0">
                  <a:solidFill>
                    <a:srgbClr val="C00000"/>
                  </a:solidFill>
                  <a:latin typeface="微软雅黑" panose="020B0503020204020204" pitchFamily="34" charset="-122"/>
                  <a:ea typeface="微软雅黑" panose="020B0503020204020204" pitchFamily="34" charset="-122"/>
                </a:rPr>
                <a:t>2011</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9</a:t>
              </a:r>
              <a:r>
                <a:rPr lang="zh-CN" altLang="en-US" sz="2000" b="1" dirty="0" smtClean="0">
                  <a:solidFill>
                    <a:srgbClr val="C00000"/>
                  </a:solidFill>
                  <a:latin typeface="微软雅黑" panose="020B0503020204020204" pitchFamily="34" charset="-122"/>
                  <a:ea typeface="微软雅黑" panose="020B0503020204020204" pitchFamily="34" charset="-122"/>
                </a:rPr>
                <a:t>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6" name="TextBox 57"/>
            <p:cNvSpPr txBox="1"/>
            <p:nvPr/>
          </p:nvSpPr>
          <p:spPr>
            <a:xfrm flipH="1">
              <a:off x="8659904" y="4398691"/>
              <a:ext cx="1819144" cy="830997"/>
            </a:xfrm>
            <a:prstGeom prst="rect">
              <a:avLst/>
            </a:prstGeom>
            <a:noFill/>
          </p:spPr>
          <p:txBody>
            <a:bodyPr wrap="square" rtlCol="0">
              <a:spAutoFit/>
            </a:bodyPr>
            <a:lstStyle/>
            <a:p>
              <a:pPr algn="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p>
          </p:txBody>
        </p:sp>
        <p:grpSp>
          <p:nvGrpSpPr>
            <p:cNvPr id="60" name="组合 59"/>
            <p:cNvGrpSpPr/>
            <p:nvPr/>
          </p:nvGrpSpPr>
          <p:grpSpPr>
            <a:xfrm>
              <a:off x="7310049" y="3870922"/>
              <a:ext cx="3326575" cy="509059"/>
              <a:chOff x="7310049" y="3870922"/>
              <a:chExt cx="3326575" cy="509059"/>
            </a:xfrm>
          </p:grpSpPr>
          <p:cxnSp>
            <p:nvCxnSpPr>
              <p:cNvPr id="44" name="直接连接符 43"/>
              <p:cNvCxnSpPr/>
              <p:nvPr/>
            </p:nvCxnSpPr>
            <p:spPr>
              <a:xfrm flipH="1">
                <a:off x="7310050" y="4379981"/>
                <a:ext cx="3326574"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7310049" y="3870922"/>
                <a:ext cx="1" cy="509059"/>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63" name="组合 62"/>
          <p:cNvGrpSpPr/>
          <p:nvPr/>
        </p:nvGrpSpPr>
        <p:grpSpPr>
          <a:xfrm>
            <a:off x="4896827" y="4641470"/>
            <a:ext cx="1300958" cy="1113221"/>
            <a:chOff x="4990956" y="4654917"/>
            <a:chExt cx="1300958" cy="1113221"/>
          </a:xfrm>
        </p:grpSpPr>
        <p:grpSp>
          <p:nvGrpSpPr>
            <p:cNvPr id="13" name="组合 12"/>
            <p:cNvGrpSpPr/>
            <p:nvPr/>
          </p:nvGrpSpPr>
          <p:grpSpPr>
            <a:xfrm>
              <a:off x="4990956" y="4654917"/>
              <a:ext cx="1300958" cy="1113221"/>
              <a:chOff x="3183471" y="2060848"/>
              <a:chExt cx="1300958" cy="1113221"/>
            </a:xfrm>
          </p:grpSpPr>
          <p:sp>
            <p:nvSpPr>
              <p:cNvPr id="14"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Freeform 121"/>
            <p:cNvSpPr>
              <a:spLocks noEditPoints="1"/>
            </p:cNvSpPr>
            <p:nvPr/>
          </p:nvSpPr>
          <p:spPr bwMode="auto">
            <a:xfrm>
              <a:off x="5468948" y="5036108"/>
              <a:ext cx="350838" cy="350838"/>
            </a:xfrm>
            <a:custGeom>
              <a:avLst/>
              <a:gdLst>
                <a:gd name="T0" fmla="*/ 119 w 221"/>
                <a:gd name="T1" fmla="*/ 73 h 221"/>
                <a:gd name="T2" fmla="*/ 134 w 221"/>
                <a:gd name="T3" fmla="*/ 85 h 221"/>
                <a:gd name="T4" fmla="*/ 136 w 221"/>
                <a:gd name="T5" fmla="*/ 93 h 221"/>
                <a:gd name="T6" fmla="*/ 132 w 221"/>
                <a:gd name="T7" fmla="*/ 101 h 221"/>
                <a:gd name="T8" fmla="*/ 124 w 221"/>
                <a:gd name="T9" fmla="*/ 105 h 221"/>
                <a:gd name="T10" fmla="*/ 116 w 221"/>
                <a:gd name="T11" fmla="*/ 103 h 221"/>
                <a:gd name="T12" fmla="*/ 105 w 221"/>
                <a:gd name="T13" fmla="*/ 97 h 221"/>
                <a:gd name="T14" fmla="*/ 89 w 221"/>
                <a:gd name="T15" fmla="*/ 101 h 221"/>
                <a:gd name="T16" fmla="*/ 75 w 221"/>
                <a:gd name="T17" fmla="*/ 111 h 221"/>
                <a:gd name="T18" fmla="*/ 30 w 221"/>
                <a:gd name="T19" fmla="*/ 157 h 221"/>
                <a:gd name="T20" fmla="*/ 28 w 221"/>
                <a:gd name="T21" fmla="*/ 169 h 221"/>
                <a:gd name="T22" fmla="*/ 30 w 221"/>
                <a:gd name="T23" fmla="*/ 182 h 221"/>
                <a:gd name="T24" fmla="*/ 43 w 221"/>
                <a:gd name="T25" fmla="*/ 192 h 221"/>
                <a:gd name="T26" fmla="*/ 61 w 221"/>
                <a:gd name="T27" fmla="*/ 192 h 221"/>
                <a:gd name="T28" fmla="*/ 80 w 221"/>
                <a:gd name="T29" fmla="*/ 175 h 221"/>
                <a:gd name="T30" fmla="*/ 88 w 221"/>
                <a:gd name="T31" fmla="*/ 171 h 221"/>
                <a:gd name="T32" fmla="*/ 97 w 221"/>
                <a:gd name="T33" fmla="*/ 173 h 221"/>
                <a:gd name="T34" fmla="*/ 104 w 221"/>
                <a:gd name="T35" fmla="*/ 179 h 221"/>
                <a:gd name="T36" fmla="*/ 105 w 221"/>
                <a:gd name="T37" fmla="*/ 187 h 221"/>
                <a:gd name="T38" fmla="*/ 101 w 221"/>
                <a:gd name="T39" fmla="*/ 194 h 221"/>
                <a:gd name="T40" fmla="*/ 78 w 221"/>
                <a:gd name="T41" fmla="*/ 215 h 221"/>
                <a:gd name="T42" fmla="*/ 52 w 221"/>
                <a:gd name="T43" fmla="*/ 221 h 221"/>
                <a:gd name="T44" fmla="*/ 27 w 221"/>
                <a:gd name="T45" fmla="*/ 215 h 221"/>
                <a:gd name="T46" fmla="*/ 7 w 221"/>
                <a:gd name="T47" fmla="*/ 194 h 221"/>
                <a:gd name="T48" fmla="*/ 0 w 221"/>
                <a:gd name="T49" fmla="*/ 169 h 221"/>
                <a:gd name="T50" fmla="*/ 7 w 221"/>
                <a:gd name="T51" fmla="*/ 143 h 221"/>
                <a:gd name="T52" fmla="*/ 56 w 221"/>
                <a:gd name="T53" fmla="*/ 91 h 221"/>
                <a:gd name="T54" fmla="*/ 88 w 221"/>
                <a:gd name="T55" fmla="*/ 71 h 221"/>
                <a:gd name="T56" fmla="*/ 163 w 221"/>
                <a:gd name="T57" fmla="*/ 0 h 221"/>
                <a:gd name="T58" fmla="*/ 192 w 221"/>
                <a:gd name="T59" fmla="*/ 6 h 221"/>
                <a:gd name="T60" fmla="*/ 215 w 221"/>
                <a:gd name="T61" fmla="*/ 27 h 221"/>
                <a:gd name="T62" fmla="*/ 221 w 221"/>
                <a:gd name="T63" fmla="*/ 52 h 221"/>
                <a:gd name="T64" fmla="*/ 215 w 221"/>
                <a:gd name="T65" fmla="*/ 79 h 221"/>
                <a:gd name="T66" fmla="*/ 163 w 221"/>
                <a:gd name="T67" fmla="*/ 133 h 221"/>
                <a:gd name="T68" fmla="*/ 134 w 221"/>
                <a:gd name="T69" fmla="*/ 151 h 221"/>
                <a:gd name="T70" fmla="*/ 105 w 221"/>
                <a:gd name="T71" fmla="*/ 151 h 221"/>
                <a:gd name="T72" fmla="*/ 87 w 221"/>
                <a:gd name="T73" fmla="*/ 137 h 221"/>
                <a:gd name="T74" fmla="*/ 86 w 221"/>
                <a:gd name="T75" fmla="*/ 128 h 221"/>
                <a:gd name="T76" fmla="*/ 89 w 221"/>
                <a:gd name="T77" fmla="*/ 120 h 221"/>
                <a:gd name="T78" fmla="*/ 97 w 221"/>
                <a:gd name="T79" fmla="*/ 116 h 221"/>
                <a:gd name="T80" fmla="*/ 106 w 221"/>
                <a:gd name="T81" fmla="*/ 118 h 221"/>
                <a:gd name="T82" fmla="*/ 112 w 221"/>
                <a:gd name="T83" fmla="*/ 123 h 221"/>
                <a:gd name="T84" fmla="*/ 124 w 221"/>
                <a:gd name="T85" fmla="*/ 127 h 221"/>
                <a:gd name="T86" fmla="*/ 143 w 221"/>
                <a:gd name="T87" fmla="*/ 114 h 221"/>
                <a:gd name="T88" fmla="*/ 191 w 221"/>
                <a:gd name="T89" fmla="*/ 65 h 221"/>
                <a:gd name="T90" fmla="*/ 195 w 221"/>
                <a:gd name="T91" fmla="*/ 52 h 221"/>
                <a:gd name="T92" fmla="*/ 191 w 221"/>
                <a:gd name="T93" fmla="*/ 41 h 221"/>
                <a:gd name="T94" fmla="*/ 179 w 221"/>
                <a:gd name="T95" fmla="*/ 30 h 221"/>
                <a:gd name="T96" fmla="*/ 163 w 221"/>
                <a:gd name="T97" fmla="*/ 28 h 221"/>
                <a:gd name="T98" fmla="*/ 141 w 221"/>
                <a:gd name="T99" fmla="*/ 47 h 221"/>
                <a:gd name="T100" fmla="*/ 133 w 221"/>
                <a:gd name="T101" fmla="*/ 51 h 221"/>
                <a:gd name="T102" fmla="*/ 124 w 221"/>
                <a:gd name="T103" fmla="*/ 50 h 221"/>
                <a:gd name="T104" fmla="*/ 119 w 221"/>
                <a:gd name="T105" fmla="*/ 43 h 221"/>
                <a:gd name="T106" fmla="*/ 118 w 221"/>
                <a:gd name="T107" fmla="*/ 34 h 221"/>
                <a:gd name="T108" fmla="*/ 121 w 221"/>
                <a:gd name="T109" fmla="*/ 27 h 221"/>
                <a:gd name="T110" fmla="*/ 148 w 221"/>
                <a:gd name="T111"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1" h="221">
                  <a:moveTo>
                    <a:pt x="104" y="69"/>
                  </a:moveTo>
                  <a:lnTo>
                    <a:pt x="119" y="73"/>
                  </a:lnTo>
                  <a:lnTo>
                    <a:pt x="132" y="82"/>
                  </a:lnTo>
                  <a:lnTo>
                    <a:pt x="134" y="85"/>
                  </a:lnTo>
                  <a:lnTo>
                    <a:pt x="136" y="89"/>
                  </a:lnTo>
                  <a:lnTo>
                    <a:pt x="136" y="93"/>
                  </a:lnTo>
                  <a:lnTo>
                    <a:pt x="134" y="97"/>
                  </a:lnTo>
                  <a:lnTo>
                    <a:pt x="132" y="101"/>
                  </a:lnTo>
                  <a:lnTo>
                    <a:pt x="128" y="103"/>
                  </a:lnTo>
                  <a:lnTo>
                    <a:pt x="124" y="105"/>
                  </a:lnTo>
                  <a:lnTo>
                    <a:pt x="120" y="105"/>
                  </a:lnTo>
                  <a:lnTo>
                    <a:pt x="116" y="103"/>
                  </a:lnTo>
                  <a:lnTo>
                    <a:pt x="112" y="101"/>
                  </a:lnTo>
                  <a:lnTo>
                    <a:pt x="105" y="97"/>
                  </a:lnTo>
                  <a:lnTo>
                    <a:pt x="97" y="97"/>
                  </a:lnTo>
                  <a:lnTo>
                    <a:pt x="89" y="101"/>
                  </a:lnTo>
                  <a:lnTo>
                    <a:pt x="82" y="105"/>
                  </a:lnTo>
                  <a:lnTo>
                    <a:pt x="75" y="111"/>
                  </a:lnTo>
                  <a:lnTo>
                    <a:pt x="34" y="152"/>
                  </a:lnTo>
                  <a:lnTo>
                    <a:pt x="30" y="157"/>
                  </a:lnTo>
                  <a:lnTo>
                    <a:pt x="28" y="162"/>
                  </a:lnTo>
                  <a:lnTo>
                    <a:pt x="28" y="169"/>
                  </a:lnTo>
                  <a:lnTo>
                    <a:pt x="28" y="175"/>
                  </a:lnTo>
                  <a:lnTo>
                    <a:pt x="30" y="182"/>
                  </a:lnTo>
                  <a:lnTo>
                    <a:pt x="34" y="187"/>
                  </a:lnTo>
                  <a:lnTo>
                    <a:pt x="43" y="192"/>
                  </a:lnTo>
                  <a:lnTo>
                    <a:pt x="52" y="193"/>
                  </a:lnTo>
                  <a:lnTo>
                    <a:pt x="61" y="192"/>
                  </a:lnTo>
                  <a:lnTo>
                    <a:pt x="70" y="187"/>
                  </a:lnTo>
                  <a:lnTo>
                    <a:pt x="80" y="175"/>
                  </a:lnTo>
                  <a:lnTo>
                    <a:pt x="84" y="173"/>
                  </a:lnTo>
                  <a:lnTo>
                    <a:pt x="88" y="171"/>
                  </a:lnTo>
                  <a:lnTo>
                    <a:pt x="93" y="171"/>
                  </a:lnTo>
                  <a:lnTo>
                    <a:pt x="97" y="173"/>
                  </a:lnTo>
                  <a:lnTo>
                    <a:pt x="101" y="175"/>
                  </a:lnTo>
                  <a:lnTo>
                    <a:pt x="104" y="179"/>
                  </a:lnTo>
                  <a:lnTo>
                    <a:pt x="105" y="183"/>
                  </a:lnTo>
                  <a:lnTo>
                    <a:pt x="105" y="187"/>
                  </a:lnTo>
                  <a:lnTo>
                    <a:pt x="104" y="191"/>
                  </a:lnTo>
                  <a:lnTo>
                    <a:pt x="101" y="194"/>
                  </a:lnTo>
                  <a:lnTo>
                    <a:pt x="89" y="206"/>
                  </a:lnTo>
                  <a:lnTo>
                    <a:pt x="78" y="215"/>
                  </a:lnTo>
                  <a:lnTo>
                    <a:pt x="65" y="219"/>
                  </a:lnTo>
                  <a:lnTo>
                    <a:pt x="52" y="221"/>
                  </a:lnTo>
                  <a:lnTo>
                    <a:pt x="39" y="219"/>
                  </a:lnTo>
                  <a:lnTo>
                    <a:pt x="27" y="215"/>
                  </a:lnTo>
                  <a:lnTo>
                    <a:pt x="15" y="206"/>
                  </a:lnTo>
                  <a:lnTo>
                    <a:pt x="7" y="194"/>
                  </a:lnTo>
                  <a:lnTo>
                    <a:pt x="1" y="183"/>
                  </a:lnTo>
                  <a:lnTo>
                    <a:pt x="0" y="169"/>
                  </a:lnTo>
                  <a:lnTo>
                    <a:pt x="1" y="156"/>
                  </a:lnTo>
                  <a:lnTo>
                    <a:pt x="7" y="143"/>
                  </a:lnTo>
                  <a:lnTo>
                    <a:pt x="15" y="132"/>
                  </a:lnTo>
                  <a:lnTo>
                    <a:pt x="56" y="91"/>
                  </a:lnTo>
                  <a:lnTo>
                    <a:pt x="73" y="79"/>
                  </a:lnTo>
                  <a:lnTo>
                    <a:pt x="88" y="71"/>
                  </a:lnTo>
                  <a:lnTo>
                    <a:pt x="104" y="69"/>
                  </a:lnTo>
                  <a:close/>
                  <a:moveTo>
                    <a:pt x="163" y="0"/>
                  </a:moveTo>
                  <a:lnTo>
                    <a:pt x="178" y="0"/>
                  </a:lnTo>
                  <a:lnTo>
                    <a:pt x="192" y="6"/>
                  </a:lnTo>
                  <a:lnTo>
                    <a:pt x="206" y="16"/>
                  </a:lnTo>
                  <a:lnTo>
                    <a:pt x="215" y="27"/>
                  </a:lnTo>
                  <a:lnTo>
                    <a:pt x="220" y="39"/>
                  </a:lnTo>
                  <a:lnTo>
                    <a:pt x="221" y="52"/>
                  </a:lnTo>
                  <a:lnTo>
                    <a:pt x="220" y="66"/>
                  </a:lnTo>
                  <a:lnTo>
                    <a:pt x="215" y="79"/>
                  </a:lnTo>
                  <a:lnTo>
                    <a:pt x="206" y="89"/>
                  </a:lnTo>
                  <a:lnTo>
                    <a:pt x="163" y="133"/>
                  </a:lnTo>
                  <a:lnTo>
                    <a:pt x="148" y="144"/>
                  </a:lnTo>
                  <a:lnTo>
                    <a:pt x="134" y="151"/>
                  </a:lnTo>
                  <a:lnTo>
                    <a:pt x="120" y="153"/>
                  </a:lnTo>
                  <a:lnTo>
                    <a:pt x="105" y="151"/>
                  </a:lnTo>
                  <a:lnTo>
                    <a:pt x="89" y="141"/>
                  </a:lnTo>
                  <a:lnTo>
                    <a:pt x="87" y="137"/>
                  </a:lnTo>
                  <a:lnTo>
                    <a:pt x="86" y="133"/>
                  </a:lnTo>
                  <a:lnTo>
                    <a:pt x="86" y="128"/>
                  </a:lnTo>
                  <a:lnTo>
                    <a:pt x="87" y="124"/>
                  </a:lnTo>
                  <a:lnTo>
                    <a:pt x="89" y="120"/>
                  </a:lnTo>
                  <a:lnTo>
                    <a:pt x="93" y="118"/>
                  </a:lnTo>
                  <a:lnTo>
                    <a:pt x="97" y="116"/>
                  </a:lnTo>
                  <a:lnTo>
                    <a:pt x="101" y="116"/>
                  </a:lnTo>
                  <a:lnTo>
                    <a:pt x="106" y="118"/>
                  </a:lnTo>
                  <a:lnTo>
                    <a:pt x="109" y="120"/>
                  </a:lnTo>
                  <a:lnTo>
                    <a:pt x="112" y="123"/>
                  </a:lnTo>
                  <a:lnTo>
                    <a:pt x="116" y="125"/>
                  </a:lnTo>
                  <a:lnTo>
                    <a:pt x="124" y="127"/>
                  </a:lnTo>
                  <a:lnTo>
                    <a:pt x="132" y="123"/>
                  </a:lnTo>
                  <a:lnTo>
                    <a:pt x="143" y="114"/>
                  </a:lnTo>
                  <a:lnTo>
                    <a:pt x="187" y="70"/>
                  </a:lnTo>
                  <a:lnTo>
                    <a:pt x="191" y="65"/>
                  </a:lnTo>
                  <a:lnTo>
                    <a:pt x="193" y="59"/>
                  </a:lnTo>
                  <a:lnTo>
                    <a:pt x="195" y="52"/>
                  </a:lnTo>
                  <a:lnTo>
                    <a:pt x="193" y="47"/>
                  </a:lnTo>
                  <a:lnTo>
                    <a:pt x="191" y="41"/>
                  </a:lnTo>
                  <a:lnTo>
                    <a:pt x="187" y="36"/>
                  </a:lnTo>
                  <a:lnTo>
                    <a:pt x="179" y="30"/>
                  </a:lnTo>
                  <a:lnTo>
                    <a:pt x="171" y="27"/>
                  </a:lnTo>
                  <a:lnTo>
                    <a:pt x="163" y="28"/>
                  </a:lnTo>
                  <a:lnTo>
                    <a:pt x="155" y="33"/>
                  </a:lnTo>
                  <a:lnTo>
                    <a:pt x="141" y="47"/>
                  </a:lnTo>
                  <a:lnTo>
                    <a:pt x="137" y="50"/>
                  </a:lnTo>
                  <a:lnTo>
                    <a:pt x="133" y="51"/>
                  </a:lnTo>
                  <a:lnTo>
                    <a:pt x="129" y="51"/>
                  </a:lnTo>
                  <a:lnTo>
                    <a:pt x="124" y="50"/>
                  </a:lnTo>
                  <a:lnTo>
                    <a:pt x="121" y="47"/>
                  </a:lnTo>
                  <a:lnTo>
                    <a:pt x="119" y="43"/>
                  </a:lnTo>
                  <a:lnTo>
                    <a:pt x="118" y="39"/>
                  </a:lnTo>
                  <a:lnTo>
                    <a:pt x="118" y="34"/>
                  </a:lnTo>
                  <a:lnTo>
                    <a:pt x="119" y="30"/>
                  </a:lnTo>
                  <a:lnTo>
                    <a:pt x="121" y="27"/>
                  </a:lnTo>
                  <a:lnTo>
                    <a:pt x="136" y="14"/>
                  </a:lnTo>
                  <a:lnTo>
                    <a:pt x="148" y="3"/>
                  </a:lnTo>
                  <a:lnTo>
                    <a:pt x="16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6565441" y="2835712"/>
            <a:ext cx="1300958" cy="1113221"/>
            <a:chOff x="6659570" y="2849159"/>
            <a:chExt cx="1300958" cy="1113221"/>
          </a:xfrm>
        </p:grpSpPr>
        <p:grpSp>
          <p:nvGrpSpPr>
            <p:cNvPr id="7" name="组合 6"/>
            <p:cNvGrpSpPr/>
            <p:nvPr/>
          </p:nvGrpSpPr>
          <p:grpSpPr>
            <a:xfrm>
              <a:off x="6659570" y="2849159"/>
              <a:ext cx="1300958" cy="1113221"/>
              <a:chOff x="3183471" y="2060848"/>
              <a:chExt cx="1300958" cy="1113221"/>
            </a:xfrm>
          </p:grpSpPr>
          <p:sp>
            <p:nvSpPr>
              <p:cNvPr id="8"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Freeform 67"/>
            <p:cNvSpPr>
              <a:spLocks noEditPoints="1"/>
            </p:cNvSpPr>
            <p:nvPr/>
          </p:nvSpPr>
          <p:spPr bwMode="auto">
            <a:xfrm>
              <a:off x="7104467" y="3200982"/>
              <a:ext cx="411163" cy="409575"/>
            </a:xfrm>
            <a:custGeom>
              <a:avLst/>
              <a:gdLst>
                <a:gd name="T0" fmla="*/ 229 w 259"/>
                <a:gd name="T1" fmla="*/ 171 h 258"/>
                <a:gd name="T2" fmla="*/ 240 w 259"/>
                <a:gd name="T3" fmla="*/ 195 h 258"/>
                <a:gd name="T4" fmla="*/ 199 w 259"/>
                <a:gd name="T5" fmla="*/ 239 h 258"/>
                <a:gd name="T6" fmla="*/ 127 w 259"/>
                <a:gd name="T7" fmla="*/ 258 h 258"/>
                <a:gd name="T8" fmla="*/ 55 w 259"/>
                <a:gd name="T9" fmla="*/ 235 h 258"/>
                <a:gd name="T10" fmla="*/ 94 w 259"/>
                <a:gd name="T11" fmla="*/ 234 h 258"/>
                <a:gd name="T12" fmla="*/ 151 w 259"/>
                <a:gd name="T13" fmla="*/ 216 h 258"/>
                <a:gd name="T14" fmla="*/ 185 w 259"/>
                <a:gd name="T15" fmla="*/ 188 h 258"/>
                <a:gd name="T16" fmla="*/ 203 w 259"/>
                <a:gd name="T17" fmla="*/ 169 h 258"/>
                <a:gd name="T18" fmla="*/ 142 w 259"/>
                <a:gd name="T19" fmla="*/ 81 h 258"/>
                <a:gd name="T20" fmla="*/ 161 w 259"/>
                <a:gd name="T21" fmla="*/ 111 h 258"/>
                <a:gd name="T22" fmla="*/ 163 w 259"/>
                <a:gd name="T23" fmla="*/ 118 h 258"/>
                <a:gd name="T24" fmla="*/ 166 w 259"/>
                <a:gd name="T25" fmla="*/ 125 h 258"/>
                <a:gd name="T26" fmla="*/ 173 w 259"/>
                <a:gd name="T27" fmla="*/ 137 h 258"/>
                <a:gd name="T28" fmla="*/ 175 w 259"/>
                <a:gd name="T29" fmla="*/ 155 h 258"/>
                <a:gd name="T30" fmla="*/ 169 w 259"/>
                <a:gd name="T31" fmla="*/ 152 h 258"/>
                <a:gd name="T32" fmla="*/ 162 w 259"/>
                <a:gd name="T33" fmla="*/ 158 h 258"/>
                <a:gd name="T34" fmla="*/ 164 w 259"/>
                <a:gd name="T35" fmla="*/ 167 h 258"/>
                <a:gd name="T36" fmla="*/ 162 w 259"/>
                <a:gd name="T37" fmla="*/ 175 h 258"/>
                <a:gd name="T38" fmla="*/ 149 w 259"/>
                <a:gd name="T39" fmla="*/ 178 h 258"/>
                <a:gd name="T40" fmla="*/ 135 w 259"/>
                <a:gd name="T41" fmla="*/ 176 h 258"/>
                <a:gd name="T42" fmla="*/ 130 w 259"/>
                <a:gd name="T43" fmla="*/ 171 h 258"/>
                <a:gd name="T44" fmla="*/ 124 w 259"/>
                <a:gd name="T45" fmla="*/ 176 h 258"/>
                <a:gd name="T46" fmla="*/ 112 w 259"/>
                <a:gd name="T47" fmla="*/ 178 h 258"/>
                <a:gd name="T48" fmla="*/ 97 w 259"/>
                <a:gd name="T49" fmla="*/ 175 h 258"/>
                <a:gd name="T50" fmla="*/ 95 w 259"/>
                <a:gd name="T51" fmla="*/ 167 h 258"/>
                <a:gd name="T52" fmla="*/ 97 w 259"/>
                <a:gd name="T53" fmla="*/ 158 h 258"/>
                <a:gd name="T54" fmla="*/ 91 w 259"/>
                <a:gd name="T55" fmla="*/ 152 h 258"/>
                <a:gd name="T56" fmla="*/ 85 w 259"/>
                <a:gd name="T57" fmla="*/ 155 h 258"/>
                <a:gd name="T58" fmla="*/ 86 w 259"/>
                <a:gd name="T59" fmla="*/ 137 h 258"/>
                <a:gd name="T60" fmla="*/ 93 w 259"/>
                <a:gd name="T61" fmla="*/ 125 h 258"/>
                <a:gd name="T62" fmla="*/ 96 w 259"/>
                <a:gd name="T63" fmla="*/ 118 h 258"/>
                <a:gd name="T64" fmla="*/ 98 w 259"/>
                <a:gd name="T65" fmla="*/ 112 h 258"/>
                <a:gd name="T66" fmla="*/ 107 w 259"/>
                <a:gd name="T67" fmla="*/ 89 h 258"/>
                <a:gd name="T68" fmla="*/ 87 w 259"/>
                <a:gd name="T69" fmla="*/ 6 h 258"/>
                <a:gd name="T70" fmla="*/ 47 w 259"/>
                <a:gd name="T71" fmla="*/ 72 h 258"/>
                <a:gd name="T72" fmla="*/ 46 w 259"/>
                <a:gd name="T73" fmla="*/ 131 h 258"/>
                <a:gd name="T74" fmla="*/ 56 w 259"/>
                <a:gd name="T75" fmla="*/ 162 h 258"/>
                <a:gd name="T76" fmla="*/ 43 w 259"/>
                <a:gd name="T77" fmla="*/ 193 h 258"/>
                <a:gd name="T78" fmla="*/ 17 w 259"/>
                <a:gd name="T79" fmla="*/ 190 h 258"/>
                <a:gd name="T80" fmla="*/ 0 w 259"/>
                <a:gd name="T81" fmla="*/ 133 h 258"/>
                <a:gd name="T82" fmla="*/ 18 w 259"/>
                <a:gd name="T83" fmla="*/ 62 h 258"/>
                <a:gd name="T84" fmla="*/ 75 w 259"/>
                <a:gd name="T85" fmla="*/ 11 h 258"/>
                <a:gd name="T86" fmla="*/ 168 w 259"/>
                <a:gd name="T87" fmla="*/ 4 h 258"/>
                <a:gd name="T88" fmla="*/ 230 w 259"/>
                <a:gd name="T89" fmla="*/ 45 h 258"/>
                <a:gd name="T90" fmla="*/ 259 w 259"/>
                <a:gd name="T91" fmla="*/ 114 h 258"/>
                <a:gd name="T92" fmla="*/ 249 w 259"/>
                <a:gd name="T93" fmla="*/ 129 h 258"/>
                <a:gd name="T94" fmla="*/ 210 w 259"/>
                <a:gd name="T95" fmla="*/ 78 h 258"/>
                <a:gd name="T96" fmla="*/ 165 w 259"/>
                <a:gd name="T97" fmla="*/ 54 h 258"/>
                <a:gd name="T98" fmla="*/ 137 w 259"/>
                <a:gd name="T99" fmla="*/ 48 h 258"/>
                <a:gd name="T100" fmla="*/ 118 w 259"/>
                <a:gd name="T101" fmla="*/ 31 h 258"/>
                <a:gd name="T102" fmla="*/ 125 w 259"/>
                <a:gd name="T103" fmla="*/ 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9" h="258">
                  <a:moveTo>
                    <a:pt x="211" y="167"/>
                  </a:moveTo>
                  <a:lnTo>
                    <a:pt x="220" y="167"/>
                  </a:lnTo>
                  <a:lnTo>
                    <a:pt x="229" y="171"/>
                  </a:lnTo>
                  <a:lnTo>
                    <a:pt x="236" y="178"/>
                  </a:lnTo>
                  <a:lnTo>
                    <a:pt x="239" y="186"/>
                  </a:lnTo>
                  <a:lnTo>
                    <a:pt x="240" y="195"/>
                  </a:lnTo>
                  <a:lnTo>
                    <a:pt x="236" y="204"/>
                  </a:lnTo>
                  <a:lnTo>
                    <a:pt x="219" y="224"/>
                  </a:lnTo>
                  <a:lnTo>
                    <a:pt x="199" y="239"/>
                  </a:lnTo>
                  <a:lnTo>
                    <a:pt x="176" y="251"/>
                  </a:lnTo>
                  <a:lnTo>
                    <a:pt x="152" y="257"/>
                  </a:lnTo>
                  <a:lnTo>
                    <a:pt x="127" y="258"/>
                  </a:lnTo>
                  <a:lnTo>
                    <a:pt x="102" y="256"/>
                  </a:lnTo>
                  <a:lnTo>
                    <a:pt x="78" y="248"/>
                  </a:lnTo>
                  <a:lnTo>
                    <a:pt x="55" y="235"/>
                  </a:lnTo>
                  <a:lnTo>
                    <a:pt x="44" y="227"/>
                  </a:lnTo>
                  <a:lnTo>
                    <a:pt x="71" y="233"/>
                  </a:lnTo>
                  <a:lnTo>
                    <a:pt x="94" y="234"/>
                  </a:lnTo>
                  <a:lnTo>
                    <a:pt x="115" y="230"/>
                  </a:lnTo>
                  <a:lnTo>
                    <a:pt x="134" y="224"/>
                  </a:lnTo>
                  <a:lnTo>
                    <a:pt x="151" y="216"/>
                  </a:lnTo>
                  <a:lnTo>
                    <a:pt x="165" y="206"/>
                  </a:lnTo>
                  <a:lnTo>
                    <a:pt x="176" y="197"/>
                  </a:lnTo>
                  <a:lnTo>
                    <a:pt x="185" y="188"/>
                  </a:lnTo>
                  <a:lnTo>
                    <a:pt x="192" y="180"/>
                  </a:lnTo>
                  <a:lnTo>
                    <a:pt x="197" y="176"/>
                  </a:lnTo>
                  <a:lnTo>
                    <a:pt x="203" y="169"/>
                  </a:lnTo>
                  <a:lnTo>
                    <a:pt x="211" y="167"/>
                  </a:lnTo>
                  <a:close/>
                  <a:moveTo>
                    <a:pt x="130" y="79"/>
                  </a:moveTo>
                  <a:lnTo>
                    <a:pt x="142" y="81"/>
                  </a:lnTo>
                  <a:lnTo>
                    <a:pt x="152" y="89"/>
                  </a:lnTo>
                  <a:lnTo>
                    <a:pt x="159" y="99"/>
                  </a:lnTo>
                  <a:lnTo>
                    <a:pt x="161" y="111"/>
                  </a:lnTo>
                  <a:lnTo>
                    <a:pt x="162" y="114"/>
                  </a:lnTo>
                  <a:lnTo>
                    <a:pt x="162" y="114"/>
                  </a:lnTo>
                  <a:lnTo>
                    <a:pt x="163" y="118"/>
                  </a:lnTo>
                  <a:lnTo>
                    <a:pt x="164" y="122"/>
                  </a:lnTo>
                  <a:lnTo>
                    <a:pt x="164" y="123"/>
                  </a:lnTo>
                  <a:lnTo>
                    <a:pt x="166" y="125"/>
                  </a:lnTo>
                  <a:lnTo>
                    <a:pt x="169" y="128"/>
                  </a:lnTo>
                  <a:lnTo>
                    <a:pt x="171" y="131"/>
                  </a:lnTo>
                  <a:lnTo>
                    <a:pt x="173" y="137"/>
                  </a:lnTo>
                  <a:lnTo>
                    <a:pt x="176" y="145"/>
                  </a:lnTo>
                  <a:lnTo>
                    <a:pt x="176" y="151"/>
                  </a:lnTo>
                  <a:lnTo>
                    <a:pt x="175" y="155"/>
                  </a:lnTo>
                  <a:lnTo>
                    <a:pt x="173" y="156"/>
                  </a:lnTo>
                  <a:lnTo>
                    <a:pt x="171" y="155"/>
                  </a:lnTo>
                  <a:lnTo>
                    <a:pt x="169" y="152"/>
                  </a:lnTo>
                  <a:lnTo>
                    <a:pt x="166" y="149"/>
                  </a:lnTo>
                  <a:lnTo>
                    <a:pt x="165" y="154"/>
                  </a:lnTo>
                  <a:lnTo>
                    <a:pt x="162" y="158"/>
                  </a:lnTo>
                  <a:lnTo>
                    <a:pt x="159" y="162"/>
                  </a:lnTo>
                  <a:lnTo>
                    <a:pt x="162" y="164"/>
                  </a:lnTo>
                  <a:lnTo>
                    <a:pt x="164" y="167"/>
                  </a:lnTo>
                  <a:lnTo>
                    <a:pt x="165" y="169"/>
                  </a:lnTo>
                  <a:lnTo>
                    <a:pt x="164" y="172"/>
                  </a:lnTo>
                  <a:lnTo>
                    <a:pt x="162" y="175"/>
                  </a:lnTo>
                  <a:lnTo>
                    <a:pt x="159" y="177"/>
                  </a:lnTo>
                  <a:lnTo>
                    <a:pt x="153" y="178"/>
                  </a:lnTo>
                  <a:lnTo>
                    <a:pt x="149" y="178"/>
                  </a:lnTo>
                  <a:lnTo>
                    <a:pt x="143" y="178"/>
                  </a:lnTo>
                  <a:lnTo>
                    <a:pt x="139" y="177"/>
                  </a:lnTo>
                  <a:lnTo>
                    <a:pt x="135" y="176"/>
                  </a:lnTo>
                  <a:lnTo>
                    <a:pt x="132" y="174"/>
                  </a:lnTo>
                  <a:lnTo>
                    <a:pt x="131" y="171"/>
                  </a:lnTo>
                  <a:lnTo>
                    <a:pt x="130" y="171"/>
                  </a:lnTo>
                  <a:lnTo>
                    <a:pt x="128" y="171"/>
                  </a:lnTo>
                  <a:lnTo>
                    <a:pt x="127" y="174"/>
                  </a:lnTo>
                  <a:lnTo>
                    <a:pt x="124" y="176"/>
                  </a:lnTo>
                  <a:lnTo>
                    <a:pt x="121" y="177"/>
                  </a:lnTo>
                  <a:lnTo>
                    <a:pt x="116" y="178"/>
                  </a:lnTo>
                  <a:lnTo>
                    <a:pt x="112" y="178"/>
                  </a:lnTo>
                  <a:lnTo>
                    <a:pt x="106" y="178"/>
                  </a:lnTo>
                  <a:lnTo>
                    <a:pt x="101" y="177"/>
                  </a:lnTo>
                  <a:lnTo>
                    <a:pt x="97" y="175"/>
                  </a:lnTo>
                  <a:lnTo>
                    <a:pt x="95" y="172"/>
                  </a:lnTo>
                  <a:lnTo>
                    <a:pt x="94" y="169"/>
                  </a:lnTo>
                  <a:lnTo>
                    <a:pt x="95" y="167"/>
                  </a:lnTo>
                  <a:lnTo>
                    <a:pt x="97" y="164"/>
                  </a:lnTo>
                  <a:lnTo>
                    <a:pt x="101" y="162"/>
                  </a:lnTo>
                  <a:lnTo>
                    <a:pt x="97" y="158"/>
                  </a:lnTo>
                  <a:lnTo>
                    <a:pt x="95" y="154"/>
                  </a:lnTo>
                  <a:lnTo>
                    <a:pt x="93" y="149"/>
                  </a:lnTo>
                  <a:lnTo>
                    <a:pt x="91" y="152"/>
                  </a:lnTo>
                  <a:lnTo>
                    <a:pt x="88" y="155"/>
                  </a:lnTo>
                  <a:lnTo>
                    <a:pt x="86" y="156"/>
                  </a:lnTo>
                  <a:lnTo>
                    <a:pt x="85" y="155"/>
                  </a:lnTo>
                  <a:lnTo>
                    <a:pt x="83" y="151"/>
                  </a:lnTo>
                  <a:lnTo>
                    <a:pt x="83" y="145"/>
                  </a:lnTo>
                  <a:lnTo>
                    <a:pt x="86" y="137"/>
                  </a:lnTo>
                  <a:lnTo>
                    <a:pt x="88" y="131"/>
                  </a:lnTo>
                  <a:lnTo>
                    <a:pt x="91" y="128"/>
                  </a:lnTo>
                  <a:lnTo>
                    <a:pt x="93" y="125"/>
                  </a:lnTo>
                  <a:lnTo>
                    <a:pt x="96" y="123"/>
                  </a:lnTo>
                  <a:lnTo>
                    <a:pt x="96" y="122"/>
                  </a:lnTo>
                  <a:lnTo>
                    <a:pt x="96" y="118"/>
                  </a:lnTo>
                  <a:lnTo>
                    <a:pt x="97" y="114"/>
                  </a:lnTo>
                  <a:lnTo>
                    <a:pt x="97" y="114"/>
                  </a:lnTo>
                  <a:lnTo>
                    <a:pt x="98" y="112"/>
                  </a:lnTo>
                  <a:lnTo>
                    <a:pt x="98" y="111"/>
                  </a:lnTo>
                  <a:lnTo>
                    <a:pt x="101" y="99"/>
                  </a:lnTo>
                  <a:lnTo>
                    <a:pt x="107" y="89"/>
                  </a:lnTo>
                  <a:lnTo>
                    <a:pt x="117" y="81"/>
                  </a:lnTo>
                  <a:lnTo>
                    <a:pt x="130" y="79"/>
                  </a:lnTo>
                  <a:close/>
                  <a:moveTo>
                    <a:pt x="87" y="6"/>
                  </a:moveTo>
                  <a:lnTo>
                    <a:pt x="68" y="27"/>
                  </a:lnTo>
                  <a:lnTo>
                    <a:pt x="55" y="50"/>
                  </a:lnTo>
                  <a:lnTo>
                    <a:pt x="47" y="72"/>
                  </a:lnTo>
                  <a:lnTo>
                    <a:pt x="44" y="93"/>
                  </a:lnTo>
                  <a:lnTo>
                    <a:pt x="44" y="113"/>
                  </a:lnTo>
                  <a:lnTo>
                    <a:pt x="46" y="131"/>
                  </a:lnTo>
                  <a:lnTo>
                    <a:pt x="49" y="146"/>
                  </a:lnTo>
                  <a:lnTo>
                    <a:pt x="54" y="157"/>
                  </a:lnTo>
                  <a:lnTo>
                    <a:pt x="56" y="162"/>
                  </a:lnTo>
                  <a:lnTo>
                    <a:pt x="58" y="175"/>
                  </a:lnTo>
                  <a:lnTo>
                    <a:pt x="53" y="186"/>
                  </a:lnTo>
                  <a:lnTo>
                    <a:pt x="43" y="193"/>
                  </a:lnTo>
                  <a:lnTo>
                    <a:pt x="34" y="196"/>
                  </a:lnTo>
                  <a:lnTo>
                    <a:pt x="25" y="195"/>
                  </a:lnTo>
                  <a:lnTo>
                    <a:pt x="17" y="190"/>
                  </a:lnTo>
                  <a:lnTo>
                    <a:pt x="11" y="184"/>
                  </a:lnTo>
                  <a:lnTo>
                    <a:pt x="4" y="158"/>
                  </a:lnTo>
                  <a:lnTo>
                    <a:pt x="0" y="133"/>
                  </a:lnTo>
                  <a:lnTo>
                    <a:pt x="1" y="108"/>
                  </a:lnTo>
                  <a:lnTo>
                    <a:pt x="8" y="84"/>
                  </a:lnTo>
                  <a:lnTo>
                    <a:pt x="18" y="62"/>
                  </a:lnTo>
                  <a:lnTo>
                    <a:pt x="34" y="41"/>
                  </a:lnTo>
                  <a:lnTo>
                    <a:pt x="53" y="24"/>
                  </a:lnTo>
                  <a:lnTo>
                    <a:pt x="75" y="11"/>
                  </a:lnTo>
                  <a:lnTo>
                    <a:pt x="87" y="6"/>
                  </a:lnTo>
                  <a:close/>
                  <a:moveTo>
                    <a:pt x="142" y="0"/>
                  </a:moveTo>
                  <a:lnTo>
                    <a:pt x="168" y="4"/>
                  </a:lnTo>
                  <a:lnTo>
                    <a:pt x="191" y="14"/>
                  </a:lnTo>
                  <a:lnTo>
                    <a:pt x="212" y="27"/>
                  </a:lnTo>
                  <a:lnTo>
                    <a:pt x="230" y="45"/>
                  </a:lnTo>
                  <a:lnTo>
                    <a:pt x="243" y="67"/>
                  </a:lnTo>
                  <a:lnTo>
                    <a:pt x="253" y="89"/>
                  </a:lnTo>
                  <a:lnTo>
                    <a:pt x="259" y="114"/>
                  </a:lnTo>
                  <a:lnTo>
                    <a:pt x="259" y="140"/>
                  </a:lnTo>
                  <a:lnTo>
                    <a:pt x="257" y="154"/>
                  </a:lnTo>
                  <a:lnTo>
                    <a:pt x="249" y="129"/>
                  </a:lnTo>
                  <a:lnTo>
                    <a:pt x="238" y="108"/>
                  </a:lnTo>
                  <a:lnTo>
                    <a:pt x="224" y="91"/>
                  </a:lnTo>
                  <a:lnTo>
                    <a:pt x="210" y="78"/>
                  </a:lnTo>
                  <a:lnTo>
                    <a:pt x="194" y="67"/>
                  </a:lnTo>
                  <a:lnTo>
                    <a:pt x="180" y="60"/>
                  </a:lnTo>
                  <a:lnTo>
                    <a:pt x="165" y="54"/>
                  </a:lnTo>
                  <a:lnTo>
                    <a:pt x="153" y="51"/>
                  </a:lnTo>
                  <a:lnTo>
                    <a:pt x="143" y="49"/>
                  </a:lnTo>
                  <a:lnTo>
                    <a:pt x="137" y="48"/>
                  </a:lnTo>
                  <a:lnTo>
                    <a:pt x="128" y="45"/>
                  </a:lnTo>
                  <a:lnTo>
                    <a:pt x="122" y="40"/>
                  </a:lnTo>
                  <a:lnTo>
                    <a:pt x="118" y="31"/>
                  </a:lnTo>
                  <a:lnTo>
                    <a:pt x="117" y="22"/>
                  </a:lnTo>
                  <a:lnTo>
                    <a:pt x="120" y="12"/>
                  </a:lnTo>
                  <a:lnTo>
                    <a:pt x="125" y="5"/>
                  </a:lnTo>
                  <a:lnTo>
                    <a:pt x="132" y="1"/>
                  </a:lnTo>
                  <a:lnTo>
                    <a:pt x="14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5547306" y="3454107"/>
            <a:ext cx="1300958" cy="1113221"/>
            <a:chOff x="5641435" y="3467554"/>
            <a:chExt cx="1300958" cy="1113221"/>
          </a:xfrm>
        </p:grpSpPr>
        <p:grpSp>
          <p:nvGrpSpPr>
            <p:cNvPr id="10" name="组合 9"/>
            <p:cNvGrpSpPr/>
            <p:nvPr/>
          </p:nvGrpSpPr>
          <p:grpSpPr>
            <a:xfrm>
              <a:off x="5641435" y="3467554"/>
              <a:ext cx="1300958" cy="1113221"/>
              <a:chOff x="3183471" y="2060848"/>
              <a:chExt cx="1300958" cy="1113221"/>
            </a:xfrm>
          </p:grpSpPr>
          <p:sp>
            <p:nvSpPr>
              <p:cNvPr id="11"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Freeform 102"/>
            <p:cNvSpPr>
              <a:spLocks/>
            </p:cNvSpPr>
            <p:nvPr/>
          </p:nvSpPr>
          <p:spPr bwMode="auto">
            <a:xfrm>
              <a:off x="6091336" y="3856682"/>
              <a:ext cx="412750" cy="334963"/>
            </a:xfrm>
            <a:custGeom>
              <a:avLst/>
              <a:gdLst>
                <a:gd name="T0" fmla="*/ 179 w 260"/>
                <a:gd name="T1" fmla="*/ 0 h 211"/>
                <a:gd name="T2" fmla="*/ 195 w 260"/>
                <a:gd name="T3" fmla="*/ 1 h 211"/>
                <a:gd name="T4" fmla="*/ 207 w 260"/>
                <a:gd name="T5" fmla="*/ 7 h 211"/>
                <a:gd name="T6" fmla="*/ 219 w 260"/>
                <a:gd name="T7" fmla="*/ 16 h 211"/>
                <a:gd name="T8" fmla="*/ 236 w 260"/>
                <a:gd name="T9" fmla="*/ 11 h 211"/>
                <a:gd name="T10" fmla="*/ 252 w 260"/>
                <a:gd name="T11" fmla="*/ 4 h 211"/>
                <a:gd name="T12" fmla="*/ 243 w 260"/>
                <a:gd name="T13" fmla="*/ 20 h 211"/>
                <a:gd name="T14" fmla="*/ 229 w 260"/>
                <a:gd name="T15" fmla="*/ 33 h 211"/>
                <a:gd name="T16" fmla="*/ 245 w 260"/>
                <a:gd name="T17" fmla="*/ 29 h 211"/>
                <a:gd name="T18" fmla="*/ 260 w 260"/>
                <a:gd name="T19" fmla="*/ 24 h 211"/>
                <a:gd name="T20" fmla="*/ 247 w 260"/>
                <a:gd name="T21" fmla="*/ 40 h 211"/>
                <a:gd name="T22" fmla="*/ 233 w 260"/>
                <a:gd name="T23" fmla="*/ 52 h 211"/>
                <a:gd name="T24" fmla="*/ 233 w 260"/>
                <a:gd name="T25" fmla="*/ 59 h 211"/>
                <a:gd name="T26" fmla="*/ 232 w 260"/>
                <a:gd name="T27" fmla="*/ 83 h 211"/>
                <a:gd name="T28" fmla="*/ 225 w 260"/>
                <a:gd name="T29" fmla="*/ 106 h 211"/>
                <a:gd name="T30" fmla="*/ 215 w 260"/>
                <a:gd name="T31" fmla="*/ 129 h 211"/>
                <a:gd name="T32" fmla="*/ 202 w 260"/>
                <a:gd name="T33" fmla="*/ 151 h 211"/>
                <a:gd name="T34" fmla="*/ 186 w 260"/>
                <a:gd name="T35" fmla="*/ 170 h 211"/>
                <a:gd name="T36" fmla="*/ 164 w 260"/>
                <a:gd name="T37" fmla="*/ 187 h 211"/>
                <a:gd name="T38" fmla="*/ 140 w 260"/>
                <a:gd name="T39" fmla="*/ 200 h 211"/>
                <a:gd name="T40" fmla="*/ 113 w 260"/>
                <a:gd name="T41" fmla="*/ 207 h 211"/>
                <a:gd name="T42" fmla="*/ 82 w 260"/>
                <a:gd name="T43" fmla="*/ 211 h 211"/>
                <a:gd name="T44" fmla="*/ 52 w 260"/>
                <a:gd name="T45" fmla="*/ 207 h 211"/>
                <a:gd name="T46" fmla="*/ 24 w 260"/>
                <a:gd name="T47" fmla="*/ 200 h 211"/>
                <a:gd name="T48" fmla="*/ 0 w 260"/>
                <a:gd name="T49" fmla="*/ 187 h 211"/>
                <a:gd name="T50" fmla="*/ 13 w 260"/>
                <a:gd name="T51" fmla="*/ 187 h 211"/>
                <a:gd name="T52" fmla="*/ 37 w 260"/>
                <a:gd name="T53" fmla="*/ 184 h 211"/>
                <a:gd name="T54" fmla="*/ 59 w 260"/>
                <a:gd name="T55" fmla="*/ 177 h 211"/>
                <a:gd name="T56" fmla="*/ 78 w 260"/>
                <a:gd name="T57" fmla="*/ 165 h 211"/>
                <a:gd name="T58" fmla="*/ 61 w 260"/>
                <a:gd name="T59" fmla="*/ 161 h 211"/>
                <a:gd name="T60" fmla="*/ 47 w 260"/>
                <a:gd name="T61" fmla="*/ 154 h 211"/>
                <a:gd name="T62" fmla="*/ 36 w 260"/>
                <a:gd name="T63" fmla="*/ 142 h 211"/>
                <a:gd name="T64" fmla="*/ 29 w 260"/>
                <a:gd name="T65" fmla="*/ 128 h 211"/>
                <a:gd name="T66" fmla="*/ 33 w 260"/>
                <a:gd name="T67" fmla="*/ 128 h 211"/>
                <a:gd name="T68" fmla="*/ 38 w 260"/>
                <a:gd name="T69" fmla="*/ 129 h 211"/>
                <a:gd name="T70" fmla="*/ 46 w 260"/>
                <a:gd name="T71" fmla="*/ 128 h 211"/>
                <a:gd name="T72" fmla="*/ 52 w 260"/>
                <a:gd name="T73" fmla="*/ 127 h 211"/>
                <a:gd name="T74" fmla="*/ 36 w 260"/>
                <a:gd name="T75" fmla="*/ 120 h 211"/>
                <a:gd name="T76" fmla="*/ 22 w 260"/>
                <a:gd name="T77" fmla="*/ 109 h 211"/>
                <a:gd name="T78" fmla="*/ 13 w 260"/>
                <a:gd name="T79" fmla="*/ 93 h 211"/>
                <a:gd name="T80" fmla="*/ 10 w 260"/>
                <a:gd name="T81" fmla="*/ 74 h 211"/>
                <a:gd name="T82" fmla="*/ 10 w 260"/>
                <a:gd name="T83" fmla="*/ 74 h 211"/>
                <a:gd name="T84" fmla="*/ 22 w 260"/>
                <a:gd name="T85" fmla="*/ 78 h 211"/>
                <a:gd name="T86" fmla="*/ 34 w 260"/>
                <a:gd name="T87" fmla="*/ 81 h 211"/>
                <a:gd name="T88" fmla="*/ 22 w 260"/>
                <a:gd name="T89" fmla="*/ 69 h 211"/>
                <a:gd name="T90" fmla="*/ 14 w 260"/>
                <a:gd name="T91" fmla="*/ 54 h 211"/>
                <a:gd name="T92" fmla="*/ 10 w 260"/>
                <a:gd name="T93" fmla="*/ 36 h 211"/>
                <a:gd name="T94" fmla="*/ 13 w 260"/>
                <a:gd name="T95" fmla="*/ 22 h 211"/>
                <a:gd name="T96" fmla="*/ 18 w 260"/>
                <a:gd name="T97" fmla="*/ 9 h 211"/>
                <a:gd name="T98" fmla="*/ 40 w 260"/>
                <a:gd name="T99" fmla="*/ 31 h 211"/>
                <a:gd name="T100" fmla="*/ 66 w 260"/>
                <a:gd name="T101" fmla="*/ 48 h 211"/>
                <a:gd name="T102" fmla="*/ 96 w 260"/>
                <a:gd name="T103" fmla="*/ 60 h 211"/>
                <a:gd name="T104" fmla="*/ 128 w 260"/>
                <a:gd name="T105" fmla="*/ 65 h 211"/>
                <a:gd name="T106" fmla="*/ 127 w 260"/>
                <a:gd name="T107" fmla="*/ 59 h 211"/>
                <a:gd name="T108" fmla="*/ 127 w 260"/>
                <a:gd name="T109" fmla="*/ 52 h 211"/>
                <a:gd name="T110" fmla="*/ 129 w 260"/>
                <a:gd name="T111" fmla="*/ 36 h 211"/>
                <a:gd name="T112" fmla="*/ 137 w 260"/>
                <a:gd name="T113" fmla="*/ 22 h 211"/>
                <a:gd name="T114" fmla="*/ 149 w 260"/>
                <a:gd name="T115" fmla="*/ 10 h 211"/>
                <a:gd name="T116" fmla="*/ 163 w 260"/>
                <a:gd name="T117" fmla="*/ 2 h 211"/>
                <a:gd name="T118" fmla="*/ 179 w 260"/>
                <a:gd name="T1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0" h="211">
                  <a:moveTo>
                    <a:pt x="179" y="0"/>
                  </a:moveTo>
                  <a:lnTo>
                    <a:pt x="195" y="1"/>
                  </a:lnTo>
                  <a:lnTo>
                    <a:pt x="207" y="7"/>
                  </a:lnTo>
                  <a:lnTo>
                    <a:pt x="219" y="16"/>
                  </a:lnTo>
                  <a:lnTo>
                    <a:pt x="236" y="11"/>
                  </a:lnTo>
                  <a:lnTo>
                    <a:pt x="252" y="4"/>
                  </a:lnTo>
                  <a:lnTo>
                    <a:pt x="243" y="20"/>
                  </a:lnTo>
                  <a:lnTo>
                    <a:pt x="229" y="33"/>
                  </a:lnTo>
                  <a:lnTo>
                    <a:pt x="245" y="29"/>
                  </a:lnTo>
                  <a:lnTo>
                    <a:pt x="260" y="24"/>
                  </a:lnTo>
                  <a:lnTo>
                    <a:pt x="247" y="40"/>
                  </a:lnTo>
                  <a:lnTo>
                    <a:pt x="233" y="52"/>
                  </a:lnTo>
                  <a:lnTo>
                    <a:pt x="233" y="59"/>
                  </a:lnTo>
                  <a:lnTo>
                    <a:pt x="232" y="83"/>
                  </a:lnTo>
                  <a:lnTo>
                    <a:pt x="225" y="106"/>
                  </a:lnTo>
                  <a:lnTo>
                    <a:pt x="215" y="129"/>
                  </a:lnTo>
                  <a:lnTo>
                    <a:pt x="202" y="151"/>
                  </a:lnTo>
                  <a:lnTo>
                    <a:pt x="186" y="170"/>
                  </a:lnTo>
                  <a:lnTo>
                    <a:pt x="164" y="187"/>
                  </a:lnTo>
                  <a:lnTo>
                    <a:pt x="140" y="200"/>
                  </a:lnTo>
                  <a:lnTo>
                    <a:pt x="113" y="207"/>
                  </a:lnTo>
                  <a:lnTo>
                    <a:pt x="82" y="211"/>
                  </a:lnTo>
                  <a:lnTo>
                    <a:pt x="52" y="207"/>
                  </a:lnTo>
                  <a:lnTo>
                    <a:pt x="24" y="200"/>
                  </a:lnTo>
                  <a:lnTo>
                    <a:pt x="0" y="187"/>
                  </a:lnTo>
                  <a:lnTo>
                    <a:pt x="13" y="187"/>
                  </a:lnTo>
                  <a:lnTo>
                    <a:pt x="37" y="184"/>
                  </a:lnTo>
                  <a:lnTo>
                    <a:pt x="59" y="177"/>
                  </a:lnTo>
                  <a:lnTo>
                    <a:pt x="78" y="165"/>
                  </a:lnTo>
                  <a:lnTo>
                    <a:pt x="61" y="161"/>
                  </a:lnTo>
                  <a:lnTo>
                    <a:pt x="47" y="154"/>
                  </a:lnTo>
                  <a:lnTo>
                    <a:pt x="36" y="142"/>
                  </a:lnTo>
                  <a:lnTo>
                    <a:pt x="29" y="128"/>
                  </a:lnTo>
                  <a:lnTo>
                    <a:pt x="33" y="128"/>
                  </a:lnTo>
                  <a:lnTo>
                    <a:pt x="38" y="129"/>
                  </a:lnTo>
                  <a:lnTo>
                    <a:pt x="46" y="128"/>
                  </a:lnTo>
                  <a:lnTo>
                    <a:pt x="52" y="127"/>
                  </a:lnTo>
                  <a:lnTo>
                    <a:pt x="36" y="120"/>
                  </a:lnTo>
                  <a:lnTo>
                    <a:pt x="22" y="109"/>
                  </a:lnTo>
                  <a:lnTo>
                    <a:pt x="13" y="93"/>
                  </a:lnTo>
                  <a:lnTo>
                    <a:pt x="10" y="74"/>
                  </a:lnTo>
                  <a:lnTo>
                    <a:pt x="10" y="74"/>
                  </a:lnTo>
                  <a:lnTo>
                    <a:pt x="22" y="78"/>
                  </a:lnTo>
                  <a:lnTo>
                    <a:pt x="34" y="81"/>
                  </a:lnTo>
                  <a:lnTo>
                    <a:pt x="22" y="69"/>
                  </a:lnTo>
                  <a:lnTo>
                    <a:pt x="14" y="54"/>
                  </a:lnTo>
                  <a:lnTo>
                    <a:pt x="10" y="36"/>
                  </a:lnTo>
                  <a:lnTo>
                    <a:pt x="13" y="22"/>
                  </a:lnTo>
                  <a:lnTo>
                    <a:pt x="18" y="9"/>
                  </a:lnTo>
                  <a:lnTo>
                    <a:pt x="40" y="31"/>
                  </a:lnTo>
                  <a:lnTo>
                    <a:pt x="66" y="48"/>
                  </a:lnTo>
                  <a:lnTo>
                    <a:pt x="96" y="60"/>
                  </a:lnTo>
                  <a:lnTo>
                    <a:pt x="128" y="65"/>
                  </a:lnTo>
                  <a:lnTo>
                    <a:pt x="127" y="59"/>
                  </a:lnTo>
                  <a:lnTo>
                    <a:pt x="127" y="52"/>
                  </a:lnTo>
                  <a:lnTo>
                    <a:pt x="129" y="36"/>
                  </a:lnTo>
                  <a:lnTo>
                    <a:pt x="137" y="22"/>
                  </a:lnTo>
                  <a:lnTo>
                    <a:pt x="149" y="10"/>
                  </a:lnTo>
                  <a:lnTo>
                    <a:pt x="163" y="2"/>
                  </a:lnTo>
                  <a:lnTo>
                    <a:pt x="1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510235" y="2279102"/>
            <a:ext cx="1300958" cy="1113221"/>
            <a:chOff x="5604364" y="2292549"/>
            <a:chExt cx="1300958" cy="1113221"/>
          </a:xfrm>
        </p:grpSpPr>
        <p:grpSp>
          <p:nvGrpSpPr>
            <p:cNvPr id="4" name="组合 3"/>
            <p:cNvGrpSpPr/>
            <p:nvPr/>
          </p:nvGrpSpPr>
          <p:grpSpPr>
            <a:xfrm>
              <a:off x="5604364" y="2292549"/>
              <a:ext cx="1300958" cy="1113221"/>
              <a:chOff x="3183471" y="2060848"/>
              <a:chExt cx="1300958" cy="1113221"/>
            </a:xfrm>
          </p:grpSpPr>
          <p:sp>
            <p:nvSpPr>
              <p:cNvPr id="5"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134"/>
            <p:cNvSpPr>
              <a:spLocks/>
            </p:cNvSpPr>
            <p:nvPr/>
          </p:nvSpPr>
          <p:spPr bwMode="auto">
            <a:xfrm>
              <a:off x="6090109" y="2650252"/>
              <a:ext cx="306388" cy="427038"/>
            </a:xfrm>
            <a:custGeom>
              <a:avLst/>
              <a:gdLst>
                <a:gd name="T0" fmla="*/ 64 w 193"/>
                <a:gd name="T1" fmla="*/ 3 h 269"/>
                <a:gd name="T2" fmla="*/ 192 w 193"/>
                <a:gd name="T3" fmla="*/ 69 h 269"/>
                <a:gd name="T4" fmla="*/ 193 w 193"/>
                <a:gd name="T5" fmla="*/ 75 h 269"/>
                <a:gd name="T6" fmla="*/ 193 w 193"/>
                <a:gd name="T7" fmla="*/ 235 h 269"/>
                <a:gd name="T8" fmla="*/ 187 w 193"/>
                <a:gd name="T9" fmla="*/ 240 h 269"/>
                <a:gd name="T10" fmla="*/ 181 w 193"/>
                <a:gd name="T11" fmla="*/ 241 h 269"/>
                <a:gd name="T12" fmla="*/ 174 w 193"/>
                <a:gd name="T13" fmla="*/ 239 h 269"/>
                <a:gd name="T14" fmla="*/ 170 w 193"/>
                <a:gd name="T15" fmla="*/ 235 h 269"/>
                <a:gd name="T16" fmla="*/ 170 w 193"/>
                <a:gd name="T17" fmla="*/ 139 h 269"/>
                <a:gd name="T18" fmla="*/ 170 w 193"/>
                <a:gd name="T19" fmla="*/ 103 h 269"/>
                <a:gd name="T20" fmla="*/ 170 w 193"/>
                <a:gd name="T21" fmla="*/ 86 h 269"/>
                <a:gd name="T22" fmla="*/ 169 w 193"/>
                <a:gd name="T23" fmla="*/ 83 h 269"/>
                <a:gd name="T24" fmla="*/ 166 w 193"/>
                <a:gd name="T25" fmla="*/ 81 h 269"/>
                <a:gd name="T26" fmla="*/ 154 w 193"/>
                <a:gd name="T27" fmla="*/ 75 h 269"/>
                <a:gd name="T28" fmla="*/ 125 w 193"/>
                <a:gd name="T29" fmla="*/ 59 h 269"/>
                <a:gd name="T30" fmla="*/ 93 w 193"/>
                <a:gd name="T31" fmla="*/ 42 h 269"/>
                <a:gd name="T32" fmla="*/ 65 w 193"/>
                <a:gd name="T33" fmla="*/ 27 h 269"/>
                <a:gd name="T34" fmla="*/ 55 w 193"/>
                <a:gd name="T35" fmla="*/ 21 h 269"/>
                <a:gd name="T36" fmla="*/ 50 w 193"/>
                <a:gd name="T37" fmla="*/ 21 h 269"/>
                <a:gd name="T38" fmla="*/ 41 w 193"/>
                <a:gd name="T39" fmla="*/ 22 h 269"/>
                <a:gd name="T40" fmla="*/ 29 w 193"/>
                <a:gd name="T41" fmla="*/ 27 h 269"/>
                <a:gd name="T42" fmla="*/ 22 w 193"/>
                <a:gd name="T43" fmla="*/ 33 h 269"/>
                <a:gd name="T44" fmla="*/ 133 w 193"/>
                <a:gd name="T45" fmla="*/ 100 h 269"/>
                <a:gd name="T46" fmla="*/ 138 w 193"/>
                <a:gd name="T47" fmla="*/ 104 h 269"/>
                <a:gd name="T48" fmla="*/ 138 w 193"/>
                <a:gd name="T49" fmla="*/ 260 h 269"/>
                <a:gd name="T50" fmla="*/ 136 w 193"/>
                <a:gd name="T51" fmla="*/ 265 h 269"/>
                <a:gd name="T52" fmla="*/ 131 w 193"/>
                <a:gd name="T53" fmla="*/ 268 h 269"/>
                <a:gd name="T54" fmla="*/ 125 w 193"/>
                <a:gd name="T55" fmla="*/ 268 h 269"/>
                <a:gd name="T56" fmla="*/ 119 w 193"/>
                <a:gd name="T57" fmla="*/ 265 h 269"/>
                <a:gd name="T58" fmla="*/ 98 w 193"/>
                <a:gd name="T59" fmla="*/ 251 h 269"/>
                <a:gd name="T60" fmla="*/ 68 w 193"/>
                <a:gd name="T61" fmla="*/ 232 h 269"/>
                <a:gd name="T62" fmla="*/ 36 w 193"/>
                <a:gd name="T63" fmla="*/ 213 h 269"/>
                <a:gd name="T64" fmla="*/ 14 w 193"/>
                <a:gd name="T65" fmla="*/ 199 h 269"/>
                <a:gd name="T66" fmla="*/ 6 w 193"/>
                <a:gd name="T67" fmla="*/ 194 h 269"/>
                <a:gd name="T68" fmla="*/ 2 w 193"/>
                <a:gd name="T69" fmla="*/ 189 h 269"/>
                <a:gd name="T70" fmla="*/ 0 w 193"/>
                <a:gd name="T71" fmla="*/ 41 h 269"/>
                <a:gd name="T72" fmla="*/ 0 w 193"/>
                <a:gd name="T73" fmla="*/ 36 h 269"/>
                <a:gd name="T74" fmla="*/ 4 w 193"/>
                <a:gd name="T75" fmla="*/ 27 h 269"/>
                <a:gd name="T76" fmla="*/ 20 w 193"/>
                <a:gd name="T77" fmla="*/ 12 h 269"/>
                <a:gd name="T78" fmla="*/ 43 w 193"/>
                <a:gd name="T79"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269">
                  <a:moveTo>
                    <a:pt x="55" y="0"/>
                  </a:moveTo>
                  <a:lnTo>
                    <a:pt x="64" y="3"/>
                  </a:lnTo>
                  <a:lnTo>
                    <a:pt x="190" y="67"/>
                  </a:lnTo>
                  <a:lnTo>
                    <a:pt x="192" y="69"/>
                  </a:lnTo>
                  <a:lnTo>
                    <a:pt x="193" y="72"/>
                  </a:lnTo>
                  <a:lnTo>
                    <a:pt x="193" y="75"/>
                  </a:lnTo>
                  <a:lnTo>
                    <a:pt x="193" y="231"/>
                  </a:lnTo>
                  <a:lnTo>
                    <a:pt x="193" y="235"/>
                  </a:lnTo>
                  <a:lnTo>
                    <a:pt x="191" y="239"/>
                  </a:lnTo>
                  <a:lnTo>
                    <a:pt x="187" y="240"/>
                  </a:lnTo>
                  <a:lnTo>
                    <a:pt x="183" y="241"/>
                  </a:lnTo>
                  <a:lnTo>
                    <a:pt x="181" y="241"/>
                  </a:lnTo>
                  <a:lnTo>
                    <a:pt x="177" y="240"/>
                  </a:lnTo>
                  <a:lnTo>
                    <a:pt x="174" y="239"/>
                  </a:lnTo>
                  <a:lnTo>
                    <a:pt x="172" y="237"/>
                  </a:lnTo>
                  <a:lnTo>
                    <a:pt x="170" y="235"/>
                  </a:lnTo>
                  <a:lnTo>
                    <a:pt x="170" y="231"/>
                  </a:lnTo>
                  <a:lnTo>
                    <a:pt x="170" y="139"/>
                  </a:lnTo>
                  <a:lnTo>
                    <a:pt x="170" y="119"/>
                  </a:lnTo>
                  <a:lnTo>
                    <a:pt x="170" y="103"/>
                  </a:lnTo>
                  <a:lnTo>
                    <a:pt x="170" y="91"/>
                  </a:lnTo>
                  <a:lnTo>
                    <a:pt x="170" y="86"/>
                  </a:lnTo>
                  <a:lnTo>
                    <a:pt x="170" y="85"/>
                  </a:lnTo>
                  <a:lnTo>
                    <a:pt x="169" y="83"/>
                  </a:lnTo>
                  <a:lnTo>
                    <a:pt x="169" y="82"/>
                  </a:lnTo>
                  <a:lnTo>
                    <a:pt x="166" y="81"/>
                  </a:lnTo>
                  <a:lnTo>
                    <a:pt x="163" y="80"/>
                  </a:lnTo>
                  <a:lnTo>
                    <a:pt x="154" y="75"/>
                  </a:lnTo>
                  <a:lnTo>
                    <a:pt x="141" y="68"/>
                  </a:lnTo>
                  <a:lnTo>
                    <a:pt x="125" y="59"/>
                  </a:lnTo>
                  <a:lnTo>
                    <a:pt x="109" y="50"/>
                  </a:lnTo>
                  <a:lnTo>
                    <a:pt x="93" y="42"/>
                  </a:lnTo>
                  <a:lnTo>
                    <a:pt x="78" y="33"/>
                  </a:lnTo>
                  <a:lnTo>
                    <a:pt x="65" y="27"/>
                  </a:lnTo>
                  <a:lnTo>
                    <a:pt x="57" y="23"/>
                  </a:lnTo>
                  <a:lnTo>
                    <a:pt x="55" y="21"/>
                  </a:lnTo>
                  <a:lnTo>
                    <a:pt x="52" y="21"/>
                  </a:lnTo>
                  <a:lnTo>
                    <a:pt x="50" y="21"/>
                  </a:lnTo>
                  <a:lnTo>
                    <a:pt x="46" y="21"/>
                  </a:lnTo>
                  <a:lnTo>
                    <a:pt x="41" y="22"/>
                  </a:lnTo>
                  <a:lnTo>
                    <a:pt x="36" y="23"/>
                  </a:lnTo>
                  <a:lnTo>
                    <a:pt x="29" y="27"/>
                  </a:lnTo>
                  <a:lnTo>
                    <a:pt x="25" y="31"/>
                  </a:lnTo>
                  <a:lnTo>
                    <a:pt x="22" y="33"/>
                  </a:lnTo>
                  <a:lnTo>
                    <a:pt x="20" y="36"/>
                  </a:lnTo>
                  <a:lnTo>
                    <a:pt x="133" y="100"/>
                  </a:lnTo>
                  <a:lnTo>
                    <a:pt x="136" y="101"/>
                  </a:lnTo>
                  <a:lnTo>
                    <a:pt x="138" y="104"/>
                  </a:lnTo>
                  <a:lnTo>
                    <a:pt x="138" y="108"/>
                  </a:lnTo>
                  <a:lnTo>
                    <a:pt x="138" y="260"/>
                  </a:lnTo>
                  <a:lnTo>
                    <a:pt x="138" y="263"/>
                  </a:lnTo>
                  <a:lnTo>
                    <a:pt x="136" y="265"/>
                  </a:lnTo>
                  <a:lnTo>
                    <a:pt x="133" y="268"/>
                  </a:lnTo>
                  <a:lnTo>
                    <a:pt x="131" y="268"/>
                  </a:lnTo>
                  <a:lnTo>
                    <a:pt x="128" y="269"/>
                  </a:lnTo>
                  <a:lnTo>
                    <a:pt x="125" y="268"/>
                  </a:lnTo>
                  <a:lnTo>
                    <a:pt x="123" y="268"/>
                  </a:lnTo>
                  <a:lnTo>
                    <a:pt x="119" y="265"/>
                  </a:lnTo>
                  <a:lnTo>
                    <a:pt x="111" y="260"/>
                  </a:lnTo>
                  <a:lnTo>
                    <a:pt x="98" y="251"/>
                  </a:lnTo>
                  <a:lnTo>
                    <a:pt x="83" y="242"/>
                  </a:lnTo>
                  <a:lnTo>
                    <a:pt x="68" y="232"/>
                  </a:lnTo>
                  <a:lnTo>
                    <a:pt x="51" y="222"/>
                  </a:lnTo>
                  <a:lnTo>
                    <a:pt x="36" y="213"/>
                  </a:lnTo>
                  <a:lnTo>
                    <a:pt x="23" y="205"/>
                  </a:lnTo>
                  <a:lnTo>
                    <a:pt x="14" y="199"/>
                  </a:lnTo>
                  <a:lnTo>
                    <a:pt x="9" y="196"/>
                  </a:lnTo>
                  <a:lnTo>
                    <a:pt x="6" y="194"/>
                  </a:lnTo>
                  <a:lnTo>
                    <a:pt x="4" y="191"/>
                  </a:lnTo>
                  <a:lnTo>
                    <a:pt x="2" y="189"/>
                  </a:lnTo>
                  <a:lnTo>
                    <a:pt x="1" y="186"/>
                  </a:lnTo>
                  <a:lnTo>
                    <a:pt x="0" y="41"/>
                  </a:lnTo>
                  <a:lnTo>
                    <a:pt x="0" y="39"/>
                  </a:lnTo>
                  <a:lnTo>
                    <a:pt x="0" y="36"/>
                  </a:lnTo>
                  <a:lnTo>
                    <a:pt x="1" y="31"/>
                  </a:lnTo>
                  <a:lnTo>
                    <a:pt x="4" y="27"/>
                  </a:lnTo>
                  <a:lnTo>
                    <a:pt x="10" y="19"/>
                  </a:lnTo>
                  <a:lnTo>
                    <a:pt x="20" y="12"/>
                  </a:lnTo>
                  <a:lnTo>
                    <a:pt x="31" y="5"/>
                  </a:lnTo>
                  <a:lnTo>
                    <a:pt x="43" y="1"/>
                  </a:lnTo>
                  <a:lnTo>
                    <a:pt x="5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p:nvGrpSpPr>
        <p:grpSpPr>
          <a:xfrm>
            <a:off x="4445292" y="1705701"/>
            <a:ext cx="1300958" cy="1113221"/>
            <a:chOff x="4539421" y="1719148"/>
            <a:chExt cx="1300958" cy="1113221"/>
          </a:xfrm>
        </p:grpSpPr>
        <p:grpSp>
          <p:nvGrpSpPr>
            <p:cNvPr id="16" name="组合 15"/>
            <p:cNvGrpSpPr/>
            <p:nvPr/>
          </p:nvGrpSpPr>
          <p:grpSpPr>
            <a:xfrm>
              <a:off x="4539421" y="1719148"/>
              <a:ext cx="1300958" cy="1113221"/>
              <a:chOff x="3183471" y="2060848"/>
              <a:chExt cx="1300958" cy="1113221"/>
            </a:xfrm>
          </p:grpSpPr>
          <p:sp>
            <p:nvSpPr>
              <p:cNvPr id="17"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135"/>
            <p:cNvSpPr>
              <a:spLocks noEditPoints="1"/>
            </p:cNvSpPr>
            <p:nvPr/>
          </p:nvSpPr>
          <p:spPr bwMode="auto">
            <a:xfrm>
              <a:off x="5079166" y="2051920"/>
              <a:ext cx="249238" cy="447675"/>
            </a:xfrm>
            <a:custGeom>
              <a:avLst/>
              <a:gdLst>
                <a:gd name="T0" fmla="*/ 19 w 157"/>
                <a:gd name="T1" fmla="*/ 72 h 282"/>
                <a:gd name="T2" fmla="*/ 43 w 157"/>
                <a:gd name="T3" fmla="*/ 99 h 282"/>
                <a:gd name="T4" fmla="*/ 69 w 157"/>
                <a:gd name="T5" fmla="*/ 130 h 282"/>
                <a:gd name="T6" fmla="*/ 62 w 157"/>
                <a:gd name="T7" fmla="*/ 163 h 282"/>
                <a:gd name="T8" fmla="*/ 34 w 157"/>
                <a:gd name="T9" fmla="*/ 192 h 282"/>
                <a:gd name="T10" fmla="*/ 16 w 157"/>
                <a:gd name="T11" fmla="*/ 218 h 282"/>
                <a:gd name="T12" fmla="*/ 37 w 157"/>
                <a:gd name="T13" fmla="*/ 229 h 282"/>
                <a:gd name="T14" fmla="*/ 69 w 157"/>
                <a:gd name="T15" fmla="*/ 210 h 282"/>
                <a:gd name="T16" fmla="*/ 74 w 157"/>
                <a:gd name="T17" fmla="*/ 195 h 282"/>
                <a:gd name="T18" fmla="*/ 82 w 157"/>
                <a:gd name="T19" fmla="*/ 194 h 282"/>
                <a:gd name="T20" fmla="*/ 86 w 157"/>
                <a:gd name="T21" fmla="*/ 201 h 282"/>
                <a:gd name="T22" fmla="*/ 109 w 157"/>
                <a:gd name="T23" fmla="*/ 224 h 282"/>
                <a:gd name="T24" fmla="*/ 141 w 157"/>
                <a:gd name="T25" fmla="*/ 236 h 282"/>
                <a:gd name="T26" fmla="*/ 132 w 157"/>
                <a:gd name="T27" fmla="*/ 201 h 282"/>
                <a:gd name="T28" fmla="*/ 104 w 157"/>
                <a:gd name="T29" fmla="*/ 173 h 282"/>
                <a:gd name="T30" fmla="*/ 86 w 157"/>
                <a:gd name="T31" fmla="*/ 141 h 282"/>
                <a:gd name="T32" fmla="*/ 104 w 157"/>
                <a:gd name="T33" fmla="*/ 109 h 282"/>
                <a:gd name="T34" fmla="*/ 132 w 157"/>
                <a:gd name="T35" fmla="*/ 81 h 282"/>
                <a:gd name="T36" fmla="*/ 141 w 157"/>
                <a:gd name="T37" fmla="*/ 50 h 282"/>
                <a:gd name="T38" fmla="*/ 79 w 157"/>
                <a:gd name="T39" fmla="*/ 65 h 282"/>
                <a:gd name="T40" fmla="*/ 16 w 157"/>
                <a:gd name="T41" fmla="*/ 50 h 282"/>
                <a:gd name="T42" fmla="*/ 43 w 157"/>
                <a:gd name="T43" fmla="*/ 23 h 282"/>
                <a:gd name="T44" fmla="*/ 21 w 157"/>
                <a:gd name="T45" fmla="*/ 33 h 282"/>
                <a:gd name="T46" fmla="*/ 16 w 157"/>
                <a:gd name="T47" fmla="*/ 36 h 282"/>
                <a:gd name="T48" fmla="*/ 18 w 157"/>
                <a:gd name="T49" fmla="*/ 41 h 282"/>
                <a:gd name="T50" fmla="*/ 79 w 157"/>
                <a:gd name="T51" fmla="*/ 55 h 282"/>
                <a:gd name="T52" fmla="*/ 141 w 157"/>
                <a:gd name="T53" fmla="*/ 41 h 282"/>
                <a:gd name="T54" fmla="*/ 141 w 157"/>
                <a:gd name="T55" fmla="*/ 36 h 282"/>
                <a:gd name="T56" fmla="*/ 136 w 157"/>
                <a:gd name="T57" fmla="*/ 33 h 282"/>
                <a:gd name="T58" fmla="*/ 113 w 157"/>
                <a:gd name="T59" fmla="*/ 23 h 282"/>
                <a:gd name="T60" fmla="*/ 79 w 157"/>
                <a:gd name="T61" fmla="*/ 0 h 282"/>
                <a:gd name="T62" fmla="*/ 134 w 157"/>
                <a:gd name="T63" fmla="*/ 12 h 282"/>
                <a:gd name="T64" fmla="*/ 157 w 157"/>
                <a:gd name="T65" fmla="*/ 31 h 282"/>
                <a:gd name="T66" fmla="*/ 143 w 157"/>
                <a:gd name="T67" fmla="*/ 94 h 282"/>
                <a:gd name="T68" fmla="*/ 107 w 157"/>
                <a:gd name="T69" fmla="*/ 130 h 282"/>
                <a:gd name="T70" fmla="*/ 118 w 157"/>
                <a:gd name="T71" fmla="*/ 164 h 282"/>
                <a:gd name="T72" fmla="*/ 154 w 157"/>
                <a:gd name="T73" fmla="*/ 203 h 282"/>
                <a:gd name="T74" fmla="*/ 155 w 157"/>
                <a:gd name="T75" fmla="*/ 256 h 282"/>
                <a:gd name="T76" fmla="*/ 119 w 157"/>
                <a:gd name="T77" fmla="*/ 277 h 282"/>
                <a:gd name="T78" fmla="*/ 57 w 157"/>
                <a:gd name="T79" fmla="*/ 281 h 282"/>
                <a:gd name="T80" fmla="*/ 10 w 157"/>
                <a:gd name="T81" fmla="*/ 264 h 282"/>
                <a:gd name="T82" fmla="*/ 0 w 157"/>
                <a:gd name="T83" fmla="*/ 218 h 282"/>
                <a:gd name="T84" fmla="*/ 27 w 157"/>
                <a:gd name="T85" fmla="*/ 176 h 282"/>
                <a:gd name="T86" fmla="*/ 55 w 157"/>
                <a:gd name="T87" fmla="*/ 141 h 282"/>
                <a:gd name="T88" fmla="*/ 27 w 157"/>
                <a:gd name="T89" fmla="*/ 106 h 282"/>
                <a:gd name="T90" fmla="*/ 0 w 157"/>
                <a:gd name="T91" fmla="*/ 64 h 282"/>
                <a:gd name="T92" fmla="*/ 10 w 157"/>
                <a:gd name="T93" fmla="*/ 18 h 282"/>
                <a:gd name="T94" fmla="*/ 57 w 157"/>
                <a:gd name="T95" fmla="*/ 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282">
                  <a:moveTo>
                    <a:pt x="16" y="50"/>
                  </a:moveTo>
                  <a:lnTo>
                    <a:pt x="16" y="64"/>
                  </a:lnTo>
                  <a:lnTo>
                    <a:pt x="19" y="72"/>
                  </a:lnTo>
                  <a:lnTo>
                    <a:pt x="25" y="81"/>
                  </a:lnTo>
                  <a:lnTo>
                    <a:pt x="34" y="90"/>
                  </a:lnTo>
                  <a:lnTo>
                    <a:pt x="43" y="99"/>
                  </a:lnTo>
                  <a:lnTo>
                    <a:pt x="54" y="109"/>
                  </a:lnTo>
                  <a:lnTo>
                    <a:pt x="62" y="119"/>
                  </a:lnTo>
                  <a:lnTo>
                    <a:pt x="69" y="130"/>
                  </a:lnTo>
                  <a:lnTo>
                    <a:pt x="71" y="141"/>
                  </a:lnTo>
                  <a:lnTo>
                    <a:pt x="69" y="153"/>
                  </a:lnTo>
                  <a:lnTo>
                    <a:pt x="62" y="163"/>
                  </a:lnTo>
                  <a:lnTo>
                    <a:pt x="54" y="173"/>
                  </a:lnTo>
                  <a:lnTo>
                    <a:pt x="43" y="183"/>
                  </a:lnTo>
                  <a:lnTo>
                    <a:pt x="34" y="192"/>
                  </a:lnTo>
                  <a:lnTo>
                    <a:pt x="25" y="201"/>
                  </a:lnTo>
                  <a:lnTo>
                    <a:pt x="19" y="210"/>
                  </a:lnTo>
                  <a:lnTo>
                    <a:pt x="16" y="218"/>
                  </a:lnTo>
                  <a:lnTo>
                    <a:pt x="16" y="236"/>
                  </a:lnTo>
                  <a:lnTo>
                    <a:pt x="25" y="233"/>
                  </a:lnTo>
                  <a:lnTo>
                    <a:pt x="37" y="229"/>
                  </a:lnTo>
                  <a:lnTo>
                    <a:pt x="50" y="224"/>
                  </a:lnTo>
                  <a:lnTo>
                    <a:pt x="60" y="218"/>
                  </a:lnTo>
                  <a:lnTo>
                    <a:pt x="69" y="210"/>
                  </a:lnTo>
                  <a:lnTo>
                    <a:pt x="71" y="201"/>
                  </a:lnTo>
                  <a:lnTo>
                    <a:pt x="73" y="197"/>
                  </a:lnTo>
                  <a:lnTo>
                    <a:pt x="74" y="195"/>
                  </a:lnTo>
                  <a:lnTo>
                    <a:pt x="77" y="194"/>
                  </a:lnTo>
                  <a:lnTo>
                    <a:pt x="79" y="192"/>
                  </a:lnTo>
                  <a:lnTo>
                    <a:pt x="82" y="194"/>
                  </a:lnTo>
                  <a:lnTo>
                    <a:pt x="83" y="195"/>
                  </a:lnTo>
                  <a:lnTo>
                    <a:pt x="86" y="197"/>
                  </a:lnTo>
                  <a:lnTo>
                    <a:pt x="86" y="201"/>
                  </a:lnTo>
                  <a:lnTo>
                    <a:pt x="89" y="210"/>
                  </a:lnTo>
                  <a:lnTo>
                    <a:pt x="97" y="218"/>
                  </a:lnTo>
                  <a:lnTo>
                    <a:pt x="109" y="224"/>
                  </a:lnTo>
                  <a:lnTo>
                    <a:pt x="120" y="229"/>
                  </a:lnTo>
                  <a:lnTo>
                    <a:pt x="132" y="233"/>
                  </a:lnTo>
                  <a:lnTo>
                    <a:pt x="141" y="236"/>
                  </a:lnTo>
                  <a:lnTo>
                    <a:pt x="141" y="218"/>
                  </a:lnTo>
                  <a:lnTo>
                    <a:pt x="138" y="210"/>
                  </a:lnTo>
                  <a:lnTo>
                    <a:pt x="132" y="201"/>
                  </a:lnTo>
                  <a:lnTo>
                    <a:pt x="123" y="192"/>
                  </a:lnTo>
                  <a:lnTo>
                    <a:pt x="115" y="183"/>
                  </a:lnTo>
                  <a:lnTo>
                    <a:pt x="104" y="173"/>
                  </a:lnTo>
                  <a:lnTo>
                    <a:pt x="95" y="163"/>
                  </a:lnTo>
                  <a:lnTo>
                    <a:pt x="88" y="153"/>
                  </a:lnTo>
                  <a:lnTo>
                    <a:pt x="86" y="141"/>
                  </a:lnTo>
                  <a:lnTo>
                    <a:pt x="88" y="130"/>
                  </a:lnTo>
                  <a:lnTo>
                    <a:pt x="95" y="119"/>
                  </a:lnTo>
                  <a:lnTo>
                    <a:pt x="104" y="109"/>
                  </a:lnTo>
                  <a:lnTo>
                    <a:pt x="115" y="99"/>
                  </a:lnTo>
                  <a:lnTo>
                    <a:pt x="123" y="90"/>
                  </a:lnTo>
                  <a:lnTo>
                    <a:pt x="132" y="81"/>
                  </a:lnTo>
                  <a:lnTo>
                    <a:pt x="138" y="72"/>
                  </a:lnTo>
                  <a:lnTo>
                    <a:pt x="141" y="64"/>
                  </a:lnTo>
                  <a:lnTo>
                    <a:pt x="141" y="50"/>
                  </a:lnTo>
                  <a:lnTo>
                    <a:pt x="124" y="58"/>
                  </a:lnTo>
                  <a:lnTo>
                    <a:pt x="102" y="63"/>
                  </a:lnTo>
                  <a:lnTo>
                    <a:pt x="79" y="65"/>
                  </a:lnTo>
                  <a:lnTo>
                    <a:pt x="55" y="63"/>
                  </a:lnTo>
                  <a:lnTo>
                    <a:pt x="33" y="58"/>
                  </a:lnTo>
                  <a:lnTo>
                    <a:pt x="16" y="50"/>
                  </a:lnTo>
                  <a:close/>
                  <a:moveTo>
                    <a:pt x="79" y="18"/>
                  </a:moveTo>
                  <a:lnTo>
                    <a:pt x="59" y="19"/>
                  </a:lnTo>
                  <a:lnTo>
                    <a:pt x="43" y="23"/>
                  </a:lnTo>
                  <a:lnTo>
                    <a:pt x="30" y="28"/>
                  </a:lnTo>
                  <a:lnTo>
                    <a:pt x="21" y="33"/>
                  </a:lnTo>
                  <a:lnTo>
                    <a:pt x="21" y="33"/>
                  </a:lnTo>
                  <a:lnTo>
                    <a:pt x="20" y="33"/>
                  </a:lnTo>
                  <a:lnTo>
                    <a:pt x="18" y="35"/>
                  </a:lnTo>
                  <a:lnTo>
                    <a:pt x="16" y="36"/>
                  </a:lnTo>
                  <a:lnTo>
                    <a:pt x="16" y="37"/>
                  </a:lnTo>
                  <a:lnTo>
                    <a:pt x="16" y="40"/>
                  </a:lnTo>
                  <a:lnTo>
                    <a:pt x="18" y="41"/>
                  </a:lnTo>
                  <a:lnTo>
                    <a:pt x="33" y="47"/>
                  </a:lnTo>
                  <a:lnTo>
                    <a:pt x="54" y="54"/>
                  </a:lnTo>
                  <a:lnTo>
                    <a:pt x="79" y="55"/>
                  </a:lnTo>
                  <a:lnTo>
                    <a:pt x="104" y="54"/>
                  </a:lnTo>
                  <a:lnTo>
                    <a:pt x="125" y="49"/>
                  </a:lnTo>
                  <a:lnTo>
                    <a:pt x="141" y="41"/>
                  </a:lnTo>
                  <a:lnTo>
                    <a:pt x="142" y="40"/>
                  </a:lnTo>
                  <a:lnTo>
                    <a:pt x="142" y="39"/>
                  </a:lnTo>
                  <a:lnTo>
                    <a:pt x="141" y="36"/>
                  </a:lnTo>
                  <a:lnTo>
                    <a:pt x="139" y="35"/>
                  </a:lnTo>
                  <a:lnTo>
                    <a:pt x="137" y="33"/>
                  </a:lnTo>
                  <a:lnTo>
                    <a:pt x="136" y="33"/>
                  </a:lnTo>
                  <a:lnTo>
                    <a:pt x="133" y="31"/>
                  </a:lnTo>
                  <a:lnTo>
                    <a:pt x="125" y="27"/>
                  </a:lnTo>
                  <a:lnTo>
                    <a:pt x="113" y="23"/>
                  </a:lnTo>
                  <a:lnTo>
                    <a:pt x="97" y="19"/>
                  </a:lnTo>
                  <a:lnTo>
                    <a:pt x="79" y="18"/>
                  </a:lnTo>
                  <a:close/>
                  <a:moveTo>
                    <a:pt x="79" y="0"/>
                  </a:moveTo>
                  <a:lnTo>
                    <a:pt x="100" y="1"/>
                  </a:lnTo>
                  <a:lnTo>
                    <a:pt x="119" y="5"/>
                  </a:lnTo>
                  <a:lnTo>
                    <a:pt x="134" y="12"/>
                  </a:lnTo>
                  <a:lnTo>
                    <a:pt x="147" y="18"/>
                  </a:lnTo>
                  <a:lnTo>
                    <a:pt x="155" y="26"/>
                  </a:lnTo>
                  <a:lnTo>
                    <a:pt x="157" y="31"/>
                  </a:lnTo>
                  <a:lnTo>
                    <a:pt x="157" y="64"/>
                  </a:lnTo>
                  <a:lnTo>
                    <a:pt x="154" y="80"/>
                  </a:lnTo>
                  <a:lnTo>
                    <a:pt x="143" y="94"/>
                  </a:lnTo>
                  <a:lnTo>
                    <a:pt x="130" y="106"/>
                  </a:lnTo>
                  <a:lnTo>
                    <a:pt x="118" y="118"/>
                  </a:lnTo>
                  <a:lnTo>
                    <a:pt x="107" y="130"/>
                  </a:lnTo>
                  <a:lnTo>
                    <a:pt x="104" y="141"/>
                  </a:lnTo>
                  <a:lnTo>
                    <a:pt x="107" y="153"/>
                  </a:lnTo>
                  <a:lnTo>
                    <a:pt x="118" y="164"/>
                  </a:lnTo>
                  <a:lnTo>
                    <a:pt x="130" y="176"/>
                  </a:lnTo>
                  <a:lnTo>
                    <a:pt x="143" y="188"/>
                  </a:lnTo>
                  <a:lnTo>
                    <a:pt x="154" y="203"/>
                  </a:lnTo>
                  <a:lnTo>
                    <a:pt x="157" y="218"/>
                  </a:lnTo>
                  <a:lnTo>
                    <a:pt x="157" y="251"/>
                  </a:lnTo>
                  <a:lnTo>
                    <a:pt x="155" y="256"/>
                  </a:lnTo>
                  <a:lnTo>
                    <a:pt x="147" y="264"/>
                  </a:lnTo>
                  <a:lnTo>
                    <a:pt x="134" y="270"/>
                  </a:lnTo>
                  <a:lnTo>
                    <a:pt x="119" y="277"/>
                  </a:lnTo>
                  <a:lnTo>
                    <a:pt x="100" y="281"/>
                  </a:lnTo>
                  <a:lnTo>
                    <a:pt x="79" y="282"/>
                  </a:lnTo>
                  <a:lnTo>
                    <a:pt x="57" y="281"/>
                  </a:lnTo>
                  <a:lnTo>
                    <a:pt x="39" y="277"/>
                  </a:lnTo>
                  <a:lnTo>
                    <a:pt x="23" y="270"/>
                  </a:lnTo>
                  <a:lnTo>
                    <a:pt x="10" y="264"/>
                  </a:lnTo>
                  <a:lnTo>
                    <a:pt x="2" y="256"/>
                  </a:lnTo>
                  <a:lnTo>
                    <a:pt x="0" y="251"/>
                  </a:lnTo>
                  <a:lnTo>
                    <a:pt x="0" y="218"/>
                  </a:lnTo>
                  <a:lnTo>
                    <a:pt x="4" y="203"/>
                  </a:lnTo>
                  <a:lnTo>
                    <a:pt x="14" y="188"/>
                  </a:lnTo>
                  <a:lnTo>
                    <a:pt x="27" y="176"/>
                  </a:lnTo>
                  <a:lnTo>
                    <a:pt x="41" y="164"/>
                  </a:lnTo>
                  <a:lnTo>
                    <a:pt x="50" y="153"/>
                  </a:lnTo>
                  <a:lnTo>
                    <a:pt x="55" y="141"/>
                  </a:lnTo>
                  <a:lnTo>
                    <a:pt x="50" y="130"/>
                  </a:lnTo>
                  <a:lnTo>
                    <a:pt x="41" y="118"/>
                  </a:lnTo>
                  <a:lnTo>
                    <a:pt x="27" y="106"/>
                  </a:lnTo>
                  <a:lnTo>
                    <a:pt x="14" y="94"/>
                  </a:lnTo>
                  <a:lnTo>
                    <a:pt x="4" y="80"/>
                  </a:lnTo>
                  <a:lnTo>
                    <a:pt x="0" y="64"/>
                  </a:lnTo>
                  <a:lnTo>
                    <a:pt x="0" y="31"/>
                  </a:lnTo>
                  <a:lnTo>
                    <a:pt x="2" y="26"/>
                  </a:lnTo>
                  <a:lnTo>
                    <a:pt x="10" y="18"/>
                  </a:lnTo>
                  <a:lnTo>
                    <a:pt x="23" y="12"/>
                  </a:lnTo>
                  <a:lnTo>
                    <a:pt x="39" y="5"/>
                  </a:lnTo>
                  <a:lnTo>
                    <a:pt x="57" y="1"/>
                  </a:lnTo>
                  <a:lnTo>
                    <a:pt x="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27169738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additive="base">
                                        <p:cTn id="16" dur="500" fill="hold"/>
                                        <p:tgtEl>
                                          <p:spTgt spid="55"/>
                                        </p:tgtEl>
                                        <p:attrNameLst>
                                          <p:attrName>ppt_x</p:attrName>
                                        </p:attrNameLst>
                                      </p:cBhvr>
                                      <p:tavLst>
                                        <p:tav tm="0">
                                          <p:val>
                                            <p:strVal val="#ppt_x"/>
                                          </p:val>
                                        </p:tav>
                                        <p:tav tm="100000">
                                          <p:val>
                                            <p:strVal val="#ppt_x"/>
                                          </p:val>
                                        </p:tav>
                                      </p:tavLst>
                                    </p:anim>
                                    <p:anim calcmode="lin" valueType="num">
                                      <p:cBhvr additive="base">
                                        <p:cTn id="17" dur="500" fill="hold"/>
                                        <p:tgtEl>
                                          <p:spTgt spid="5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ppt_x"/>
                                          </p:val>
                                        </p:tav>
                                        <p:tav tm="100000">
                                          <p:val>
                                            <p:strVal val="#ppt_x"/>
                                          </p:val>
                                        </p:tav>
                                      </p:tavLst>
                                    </p:anim>
                                    <p:anim calcmode="lin" valueType="num">
                                      <p:cBhvr additive="base">
                                        <p:cTn id="26" dur="500" fill="hold"/>
                                        <p:tgtEl>
                                          <p:spTgt spid="5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left)">
                                      <p:cBhvr>
                                        <p:cTn id="30" dur="500"/>
                                        <p:tgtEl>
                                          <p:spTgt spid="59"/>
                                        </p:tgtEl>
                                      </p:cBhvr>
                                    </p:animEffect>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ppt_x"/>
                                          </p:val>
                                        </p:tav>
                                        <p:tav tm="100000">
                                          <p:val>
                                            <p:strVal val="#ppt_x"/>
                                          </p:val>
                                        </p:tav>
                                      </p:tavLst>
                                    </p:anim>
                                    <p:anim calcmode="lin" valueType="num">
                                      <p:cBhvr additive="base">
                                        <p:cTn id="35" dur="500" fill="hold"/>
                                        <p:tgtEl>
                                          <p:spTgt spid="57"/>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ppt_x"/>
                                          </p:val>
                                        </p:tav>
                                        <p:tav tm="100000">
                                          <p:val>
                                            <p:strVal val="#ppt_x"/>
                                          </p:val>
                                        </p:tav>
                                      </p:tavLst>
                                    </p:anim>
                                    <p:anim calcmode="lin" valueType="num">
                                      <p:cBhvr additive="base">
                                        <p:cTn id="44" dur="500" fill="hold"/>
                                        <p:tgtEl>
                                          <p:spTgt spid="62"/>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2" presetClass="entr" presetSubtype="2"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right)">
                                      <p:cBhvr>
                                        <p:cTn id="48" dur="500"/>
                                        <p:tgtEl>
                                          <p:spTgt spid="29"/>
                                        </p:tgtEl>
                                      </p:cBhvr>
                                    </p:animEffect>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63"/>
                                        </p:tgtEl>
                                        <p:attrNameLst>
                                          <p:attrName>style.visibility</p:attrName>
                                        </p:attrNameLst>
                                      </p:cBhvr>
                                      <p:to>
                                        <p:strVal val="visible"/>
                                      </p:to>
                                    </p:set>
                                    <p:anim calcmode="lin" valueType="num">
                                      <p:cBhvr additive="base">
                                        <p:cTn id="52" dur="500" fill="hold"/>
                                        <p:tgtEl>
                                          <p:spTgt spid="63"/>
                                        </p:tgtEl>
                                        <p:attrNameLst>
                                          <p:attrName>ppt_x</p:attrName>
                                        </p:attrNameLst>
                                      </p:cBhvr>
                                      <p:tavLst>
                                        <p:tav tm="0">
                                          <p:val>
                                            <p:strVal val="#ppt_x"/>
                                          </p:val>
                                        </p:tav>
                                        <p:tav tm="100000">
                                          <p:val>
                                            <p:strVal val="#ppt_x"/>
                                          </p:val>
                                        </p:tav>
                                      </p:tavLst>
                                    </p:anim>
                                    <p:anim calcmode="lin" valueType="num">
                                      <p:cBhvr additive="base">
                                        <p:cTn id="53" dur="500" fill="hold"/>
                                        <p:tgtEl>
                                          <p:spTgt spid="63"/>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2" presetClass="entr" presetSubtype="2"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right)">
                                      <p:cBhvr>
                                        <p:cTn id="5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2"/>
          <p:cNvSpPr/>
          <p:nvPr/>
        </p:nvSpPr>
        <p:spPr>
          <a:xfrm>
            <a:off x="2416178" y="2005682"/>
            <a:ext cx="1061017" cy="90790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2"/>
          <p:cNvSpPr/>
          <p:nvPr/>
        </p:nvSpPr>
        <p:spPr>
          <a:xfrm>
            <a:off x="1789411" y="3436752"/>
            <a:ext cx="1857612" cy="158954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2"/>
          <p:cNvSpPr/>
          <p:nvPr/>
        </p:nvSpPr>
        <p:spPr>
          <a:xfrm>
            <a:off x="3291132" y="2614249"/>
            <a:ext cx="1808436" cy="154746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2"/>
          <p:cNvSpPr/>
          <p:nvPr/>
        </p:nvSpPr>
        <p:spPr>
          <a:xfrm>
            <a:off x="1575973" y="4820468"/>
            <a:ext cx="588211" cy="50332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a:solidFill>
              <a:srgbClr val="C00000"/>
            </a:soli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96651" y="447320"/>
            <a:ext cx="2007940" cy="276999"/>
          </a:xfrm>
          <a:prstGeom prst="rect">
            <a:avLst/>
          </a:prstGeom>
          <a:noFill/>
        </p:spPr>
        <p:txBody>
          <a:bodyPr wrap="square" lIns="0" tIns="0" rIns="0" bIns="0" rtlCol="0">
            <a:spAutoFit/>
          </a:bodyPr>
          <a:lstStyle/>
          <a:p>
            <a:pPr marL="0" lvl="1"/>
            <a:r>
              <a:rPr lang="zh-CN" altLang="en-US" dirty="0">
                <a:latin typeface="微软雅黑" pitchFamily="34" charset="-122"/>
                <a:ea typeface="微软雅黑" pitchFamily="34" charset="-122"/>
              </a:rPr>
              <a:t>企业理念</a:t>
            </a:r>
          </a:p>
        </p:txBody>
      </p:sp>
      <p:sp>
        <p:nvSpPr>
          <p:cNvPr id="3" name="文本框 2"/>
          <p:cNvSpPr txBox="1"/>
          <p:nvPr/>
        </p:nvSpPr>
        <p:spPr>
          <a:xfrm>
            <a:off x="2630346" y="471540"/>
            <a:ext cx="3790871" cy="246221"/>
          </a:xfrm>
          <a:prstGeom prst="rect">
            <a:avLst/>
          </a:prstGeom>
          <a:noFill/>
        </p:spPr>
        <p:txBody>
          <a:bodyPr wrap="square" lIns="0" tIns="0" rIns="0" bIns="0" rtlCol="0">
            <a:spAutoFit/>
          </a:bodyPr>
          <a:lstStyle/>
          <a:p>
            <a:pPr marL="0" lvl="1"/>
            <a:r>
              <a:rPr lang="en-US" altLang="zh-CN" sz="1600" dirty="0" smtClean="0">
                <a:solidFill>
                  <a:srgbClr val="C00000"/>
                </a:solidFill>
                <a:latin typeface="微软雅黑" pitchFamily="34" charset="-122"/>
                <a:ea typeface="微软雅黑" pitchFamily="34" charset="-122"/>
              </a:rPr>
              <a:t>ENTERPRISE IDEA</a:t>
            </a:r>
            <a:endParaRPr lang="zh-CN" altLang="en-US" sz="1600" dirty="0">
              <a:solidFill>
                <a:srgbClr val="C00000"/>
              </a:solidFill>
              <a:latin typeface="微软雅黑" pitchFamily="34" charset="-122"/>
              <a:ea typeface="微软雅黑" pitchFamily="34" charset="-122"/>
            </a:endParaRPr>
          </a:p>
        </p:txBody>
      </p:sp>
      <p:sp>
        <p:nvSpPr>
          <p:cNvPr id="23" name="矩形 2"/>
          <p:cNvSpPr/>
          <p:nvPr/>
        </p:nvSpPr>
        <p:spPr>
          <a:xfrm>
            <a:off x="2227262" y="2824504"/>
            <a:ext cx="1754658" cy="150144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2"/>
          <p:cNvSpPr/>
          <p:nvPr/>
        </p:nvSpPr>
        <p:spPr>
          <a:xfrm>
            <a:off x="1693701" y="2356885"/>
            <a:ext cx="723261" cy="618890"/>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2"/>
          <p:cNvSpPr/>
          <p:nvPr/>
        </p:nvSpPr>
        <p:spPr>
          <a:xfrm>
            <a:off x="3581612" y="1761583"/>
            <a:ext cx="570528" cy="48819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2"/>
          <p:cNvSpPr/>
          <p:nvPr/>
        </p:nvSpPr>
        <p:spPr>
          <a:xfrm>
            <a:off x="3516713" y="4598269"/>
            <a:ext cx="343748" cy="29414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2"/>
          <p:cNvSpPr/>
          <p:nvPr/>
        </p:nvSpPr>
        <p:spPr>
          <a:xfrm>
            <a:off x="3916383" y="4629334"/>
            <a:ext cx="1002023" cy="857424"/>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2"/>
          <p:cNvSpPr/>
          <p:nvPr/>
        </p:nvSpPr>
        <p:spPr>
          <a:xfrm>
            <a:off x="4856090" y="2185537"/>
            <a:ext cx="1002023" cy="857424"/>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2"/>
          <p:cNvSpPr/>
          <p:nvPr/>
        </p:nvSpPr>
        <p:spPr>
          <a:xfrm>
            <a:off x="5099568" y="5646489"/>
            <a:ext cx="343748" cy="29414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2"/>
          <p:cNvSpPr/>
          <p:nvPr/>
        </p:nvSpPr>
        <p:spPr>
          <a:xfrm>
            <a:off x="2055331" y="5305364"/>
            <a:ext cx="570528" cy="48819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C00000"/>
          </a:soli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2"/>
          <p:cNvSpPr/>
          <p:nvPr/>
        </p:nvSpPr>
        <p:spPr>
          <a:xfrm>
            <a:off x="894073" y="3387982"/>
            <a:ext cx="574644" cy="49171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834350" y="1818322"/>
            <a:ext cx="4703227" cy="1569660"/>
          </a:xfrm>
          <a:prstGeom prst="rect">
            <a:avLst/>
          </a:prstGeom>
        </p:spPr>
        <p:txBody>
          <a:bodyPr wrap="square">
            <a:spAutoFit/>
          </a:bodyPr>
          <a:lstStyle/>
          <a:p>
            <a:r>
              <a:rPr lang="zh-CN" altLang="en-US" sz="2400" dirty="0" smtClean="0">
                <a:latin typeface="微软雅黑" panose="020B0503020204020204" pitchFamily="34" charset="-122"/>
                <a:ea typeface="微软雅黑" panose="020B0503020204020204" pitchFamily="34" charset="-122"/>
              </a:rPr>
              <a:t>开拓  创新  立足</a:t>
            </a:r>
            <a:r>
              <a:rPr lang="zh-CN" altLang="en-US" sz="2400" dirty="0">
                <a:latin typeface="微软雅黑" panose="020B0503020204020204" pitchFamily="34" charset="-122"/>
                <a:ea typeface="微软雅黑" panose="020B0503020204020204" pitchFamily="34" charset="-122"/>
              </a:rPr>
              <a:t>市场求</a:t>
            </a:r>
            <a:r>
              <a:rPr lang="zh-CN" altLang="en-US" sz="2400" dirty="0" smtClean="0">
                <a:latin typeface="微软雅黑" panose="020B0503020204020204" pitchFamily="34" charset="-122"/>
                <a:ea typeface="微软雅黑" panose="020B0503020204020204" pitchFamily="34" charset="-122"/>
              </a:rPr>
              <a:t>发展</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优质  高效  用心</a:t>
            </a:r>
            <a:r>
              <a:rPr lang="zh-CN" altLang="en-US" sz="2400" dirty="0">
                <a:latin typeface="微软雅黑" panose="020B0503020204020204" pitchFamily="34" charset="-122"/>
                <a:ea typeface="微软雅黑" panose="020B0503020204020204" pitchFamily="34" charset="-122"/>
              </a:rPr>
              <a:t>服务为用户</a:t>
            </a:r>
          </a:p>
          <a:p>
            <a:endParaRPr lang="zh-CN" altLang="en-US" sz="2400" dirty="0">
              <a:latin typeface="微软雅黑" panose="020B0503020204020204" pitchFamily="34" charset="-122"/>
              <a:ea typeface="微软雅黑" panose="020B0503020204020204" pitchFamily="34" charset="-122"/>
            </a:endParaRPr>
          </a:p>
        </p:txBody>
      </p:sp>
      <p:sp>
        <p:nvSpPr>
          <p:cNvPr id="59" name="矩形 58"/>
          <p:cNvSpPr>
            <a:spLocks noChangeArrowheads="1"/>
          </p:cNvSpPr>
          <p:nvPr/>
        </p:nvSpPr>
        <p:spPr bwMode="auto">
          <a:xfrm>
            <a:off x="6452097" y="3415370"/>
            <a:ext cx="4685810" cy="24279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lnSpc>
                <a:spcPct val="150000"/>
              </a:lnSpc>
              <a:spcBef>
                <a:spcPct val="0"/>
              </a:spcBef>
            </a:pPr>
            <a:r>
              <a:rPr lang="zh-CN" altLang="en-US" sz="1600" cap="all" dirty="0" smtClean="0">
                <a:latin typeface="微软雅黑" pitchFamily="34" charset="-122"/>
                <a:ea typeface="微软雅黑" pitchFamily="34" charset="-122"/>
                <a:cs typeface="+mj-cs"/>
              </a:rPr>
              <a:t>点击输入您想要的文字内容</a:t>
            </a:r>
            <a:r>
              <a:rPr lang="zh-CN" altLang="en-US" sz="1600" cap="all" dirty="0">
                <a:latin typeface="微软雅黑" pitchFamily="34" charset="-122"/>
                <a:ea typeface="微软雅黑" pitchFamily="34" charset="-122"/>
              </a:rPr>
              <a:t>点击输入您想</a:t>
            </a:r>
            <a:r>
              <a:rPr lang="zh-CN" altLang="en-US" sz="1600" cap="all" dirty="0" smtClean="0">
                <a:latin typeface="微软雅黑" pitchFamily="34" charset="-122"/>
                <a:ea typeface="微软雅黑" pitchFamily="34" charset="-122"/>
              </a:rPr>
              <a:t>要</a:t>
            </a:r>
            <a:endParaRPr lang="en-US" altLang="zh-CN" sz="1600" cap="all" dirty="0" smtClean="0">
              <a:latin typeface="微软雅黑" pitchFamily="34" charset="-122"/>
              <a:ea typeface="微软雅黑" pitchFamily="34" charset="-122"/>
            </a:endParaRPr>
          </a:p>
          <a:p>
            <a:pPr algn="ctr">
              <a:lnSpc>
                <a:spcPct val="150000"/>
              </a:lnSpc>
              <a:spcBef>
                <a:spcPct val="0"/>
              </a:spcBef>
            </a:pPr>
            <a:r>
              <a:rPr lang="zh-CN" altLang="en-US" sz="1600" cap="all" dirty="0" smtClean="0">
                <a:latin typeface="微软雅黑" pitchFamily="34" charset="-122"/>
                <a:ea typeface="微软雅黑" pitchFamily="34" charset="-122"/>
              </a:rPr>
              <a:t>的</a:t>
            </a:r>
            <a:r>
              <a:rPr lang="zh-CN" altLang="en-US" sz="1600" cap="all" dirty="0">
                <a:latin typeface="微软雅黑" pitchFamily="34" charset="-122"/>
                <a:ea typeface="微软雅黑" pitchFamily="34" charset="-122"/>
              </a:rPr>
              <a:t>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a:t>
            </a:r>
            <a:r>
              <a:rPr lang="zh-CN" altLang="en-US" sz="1600" cap="all" dirty="0" smtClean="0">
                <a:latin typeface="微软雅黑" pitchFamily="34" charset="-122"/>
                <a:ea typeface="微软雅黑" pitchFamily="34" charset="-122"/>
              </a:rPr>
              <a:t>内容</a:t>
            </a:r>
            <a:r>
              <a:rPr lang="zh-CN" altLang="en-US" sz="1600" cap="all" dirty="0">
                <a:latin typeface="微软雅黑" pitchFamily="34" charset="-122"/>
                <a:ea typeface="微软雅黑" pitchFamily="34" charset="-122"/>
              </a:rPr>
              <a:t>点击输入您想要的文字内容点击输入您想要的文字内容</a:t>
            </a:r>
            <a:r>
              <a:rPr lang="zh-CN" altLang="en-US" sz="1600" cap="all" dirty="0" smtClean="0">
                <a:latin typeface="微软雅黑" pitchFamily="34" charset="-122"/>
                <a:ea typeface="微软雅黑" pitchFamily="34" charset="-122"/>
              </a:rPr>
              <a:t>点</a:t>
            </a:r>
            <a:endParaRPr lang="en-US" altLang="zh-CN" sz="1600" cap="all" dirty="0" smtClean="0">
              <a:latin typeface="微软雅黑" pitchFamily="34" charset="-122"/>
              <a:ea typeface="微软雅黑" pitchFamily="34" charset="-122"/>
            </a:endParaRPr>
          </a:p>
          <a:p>
            <a:pPr algn="ctr">
              <a:lnSpc>
                <a:spcPct val="150000"/>
              </a:lnSpc>
              <a:spcBef>
                <a:spcPct val="0"/>
              </a:spcBef>
            </a:pPr>
            <a:r>
              <a:rPr lang="zh-CN" altLang="en-US" sz="1600" cap="all" dirty="0" smtClean="0">
                <a:latin typeface="微软雅黑" pitchFamily="34" charset="-122"/>
                <a:ea typeface="微软雅黑" pitchFamily="34" charset="-122"/>
              </a:rPr>
              <a:t>击输入</a:t>
            </a:r>
            <a:r>
              <a:rPr lang="zh-CN" altLang="en-US" sz="1600" cap="all" dirty="0">
                <a:latin typeface="微软雅黑" pitchFamily="34" charset="-122"/>
                <a:ea typeface="微软雅黑" pitchFamily="34" charset="-122"/>
              </a:rPr>
              <a:t>您想要的文字内容</a:t>
            </a:r>
            <a:endParaRPr lang="en-US" altLang="zh-CN" sz="1600" cap="all" dirty="0">
              <a:latin typeface="微软雅黑" pitchFamily="34" charset="-122"/>
              <a:ea typeface="微软雅黑" pitchFamily="34" charset="-122"/>
            </a:endParaRPr>
          </a:p>
          <a:p>
            <a:pPr algn="ctr">
              <a:lnSpc>
                <a:spcPct val="150000"/>
              </a:lnSpc>
              <a:spcBef>
                <a:spcPct val="0"/>
              </a:spcBef>
            </a:pPr>
            <a:r>
              <a:rPr lang="zh-CN" altLang="en-US" sz="1600" cap="all" dirty="0">
                <a:latin typeface="微软雅黑" pitchFamily="34" charset="-122"/>
                <a:ea typeface="微软雅黑" pitchFamily="34" charset="-122"/>
              </a:rPr>
              <a:t>点击输入您想要的文字内容点击输入您想要</a:t>
            </a:r>
            <a:r>
              <a:rPr lang="zh-CN" altLang="en-US" sz="1600" cap="all" dirty="0" smtClean="0">
                <a:latin typeface="微软雅黑" pitchFamily="34" charset="-122"/>
                <a:ea typeface="微软雅黑" pitchFamily="34" charset="-122"/>
              </a:rPr>
              <a:t>的</a:t>
            </a:r>
            <a:endParaRPr lang="en-US" altLang="zh-CN" sz="1600" cap="all" dirty="0" smtClean="0">
              <a:latin typeface="微软雅黑" pitchFamily="34" charset="-122"/>
              <a:ea typeface="微软雅黑" pitchFamily="34" charset="-122"/>
            </a:endParaRPr>
          </a:p>
          <a:p>
            <a:pPr algn="ctr">
              <a:lnSpc>
                <a:spcPct val="150000"/>
              </a:lnSpc>
              <a:spcBef>
                <a:spcPct val="0"/>
              </a:spcBef>
            </a:pPr>
            <a:r>
              <a:rPr lang="zh-CN" altLang="en-US" sz="1600" cap="all" dirty="0" smtClean="0">
                <a:latin typeface="微软雅黑" pitchFamily="34" charset="-122"/>
                <a:ea typeface="微软雅黑" pitchFamily="34" charset="-122"/>
              </a:rPr>
              <a:t>文字</a:t>
            </a:r>
            <a:r>
              <a:rPr lang="zh-CN" altLang="en-US" sz="1600" cap="all" dirty="0">
                <a:latin typeface="微软雅黑" pitchFamily="34" charset="-122"/>
                <a:ea typeface="微软雅黑" pitchFamily="34" charset="-122"/>
              </a:rPr>
              <a:t>内容点击输入您想要的文字内容</a:t>
            </a:r>
            <a:endParaRPr lang="en-US" altLang="zh-CN" sz="1600" cap="all" dirty="0">
              <a:latin typeface="微软雅黑" pitchFamily="34" charset="-122"/>
              <a:ea typeface="微软雅黑" pitchFamily="34" charset="-122"/>
            </a:endParaRPr>
          </a:p>
          <a:p>
            <a:pPr algn="ctr">
              <a:lnSpc>
                <a:spcPct val="150000"/>
              </a:lnSpc>
              <a:spcBef>
                <a:spcPct val="0"/>
              </a:spcBef>
            </a:pPr>
            <a:endParaRPr lang="en-US" altLang="zh-CN" sz="1600" cap="all" dirty="0">
              <a:latin typeface="微软雅黑" pitchFamily="34" charset="-122"/>
              <a:ea typeface="微软雅黑" pitchFamily="34" charset="-122"/>
            </a:endParaRPr>
          </a:p>
          <a:p>
            <a:pPr algn="ctr">
              <a:lnSpc>
                <a:spcPct val="150000"/>
              </a:lnSpc>
              <a:spcBef>
                <a:spcPct val="0"/>
              </a:spcBef>
            </a:pPr>
            <a:endParaRPr lang="en-US" altLang="zh-CN" sz="1600" cap="all" dirty="0">
              <a:latin typeface="微软雅黑" pitchFamily="34" charset="-122"/>
              <a:ea typeface="微软雅黑" pitchFamily="34" charset="-122"/>
              <a:cs typeface="+mj-cs"/>
            </a:endParaRPr>
          </a:p>
        </p:txBody>
      </p:sp>
      <p:sp>
        <p:nvSpPr>
          <p:cNvPr id="19" name="Freeform 15"/>
          <p:cNvSpPr>
            <a:spLocks noEditPoints="1"/>
          </p:cNvSpPr>
          <p:nvPr/>
        </p:nvSpPr>
        <p:spPr bwMode="auto">
          <a:xfrm>
            <a:off x="2526295" y="3038485"/>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C00000"/>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 name="Freeform 102"/>
          <p:cNvSpPr>
            <a:spLocks/>
          </p:cNvSpPr>
          <p:nvPr/>
        </p:nvSpPr>
        <p:spPr bwMode="auto">
          <a:xfrm>
            <a:off x="5174936" y="2435670"/>
            <a:ext cx="412750" cy="334963"/>
          </a:xfrm>
          <a:custGeom>
            <a:avLst/>
            <a:gdLst>
              <a:gd name="T0" fmla="*/ 179 w 260"/>
              <a:gd name="T1" fmla="*/ 0 h 211"/>
              <a:gd name="T2" fmla="*/ 195 w 260"/>
              <a:gd name="T3" fmla="*/ 1 h 211"/>
              <a:gd name="T4" fmla="*/ 207 w 260"/>
              <a:gd name="T5" fmla="*/ 7 h 211"/>
              <a:gd name="T6" fmla="*/ 219 w 260"/>
              <a:gd name="T7" fmla="*/ 16 h 211"/>
              <a:gd name="T8" fmla="*/ 236 w 260"/>
              <a:gd name="T9" fmla="*/ 11 h 211"/>
              <a:gd name="T10" fmla="*/ 252 w 260"/>
              <a:gd name="T11" fmla="*/ 4 h 211"/>
              <a:gd name="T12" fmla="*/ 243 w 260"/>
              <a:gd name="T13" fmla="*/ 20 h 211"/>
              <a:gd name="T14" fmla="*/ 229 w 260"/>
              <a:gd name="T15" fmla="*/ 33 h 211"/>
              <a:gd name="T16" fmla="*/ 245 w 260"/>
              <a:gd name="T17" fmla="*/ 29 h 211"/>
              <a:gd name="T18" fmla="*/ 260 w 260"/>
              <a:gd name="T19" fmla="*/ 24 h 211"/>
              <a:gd name="T20" fmla="*/ 247 w 260"/>
              <a:gd name="T21" fmla="*/ 40 h 211"/>
              <a:gd name="T22" fmla="*/ 233 w 260"/>
              <a:gd name="T23" fmla="*/ 52 h 211"/>
              <a:gd name="T24" fmla="*/ 233 w 260"/>
              <a:gd name="T25" fmla="*/ 59 h 211"/>
              <a:gd name="T26" fmla="*/ 232 w 260"/>
              <a:gd name="T27" fmla="*/ 83 h 211"/>
              <a:gd name="T28" fmla="*/ 225 w 260"/>
              <a:gd name="T29" fmla="*/ 106 h 211"/>
              <a:gd name="T30" fmla="*/ 215 w 260"/>
              <a:gd name="T31" fmla="*/ 129 h 211"/>
              <a:gd name="T32" fmla="*/ 202 w 260"/>
              <a:gd name="T33" fmla="*/ 151 h 211"/>
              <a:gd name="T34" fmla="*/ 186 w 260"/>
              <a:gd name="T35" fmla="*/ 170 h 211"/>
              <a:gd name="T36" fmla="*/ 164 w 260"/>
              <a:gd name="T37" fmla="*/ 187 h 211"/>
              <a:gd name="T38" fmla="*/ 140 w 260"/>
              <a:gd name="T39" fmla="*/ 200 h 211"/>
              <a:gd name="T40" fmla="*/ 113 w 260"/>
              <a:gd name="T41" fmla="*/ 207 h 211"/>
              <a:gd name="T42" fmla="*/ 82 w 260"/>
              <a:gd name="T43" fmla="*/ 211 h 211"/>
              <a:gd name="T44" fmla="*/ 52 w 260"/>
              <a:gd name="T45" fmla="*/ 207 h 211"/>
              <a:gd name="T46" fmla="*/ 24 w 260"/>
              <a:gd name="T47" fmla="*/ 200 h 211"/>
              <a:gd name="T48" fmla="*/ 0 w 260"/>
              <a:gd name="T49" fmla="*/ 187 h 211"/>
              <a:gd name="T50" fmla="*/ 13 w 260"/>
              <a:gd name="T51" fmla="*/ 187 h 211"/>
              <a:gd name="T52" fmla="*/ 37 w 260"/>
              <a:gd name="T53" fmla="*/ 184 h 211"/>
              <a:gd name="T54" fmla="*/ 59 w 260"/>
              <a:gd name="T55" fmla="*/ 177 h 211"/>
              <a:gd name="T56" fmla="*/ 78 w 260"/>
              <a:gd name="T57" fmla="*/ 165 h 211"/>
              <a:gd name="T58" fmla="*/ 61 w 260"/>
              <a:gd name="T59" fmla="*/ 161 h 211"/>
              <a:gd name="T60" fmla="*/ 47 w 260"/>
              <a:gd name="T61" fmla="*/ 154 h 211"/>
              <a:gd name="T62" fmla="*/ 36 w 260"/>
              <a:gd name="T63" fmla="*/ 142 h 211"/>
              <a:gd name="T64" fmla="*/ 29 w 260"/>
              <a:gd name="T65" fmla="*/ 128 h 211"/>
              <a:gd name="T66" fmla="*/ 33 w 260"/>
              <a:gd name="T67" fmla="*/ 128 h 211"/>
              <a:gd name="T68" fmla="*/ 38 w 260"/>
              <a:gd name="T69" fmla="*/ 129 h 211"/>
              <a:gd name="T70" fmla="*/ 46 w 260"/>
              <a:gd name="T71" fmla="*/ 128 h 211"/>
              <a:gd name="T72" fmla="*/ 52 w 260"/>
              <a:gd name="T73" fmla="*/ 127 h 211"/>
              <a:gd name="T74" fmla="*/ 36 w 260"/>
              <a:gd name="T75" fmla="*/ 120 h 211"/>
              <a:gd name="T76" fmla="*/ 22 w 260"/>
              <a:gd name="T77" fmla="*/ 109 h 211"/>
              <a:gd name="T78" fmla="*/ 13 w 260"/>
              <a:gd name="T79" fmla="*/ 93 h 211"/>
              <a:gd name="T80" fmla="*/ 10 w 260"/>
              <a:gd name="T81" fmla="*/ 74 h 211"/>
              <a:gd name="T82" fmla="*/ 10 w 260"/>
              <a:gd name="T83" fmla="*/ 74 h 211"/>
              <a:gd name="T84" fmla="*/ 22 w 260"/>
              <a:gd name="T85" fmla="*/ 78 h 211"/>
              <a:gd name="T86" fmla="*/ 34 w 260"/>
              <a:gd name="T87" fmla="*/ 81 h 211"/>
              <a:gd name="T88" fmla="*/ 22 w 260"/>
              <a:gd name="T89" fmla="*/ 69 h 211"/>
              <a:gd name="T90" fmla="*/ 14 w 260"/>
              <a:gd name="T91" fmla="*/ 54 h 211"/>
              <a:gd name="T92" fmla="*/ 10 w 260"/>
              <a:gd name="T93" fmla="*/ 36 h 211"/>
              <a:gd name="T94" fmla="*/ 13 w 260"/>
              <a:gd name="T95" fmla="*/ 22 h 211"/>
              <a:gd name="T96" fmla="*/ 18 w 260"/>
              <a:gd name="T97" fmla="*/ 9 h 211"/>
              <a:gd name="T98" fmla="*/ 40 w 260"/>
              <a:gd name="T99" fmla="*/ 31 h 211"/>
              <a:gd name="T100" fmla="*/ 66 w 260"/>
              <a:gd name="T101" fmla="*/ 48 h 211"/>
              <a:gd name="T102" fmla="*/ 96 w 260"/>
              <a:gd name="T103" fmla="*/ 60 h 211"/>
              <a:gd name="T104" fmla="*/ 128 w 260"/>
              <a:gd name="T105" fmla="*/ 65 h 211"/>
              <a:gd name="T106" fmla="*/ 127 w 260"/>
              <a:gd name="T107" fmla="*/ 59 h 211"/>
              <a:gd name="T108" fmla="*/ 127 w 260"/>
              <a:gd name="T109" fmla="*/ 52 h 211"/>
              <a:gd name="T110" fmla="*/ 129 w 260"/>
              <a:gd name="T111" fmla="*/ 36 h 211"/>
              <a:gd name="T112" fmla="*/ 137 w 260"/>
              <a:gd name="T113" fmla="*/ 22 h 211"/>
              <a:gd name="T114" fmla="*/ 149 w 260"/>
              <a:gd name="T115" fmla="*/ 10 h 211"/>
              <a:gd name="T116" fmla="*/ 163 w 260"/>
              <a:gd name="T117" fmla="*/ 2 h 211"/>
              <a:gd name="T118" fmla="*/ 179 w 260"/>
              <a:gd name="T1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0" h="211">
                <a:moveTo>
                  <a:pt x="179" y="0"/>
                </a:moveTo>
                <a:lnTo>
                  <a:pt x="195" y="1"/>
                </a:lnTo>
                <a:lnTo>
                  <a:pt x="207" y="7"/>
                </a:lnTo>
                <a:lnTo>
                  <a:pt x="219" y="16"/>
                </a:lnTo>
                <a:lnTo>
                  <a:pt x="236" y="11"/>
                </a:lnTo>
                <a:lnTo>
                  <a:pt x="252" y="4"/>
                </a:lnTo>
                <a:lnTo>
                  <a:pt x="243" y="20"/>
                </a:lnTo>
                <a:lnTo>
                  <a:pt x="229" y="33"/>
                </a:lnTo>
                <a:lnTo>
                  <a:pt x="245" y="29"/>
                </a:lnTo>
                <a:lnTo>
                  <a:pt x="260" y="24"/>
                </a:lnTo>
                <a:lnTo>
                  <a:pt x="247" y="40"/>
                </a:lnTo>
                <a:lnTo>
                  <a:pt x="233" y="52"/>
                </a:lnTo>
                <a:lnTo>
                  <a:pt x="233" y="59"/>
                </a:lnTo>
                <a:lnTo>
                  <a:pt x="232" y="83"/>
                </a:lnTo>
                <a:lnTo>
                  <a:pt x="225" y="106"/>
                </a:lnTo>
                <a:lnTo>
                  <a:pt x="215" y="129"/>
                </a:lnTo>
                <a:lnTo>
                  <a:pt x="202" y="151"/>
                </a:lnTo>
                <a:lnTo>
                  <a:pt x="186" y="170"/>
                </a:lnTo>
                <a:lnTo>
                  <a:pt x="164" y="187"/>
                </a:lnTo>
                <a:lnTo>
                  <a:pt x="140" y="200"/>
                </a:lnTo>
                <a:lnTo>
                  <a:pt x="113" y="207"/>
                </a:lnTo>
                <a:lnTo>
                  <a:pt x="82" y="211"/>
                </a:lnTo>
                <a:lnTo>
                  <a:pt x="52" y="207"/>
                </a:lnTo>
                <a:lnTo>
                  <a:pt x="24" y="200"/>
                </a:lnTo>
                <a:lnTo>
                  <a:pt x="0" y="187"/>
                </a:lnTo>
                <a:lnTo>
                  <a:pt x="13" y="187"/>
                </a:lnTo>
                <a:lnTo>
                  <a:pt x="37" y="184"/>
                </a:lnTo>
                <a:lnTo>
                  <a:pt x="59" y="177"/>
                </a:lnTo>
                <a:lnTo>
                  <a:pt x="78" y="165"/>
                </a:lnTo>
                <a:lnTo>
                  <a:pt x="61" y="161"/>
                </a:lnTo>
                <a:lnTo>
                  <a:pt x="47" y="154"/>
                </a:lnTo>
                <a:lnTo>
                  <a:pt x="36" y="142"/>
                </a:lnTo>
                <a:lnTo>
                  <a:pt x="29" y="128"/>
                </a:lnTo>
                <a:lnTo>
                  <a:pt x="33" y="128"/>
                </a:lnTo>
                <a:lnTo>
                  <a:pt x="38" y="129"/>
                </a:lnTo>
                <a:lnTo>
                  <a:pt x="46" y="128"/>
                </a:lnTo>
                <a:lnTo>
                  <a:pt x="52" y="127"/>
                </a:lnTo>
                <a:lnTo>
                  <a:pt x="36" y="120"/>
                </a:lnTo>
                <a:lnTo>
                  <a:pt x="22" y="109"/>
                </a:lnTo>
                <a:lnTo>
                  <a:pt x="13" y="93"/>
                </a:lnTo>
                <a:lnTo>
                  <a:pt x="10" y="74"/>
                </a:lnTo>
                <a:lnTo>
                  <a:pt x="10" y="74"/>
                </a:lnTo>
                <a:lnTo>
                  <a:pt x="22" y="78"/>
                </a:lnTo>
                <a:lnTo>
                  <a:pt x="34" y="81"/>
                </a:lnTo>
                <a:lnTo>
                  <a:pt x="22" y="69"/>
                </a:lnTo>
                <a:lnTo>
                  <a:pt x="14" y="54"/>
                </a:lnTo>
                <a:lnTo>
                  <a:pt x="10" y="36"/>
                </a:lnTo>
                <a:lnTo>
                  <a:pt x="13" y="22"/>
                </a:lnTo>
                <a:lnTo>
                  <a:pt x="18" y="9"/>
                </a:lnTo>
                <a:lnTo>
                  <a:pt x="40" y="31"/>
                </a:lnTo>
                <a:lnTo>
                  <a:pt x="66" y="48"/>
                </a:lnTo>
                <a:lnTo>
                  <a:pt x="96" y="60"/>
                </a:lnTo>
                <a:lnTo>
                  <a:pt x="128" y="65"/>
                </a:lnTo>
                <a:lnTo>
                  <a:pt x="127" y="59"/>
                </a:lnTo>
                <a:lnTo>
                  <a:pt x="127" y="52"/>
                </a:lnTo>
                <a:lnTo>
                  <a:pt x="129" y="36"/>
                </a:lnTo>
                <a:lnTo>
                  <a:pt x="137" y="22"/>
                </a:lnTo>
                <a:lnTo>
                  <a:pt x="149" y="10"/>
                </a:lnTo>
                <a:lnTo>
                  <a:pt x="163" y="2"/>
                </a:lnTo>
                <a:lnTo>
                  <a:pt x="179"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67"/>
          <p:cNvSpPr>
            <a:spLocks noEditPoints="1"/>
          </p:cNvSpPr>
          <p:nvPr/>
        </p:nvSpPr>
        <p:spPr bwMode="auto">
          <a:xfrm>
            <a:off x="4195350" y="4821510"/>
            <a:ext cx="411163" cy="409575"/>
          </a:xfrm>
          <a:custGeom>
            <a:avLst/>
            <a:gdLst>
              <a:gd name="T0" fmla="*/ 229 w 259"/>
              <a:gd name="T1" fmla="*/ 171 h 258"/>
              <a:gd name="T2" fmla="*/ 240 w 259"/>
              <a:gd name="T3" fmla="*/ 195 h 258"/>
              <a:gd name="T4" fmla="*/ 199 w 259"/>
              <a:gd name="T5" fmla="*/ 239 h 258"/>
              <a:gd name="T6" fmla="*/ 127 w 259"/>
              <a:gd name="T7" fmla="*/ 258 h 258"/>
              <a:gd name="T8" fmla="*/ 55 w 259"/>
              <a:gd name="T9" fmla="*/ 235 h 258"/>
              <a:gd name="T10" fmla="*/ 94 w 259"/>
              <a:gd name="T11" fmla="*/ 234 h 258"/>
              <a:gd name="T12" fmla="*/ 151 w 259"/>
              <a:gd name="T13" fmla="*/ 216 h 258"/>
              <a:gd name="T14" fmla="*/ 185 w 259"/>
              <a:gd name="T15" fmla="*/ 188 h 258"/>
              <a:gd name="T16" fmla="*/ 203 w 259"/>
              <a:gd name="T17" fmla="*/ 169 h 258"/>
              <a:gd name="T18" fmla="*/ 142 w 259"/>
              <a:gd name="T19" fmla="*/ 81 h 258"/>
              <a:gd name="T20" fmla="*/ 161 w 259"/>
              <a:gd name="T21" fmla="*/ 111 h 258"/>
              <a:gd name="T22" fmla="*/ 163 w 259"/>
              <a:gd name="T23" fmla="*/ 118 h 258"/>
              <a:gd name="T24" fmla="*/ 166 w 259"/>
              <a:gd name="T25" fmla="*/ 125 h 258"/>
              <a:gd name="T26" fmla="*/ 173 w 259"/>
              <a:gd name="T27" fmla="*/ 137 h 258"/>
              <a:gd name="T28" fmla="*/ 175 w 259"/>
              <a:gd name="T29" fmla="*/ 155 h 258"/>
              <a:gd name="T30" fmla="*/ 169 w 259"/>
              <a:gd name="T31" fmla="*/ 152 h 258"/>
              <a:gd name="T32" fmla="*/ 162 w 259"/>
              <a:gd name="T33" fmla="*/ 158 h 258"/>
              <a:gd name="T34" fmla="*/ 164 w 259"/>
              <a:gd name="T35" fmla="*/ 167 h 258"/>
              <a:gd name="T36" fmla="*/ 162 w 259"/>
              <a:gd name="T37" fmla="*/ 175 h 258"/>
              <a:gd name="T38" fmla="*/ 149 w 259"/>
              <a:gd name="T39" fmla="*/ 178 h 258"/>
              <a:gd name="T40" fmla="*/ 135 w 259"/>
              <a:gd name="T41" fmla="*/ 176 h 258"/>
              <a:gd name="T42" fmla="*/ 130 w 259"/>
              <a:gd name="T43" fmla="*/ 171 h 258"/>
              <a:gd name="T44" fmla="*/ 124 w 259"/>
              <a:gd name="T45" fmla="*/ 176 h 258"/>
              <a:gd name="T46" fmla="*/ 112 w 259"/>
              <a:gd name="T47" fmla="*/ 178 h 258"/>
              <a:gd name="T48" fmla="*/ 97 w 259"/>
              <a:gd name="T49" fmla="*/ 175 h 258"/>
              <a:gd name="T50" fmla="*/ 95 w 259"/>
              <a:gd name="T51" fmla="*/ 167 h 258"/>
              <a:gd name="T52" fmla="*/ 97 w 259"/>
              <a:gd name="T53" fmla="*/ 158 h 258"/>
              <a:gd name="T54" fmla="*/ 91 w 259"/>
              <a:gd name="T55" fmla="*/ 152 h 258"/>
              <a:gd name="T56" fmla="*/ 85 w 259"/>
              <a:gd name="T57" fmla="*/ 155 h 258"/>
              <a:gd name="T58" fmla="*/ 86 w 259"/>
              <a:gd name="T59" fmla="*/ 137 h 258"/>
              <a:gd name="T60" fmla="*/ 93 w 259"/>
              <a:gd name="T61" fmla="*/ 125 h 258"/>
              <a:gd name="T62" fmla="*/ 96 w 259"/>
              <a:gd name="T63" fmla="*/ 118 h 258"/>
              <a:gd name="T64" fmla="*/ 98 w 259"/>
              <a:gd name="T65" fmla="*/ 112 h 258"/>
              <a:gd name="T66" fmla="*/ 107 w 259"/>
              <a:gd name="T67" fmla="*/ 89 h 258"/>
              <a:gd name="T68" fmla="*/ 87 w 259"/>
              <a:gd name="T69" fmla="*/ 6 h 258"/>
              <a:gd name="T70" fmla="*/ 47 w 259"/>
              <a:gd name="T71" fmla="*/ 72 h 258"/>
              <a:gd name="T72" fmla="*/ 46 w 259"/>
              <a:gd name="T73" fmla="*/ 131 h 258"/>
              <a:gd name="T74" fmla="*/ 56 w 259"/>
              <a:gd name="T75" fmla="*/ 162 h 258"/>
              <a:gd name="T76" fmla="*/ 43 w 259"/>
              <a:gd name="T77" fmla="*/ 193 h 258"/>
              <a:gd name="T78" fmla="*/ 17 w 259"/>
              <a:gd name="T79" fmla="*/ 190 h 258"/>
              <a:gd name="T80" fmla="*/ 0 w 259"/>
              <a:gd name="T81" fmla="*/ 133 h 258"/>
              <a:gd name="T82" fmla="*/ 18 w 259"/>
              <a:gd name="T83" fmla="*/ 62 h 258"/>
              <a:gd name="T84" fmla="*/ 75 w 259"/>
              <a:gd name="T85" fmla="*/ 11 h 258"/>
              <a:gd name="T86" fmla="*/ 168 w 259"/>
              <a:gd name="T87" fmla="*/ 4 h 258"/>
              <a:gd name="T88" fmla="*/ 230 w 259"/>
              <a:gd name="T89" fmla="*/ 45 h 258"/>
              <a:gd name="T90" fmla="*/ 259 w 259"/>
              <a:gd name="T91" fmla="*/ 114 h 258"/>
              <a:gd name="T92" fmla="*/ 249 w 259"/>
              <a:gd name="T93" fmla="*/ 129 h 258"/>
              <a:gd name="T94" fmla="*/ 210 w 259"/>
              <a:gd name="T95" fmla="*/ 78 h 258"/>
              <a:gd name="T96" fmla="*/ 165 w 259"/>
              <a:gd name="T97" fmla="*/ 54 h 258"/>
              <a:gd name="T98" fmla="*/ 137 w 259"/>
              <a:gd name="T99" fmla="*/ 48 h 258"/>
              <a:gd name="T100" fmla="*/ 118 w 259"/>
              <a:gd name="T101" fmla="*/ 31 h 258"/>
              <a:gd name="T102" fmla="*/ 125 w 259"/>
              <a:gd name="T103" fmla="*/ 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9" h="258">
                <a:moveTo>
                  <a:pt x="211" y="167"/>
                </a:moveTo>
                <a:lnTo>
                  <a:pt x="220" y="167"/>
                </a:lnTo>
                <a:lnTo>
                  <a:pt x="229" y="171"/>
                </a:lnTo>
                <a:lnTo>
                  <a:pt x="236" y="178"/>
                </a:lnTo>
                <a:lnTo>
                  <a:pt x="239" y="186"/>
                </a:lnTo>
                <a:lnTo>
                  <a:pt x="240" y="195"/>
                </a:lnTo>
                <a:lnTo>
                  <a:pt x="236" y="204"/>
                </a:lnTo>
                <a:lnTo>
                  <a:pt x="219" y="224"/>
                </a:lnTo>
                <a:lnTo>
                  <a:pt x="199" y="239"/>
                </a:lnTo>
                <a:lnTo>
                  <a:pt x="176" y="251"/>
                </a:lnTo>
                <a:lnTo>
                  <a:pt x="152" y="257"/>
                </a:lnTo>
                <a:lnTo>
                  <a:pt x="127" y="258"/>
                </a:lnTo>
                <a:lnTo>
                  <a:pt x="102" y="256"/>
                </a:lnTo>
                <a:lnTo>
                  <a:pt x="78" y="248"/>
                </a:lnTo>
                <a:lnTo>
                  <a:pt x="55" y="235"/>
                </a:lnTo>
                <a:lnTo>
                  <a:pt x="44" y="227"/>
                </a:lnTo>
                <a:lnTo>
                  <a:pt x="71" y="233"/>
                </a:lnTo>
                <a:lnTo>
                  <a:pt x="94" y="234"/>
                </a:lnTo>
                <a:lnTo>
                  <a:pt x="115" y="230"/>
                </a:lnTo>
                <a:lnTo>
                  <a:pt x="134" y="224"/>
                </a:lnTo>
                <a:lnTo>
                  <a:pt x="151" y="216"/>
                </a:lnTo>
                <a:lnTo>
                  <a:pt x="165" y="206"/>
                </a:lnTo>
                <a:lnTo>
                  <a:pt x="176" y="197"/>
                </a:lnTo>
                <a:lnTo>
                  <a:pt x="185" y="188"/>
                </a:lnTo>
                <a:lnTo>
                  <a:pt x="192" y="180"/>
                </a:lnTo>
                <a:lnTo>
                  <a:pt x="197" y="176"/>
                </a:lnTo>
                <a:lnTo>
                  <a:pt x="203" y="169"/>
                </a:lnTo>
                <a:lnTo>
                  <a:pt x="211" y="167"/>
                </a:lnTo>
                <a:close/>
                <a:moveTo>
                  <a:pt x="130" y="79"/>
                </a:moveTo>
                <a:lnTo>
                  <a:pt x="142" y="81"/>
                </a:lnTo>
                <a:lnTo>
                  <a:pt x="152" y="89"/>
                </a:lnTo>
                <a:lnTo>
                  <a:pt x="159" y="99"/>
                </a:lnTo>
                <a:lnTo>
                  <a:pt x="161" y="111"/>
                </a:lnTo>
                <a:lnTo>
                  <a:pt x="162" y="114"/>
                </a:lnTo>
                <a:lnTo>
                  <a:pt x="162" y="114"/>
                </a:lnTo>
                <a:lnTo>
                  <a:pt x="163" y="118"/>
                </a:lnTo>
                <a:lnTo>
                  <a:pt x="164" y="122"/>
                </a:lnTo>
                <a:lnTo>
                  <a:pt x="164" y="123"/>
                </a:lnTo>
                <a:lnTo>
                  <a:pt x="166" y="125"/>
                </a:lnTo>
                <a:lnTo>
                  <a:pt x="169" y="128"/>
                </a:lnTo>
                <a:lnTo>
                  <a:pt x="171" y="131"/>
                </a:lnTo>
                <a:lnTo>
                  <a:pt x="173" y="137"/>
                </a:lnTo>
                <a:lnTo>
                  <a:pt x="176" y="145"/>
                </a:lnTo>
                <a:lnTo>
                  <a:pt x="176" y="151"/>
                </a:lnTo>
                <a:lnTo>
                  <a:pt x="175" y="155"/>
                </a:lnTo>
                <a:lnTo>
                  <a:pt x="173" y="156"/>
                </a:lnTo>
                <a:lnTo>
                  <a:pt x="171" y="155"/>
                </a:lnTo>
                <a:lnTo>
                  <a:pt x="169" y="152"/>
                </a:lnTo>
                <a:lnTo>
                  <a:pt x="166" y="149"/>
                </a:lnTo>
                <a:lnTo>
                  <a:pt x="165" y="154"/>
                </a:lnTo>
                <a:lnTo>
                  <a:pt x="162" y="158"/>
                </a:lnTo>
                <a:lnTo>
                  <a:pt x="159" y="162"/>
                </a:lnTo>
                <a:lnTo>
                  <a:pt x="162" y="164"/>
                </a:lnTo>
                <a:lnTo>
                  <a:pt x="164" y="167"/>
                </a:lnTo>
                <a:lnTo>
                  <a:pt x="165" y="169"/>
                </a:lnTo>
                <a:lnTo>
                  <a:pt x="164" y="172"/>
                </a:lnTo>
                <a:lnTo>
                  <a:pt x="162" y="175"/>
                </a:lnTo>
                <a:lnTo>
                  <a:pt x="159" y="177"/>
                </a:lnTo>
                <a:lnTo>
                  <a:pt x="153" y="178"/>
                </a:lnTo>
                <a:lnTo>
                  <a:pt x="149" y="178"/>
                </a:lnTo>
                <a:lnTo>
                  <a:pt x="143" y="178"/>
                </a:lnTo>
                <a:lnTo>
                  <a:pt x="139" y="177"/>
                </a:lnTo>
                <a:lnTo>
                  <a:pt x="135" y="176"/>
                </a:lnTo>
                <a:lnTo>
                  <a:pt x="132" y="174"/>
                </a:lnTo>
                <a:lnTo>
                  <a:pt x="131" y="171"/>
                </a:lnTo>
                <a:lnTo>
                  <a:pt x="130" y="171"/>
                </a:lnTo>
                <a:lnTo>
                  <a:pt x="128" y="171"/>
                </a:lnTo>
                <a:lnTo>
                  <a:pt x="127" y="174"/>
                </a:lnTo>
                <a:lnTo>
                  <a:pt x="124" y="176"/>
                </a:lnTo>
                <a:lnTo>
                  <a:pt x="121" y="177"/>
                </a:lnTo>
                <a:lnTo>
                  <a:pt x="116" y="178"/>
                </a:lnTo>
                <a:lnTo>
                  <a:pt x="112" y="178"/>
                </a:lnTo>
                <a:lnTo>
                  <a:pt x="106" y="178"/>
                </a:lnTo>
                <a:lnTo>
                  <a:pt x="101" y="177"/>
                </a:lnTo>
                <a:lnTo>
                  <a:pt x="97" y="175"/>
                </a:lnTo>
                <a:lnTo>
                  <a:pt x="95" y="172"/>
                </a:lnTo>
                <a:lnTo>
                  <a:pt x="94" y="169"/>
                </a:lnTo>
                <a:lnTo>
                  <a:pt x="95" y="167"/>
                </a:lnTo>
                <a:lnTo>
                  <a:pt x="97" y="164"/>
                </a:lnTo>
                <a:lnTo>
                  <a:pt x="101" y="162"/>
                </a:lnTo>
                <a:lnTo>
                  <a:pt x="97" y="158"/>
                </a:lnTo>
                <a:lnTo>
                  <a:pt x="95" y="154"/>
                </a:lnTo>
                <a:lnTo>
                  <a:pt x="93" y="149"/>
                </a:lnTo>
                <a:lnTo>
                  <a:pt x="91" y="152"/>
                </a:lnTo>
                <a:lnTo>
                  <a:pt x="88" y="155"/>
                </a:lnTo>
                <a:lnTo>
                  <a:pt x="86" y="156"/>
                </a:lnTo>
                <a:lnTo>
                  <a:pt x="85" y="155"/>
                </a:lnTo>
                <a:lnTo>
                  <a:pt x="83" y="151"/>
                </a:lnTo>
                <a:lnTo>
                  <a:pt x="83" y="145"/>
                </a:lnTo>
                <a:lnTo>
                  <a:pt x="86" y="137"/>
                </a:lnTo>
                <a:lnTo>
                  <a:pt x="88" y="131"/>
                </a:lnTo>
                <a:lnTo>
                  <a:pt x="91" y="128"/>
                </a:lnTo>
                <a:lnTo>
                  <a:pt x="93" y="125"/>
                </a:lnTo>
                <a:lnTo>
                  <a:pt x="96" y="123"/>
                </a:lnTo>
                <a:lnTo>
                  <a:pt x="96" y="122"/>
                </a:lnTo>
                <a:lnTo>
                  <a:pt x="96" y="118"/>
                </a:lnTo>
                <a:lnTo>
                  <a:pt x="97" y="114"/>
                </a:lnTo>
                <a:lnTo>
                  <a:pt x="97" y="114"/>
                </a:lnTo>
                <a:lnTo>
                  <a:pt x="98" y="112"/>
                </a:lnTo>
                <a:lnTo>
                  <a:pt x="98" y="111"/>
                </a:lnTo>
                <a:lnTo>
                  <a:pt x="101" y="99"/>
                </a:lnTo>
                <a:lnTo>
                  <a:pt x="107" y="89"/>
                </a:lnTo>
                <a:lnTo>
                  <a:pt x="117" y="81"/>
                </a:lnTo>
                <a:lnTo>
                  <a:pt x="130" y="79"/>
                </a:lnTo>
                <a:close/>
                <a:moveTo>
                  <a:pt x="87" y="6"/>
                </a:moveTo>
                <a:lnTo>
                  <a:pt x="68" y="27"/>
                </a:lnTo>
                <a:lnTo>
                  <a:pt x="55" y="50"/>
                </a:lnTo>
                <a:lnTo>
                  <a:pt x="47" y="72"/>
                </a:lnTo>
                <a:lnTo>
                  <a:pt x="44" y="93"/>
                </a:lnTo>
                <a:lnTo>
                  <a:pt x="44" y="113"/>
                </a:lnTo>
                <a:lnTo>
                  <a:pt x="46" y="131"/>
                </a:lnTo>
                <a:lnTo>
                  <a:pt x="49" y="146"/>
                </a:lnTo>
                <a:lnTo>
                  <a:pt x="54" y="157"/>
                </a:lnTo>
                <a:lnTo>
                  <a:pt x="56" y="162"/>
                </a:lnTo>
                <a:lnTo>
                  <a:pt x="58" y="175"/>
                </a:lnTo>
                <a:lnTo>
                  <a:pt x="53" y="186"/>
                </a:lnTo>
                <a:lnTo>
                  <a:pt x="43" y="193"/>
                </a:lnTo>
                <a:lnTo>
                  <a:pt x="34" y="196"/>
                </a:lnTo>
                <a:lnTo>
                  <a:pt x="25" y="195"/>
                </a:lnTo>
                <a:lnTo>
                  <a:pt x="17" y="190"/>
                </a:lnTo>
                <a:lnTo>
                  <a:pt x="11" y="184"/>
                </a:lnTo>
                <a:lnTo>
                  <a:pt x="4" y="158"/>
                </a:lnTo>
                <a:lnTo>
                  <a:pt x="0" y="133"/>
                </a:lnTo>
                <a:lnTo>
                  <a:pt x="1" y="108"/>
                </a:lnTo>
                <a:lnTo>
                  <a:pt x="8" y="84"/>
                </a:lnTo>
                <a:lnTo>
                  <a:pt x="18" y="62"/>
                </a:lnTo>
                <a:lnTo>
                  <a:pt x="34" y="41"/>
                </a:lnTo>
                <a:lnTo>
                  <a:pt x="53" y="24"/>
                </a:lnTo>
                <a:lnTo>
                  <a:pt x="75" y="11"/>
                </a:lnTo>
                <a:lnTo>
                  <a:pt x="87" y="6"/>
                </a:lnTo>
                <a:close/>
                <a:moveTo>
                  <a:pt x="142" y="0"/>
                </a:moveTo>
                <a:lnTo>
                  <a:pt x="168" y="4"/>
                </a:lnTo>
                <a:lnTo>
                  <a:pt x="191" y="14"/>
                </a:lnTo>
                <a:lnTo>
                  <a:pt x="212" y="27"/>
                </a:lnTo>
                <a:lnTo>
                  <a:pt x="230" y="45"/>
                </a:lnTo>
                <a:lnTo>
                  <a:pt x="243" y="67"/>
                </a:lnTo>
                <a:lnTo>
                  <a:pt x="253" y="89"/>
                </a:lnTo>
                <a:lnTo>
                  <a:pt x="259" y="114"/>
                </a:lnTo>
                <a:lnTo>
                  <a:pt x="259" y="140"/>
                </a:lnTo>
                <a:lnTo>
                  <a:pt x="257" y="154"/>
                </a:lnTo>
                <a:lnTo>
                  <a:pt x="249" y="129"/>
                </a:lnTo>
                <a:lnTo>
                  <a:pt x="238" y="108"/>
                </a:lnTo>
                <a:lnTo>
                  <a:pt x="224" y="91"/>
                </a:lnTo>
                <a:lnTo>
                  <a:pt x="210" y="78"/>
                </a:lnTo>
                <a:lnTo>
                  <a:pt x="194" y="67"/>
                </a:lnTo>
                <a:lnTo>
                  <a:pt x="180" y="60"/>
                </a:lnTo>
                <a:lnTo>
                  <a:pt x="165" y="54"/>
                </a:lnTo>
                <a:lnTo>
                  <a:pt x="153" y="51"/>
                </a:lnTo>
                <a:lnTo>
                  <a:pt x="143" y="49"/>
                </a:lnTo>
                <a:lnTo>
                  <a:pt x="137" y="48"/>
                </a:lnTo>
                <a:lnTo>
                  <a:pt x="128" y="45"/>
                </a:lnTo>
                <a:lnTo>
                  <a:pt x="122" y="40"/>
                </a:lnTo>
                <a:lnTo>
                  <a:pt x="118" y="31"/>
                </a:lnTo>
                <a:lnTo>
                  <a:pt x="117" y="22"/>
                </a:lnTo>
                <a:lnTo>
                  <a:pt x="120" y="12"/>
                </a:lnTo>
                <a:lnTo>
                  <a:pt x="125" y="5"/>
                </a:lnTo>
                <a:lnTo>
                  <a:pt x="132" y="1"/>
                </a:lnTo>
                <a:lnTo>
                  <a:pt x="142"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50021548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4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par>
                                <p:cTn id="18" presetID="53" presetClass="entr" presetSubtype="16" fill="hold" grpId="0" nodeType="withEffect">
                                  <p:stCondLst>
                                    <p:cond delay="40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grpId="0" nodeType="withEffect">
                                  <p:stCondLst>
                                    <p:cond delay="4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par>
                          <p:cTn id="28" fill="hold">
                            <p:stCondLst>
                              <p:cond delay="900"/>
                            </p:stCondLst>
                            <p:childTnLst>
                              <p:par>
                                <p:cTn id="29" presetID="53" presetClass="entr" presetSubtype="16"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500"/>
                            </p:stCondLst>
                            <p:childTnLst>
                              <p:par>
                                <p:cTn id="42" presetID="53" presetClass="entr" presetSubtype="16"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Effect transition="in" filter="fade">
                                      <p:cBhvr>
                                        <p:cTn id="46" dur="500"/>
                                        <p:tgtEl>
                                          <p:spTgt spid="54"/>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500"/>
                            </p:stCondLst>
                            <p:childTnLst>
                              <p:par>
                                <p:cTn id="55" presetID="53" presetClass="entr" presetSubtype="16"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500" fill="hold"/>
                                        <p:tgtEl>
                                          <p:spTgt spid="50"/>
                                        </p:tgtEl>
                                        <p:attrNameLst>
                                          <p:attrName>ppt_w</p:attrName>
                                        </p:attrNameLst>
                                      </p:cBhvr>
                                      <p:tavLst>
                                        <p:tav tm="0">
                                          <p:val>
                                            <p:fltVal val="0"/>
                                          </p:val>
                                        </p:tav>
                                        <p:tav tm="100000">
                                          <p:val>
                                            <p:strVal val="#ppt_w"/>
                                          </p:val>
                                        </p:tav>
                                      </p:tavLst>
                                    </p:anim>
                                    <p:anim calcmode="lin" valueType="num">
                                      <p:cBhvr>
                                        <p:cTn id="63" dur="500" fill="hold"/>
                                        <p:tgtEl>
                                          <p:spTgt spid="50"/>
                                        </p:tgtEl>
                                        <p:attrNameLst>
                                          <p:attrName>ppt_h</p:attrName>
                                        </p:attrNameLst>
                                      </p:cBhvr>
                                      <p:tavLst>
                                        <p:tav tm="0">
                                          <p:val>
                                            <p:fltVal val="0"/>
                                          </p:val>
                                        </p:tav>
                                        <p:tav tm="100000">
                                          <p:val>
                                            <p:strVal val="#ppt_h"/>
                                          </p:val>
                                        </p:tav>
                                      </p:tavLst>
                                    </p:anim>
                                    <p:animEffect transition="in" filter="fade">
                                      <p:cBhvr>
                                        <p:cTn id="64" dur="500"/>
                                        <p:tgtEl>
                                          <p:spTgt spid="50"/>
                                        </p:tgtEl>
                                      </p:cBhvr>
                                    </p:animEffect>
                                  </p:childTnLst>
                                </p:cTn>
                              </p:par>
                            </p:childTnLst>
                          </p:cTn>
                        </p:par>
                        <p:par>
                          <p:cTn id="65" fill="hold">
                            <p:stCondLst>
                              <p:cond delay="1000"/>
                            </p:stCondLst>
                            <p:childTnLst>
                              <p:par>
                                <p:cTn id="66" presetID="53" presetClass="entr" presetSubtype="16"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p:cTn id="68" dur="500" fill="hold"/>
                                        <p:tgtEl>
                                          <p:spTgt spid="40"/>
                                        </p:tgtEl>
                                        <p:attrNameLst>
                                          <p:attrName>ppt_w</p:attrName>
                                        </p:attrNameLst>
                                      </p:cBhvr>
                                      <p:tavLst>
                                        <p:tav tm="0">
                                          <p:val>
                                            <p:fltVal val="0"/>
                                          </p:val>
                                        </p:tav>
                                        <p:tav tm="100000">
                                          <p:val>
                                            <p:strVal val="#ppt_w"/>
                                          </p:val>
                                        </p:tav>
                                      </p:tavLst>
                                    </p:anim>
                                    <p:anim calcmode="lin" valueType="num">
                                      <p:cBhvr>
                                        <p:cTn id="69" dur="500" fill="hold"/>
                                        <p:tgtEl>
                                          <p:spTgt spid="40"/>
                                        </p:tgtEl>
                                        <p:attrNameLst>
                                          <p:attrName>ppt_h</p:attrName>
                                        </p:attrNameLst>
                                      </p:cBhvr>
                                      <p:tavLst>
                                        <p:tav tm="0">
                                          <p:val>
                                            <p:fltVal val="0"/>
                                          </p:val>
                                        </p:tav>
                                        <p:tav tm="100000">
                                          <p:val>
                                            <p:strVal val="#ppt_h"/>
                                          </p:val>
                                        </p:tav>
                                      </p:tavLst>
                                    </p:anim>
                                    <p:animEffect transition="in" filter="fade">
                                      <p:cBhvr>
                                        <p:cTn id="70" dur="500"/>
                                        <p:tgtEl>
                                          <p:spTgt spid="4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 calcmode="lin" valueType="num">
                                      <p:cBhvr>
                                        <p:cTn id="73" dur="500" fill="hold"/>
                                        <p:tgtEl>
                                          <p:spTgt spid="52"/>
                                        </p:tgtEl>
                                        <p:attrNameLst>
                                          <p:attrName>ppt_w</p:attrName>
                                        </p:attrNameLst>
                                      </p:cBhvr>
                                      <p:tavLst>
                                        <p:tav tm="0">
                                          <p:val>
                                            <p:fltVal val="0"/>
                                          </p:val>
                                        </p:tav>
                                        <p:tav tm="100000">
                                          <p:val>
                                            <p:strVal val="#ppt_w"/>
                                          </p:val>
                                        </p:tav>
                                      </p:tavLst>
                                    </p:anim>
                                    <p:anim calcmode="lin" valueType="num">
                                      <p:cBhvr>
                                        <p:cTn id="74" dur="500" fill="hold"/>
                                        <p:tgtEl>
                                          <p:spTgt spid="52"/>
                                        </p:tgtEl>
                                        <p:attrNameLst>
                                          <p:attrName>ppt_h</p:attrName>
                                        </p:attrNameLst>
                                      </p:cBhvr>
                                      <p:tavLst>
                                        <p:tav tm="0">
                                          <p:val>
                                            <p:fltVal val="0"/>
                                          </p:val>
                                        </p:tav>
                                        <p:tav tm="100000">
                                          <p:val>
                                            <p:strVal val="#ppt_h"/>
                                          </p:val>
                                        </p:tav>
                                      </p:tavLst>
                                    </p:anim>
                                    <p:animEffect transition="in" filter="fade">
                                      <p:cBhvr>
                                        <p:cTn id="75" dur="500"/>
                                        <p:tgtEl>
                                          <p:spTgt spid="52"/>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p:cTn id="78" dur="500" fill="hold"/>
                                        <p:tgtEl>
                                          <p:spTgt spid="55"/>
                                        </p:tgtEl>
                                        <p:attrNameLst>
                                          <p:attrName>ppt_w</p:attrName>
                                        </p:attrNameLst>
                                      </p:cBhvr>
                                      <p:tavLst>
                                        <p:tav tm="0">
                                          <p:val>
                                            <p:fltVal val="0"/>
                                          </p:val>
                                        </p:tav>
                                        <p:tav tm="100000">
                                          <p:val>
                                            <p:strVal val="#ppt_w"/>
                                          </p:val>
                                        </p:tav>
                                      </p:tavLst>
                                    </p:anim>
                                    <p:anim calcmode="lin" valueType="num">
                                      <p:cBhvr>
                                        <p:cTn id="79" dur="500" fill="hold"/>
                                        <p:tgtEl>
                                          <p:spTgt spid="55"/>
                                        </p:tgtEl>
                                        <p:attrNameLst>
                                          <p:attrName>ppt_h</p:attrName>
                                        </p:attrNameLst>
                                      </p:cBhvr>
                                      <p:tavLst>
                                        <p:tav tm="0">
                                          <p:val>
                                            <p:fltVal val="0"/>
                                          </p:val>
                                        </p:tav>
                                        <p:tav tm="100000">
                                          <p:val>
                                            <p:strVal val="#ppt_h"/>
                                          </p:val>
                                        </p:tav>
                                      </p:tavLst>
                                    </p:anim>
                                    <p:animEffect transition="in" filter="fade">
                                      <p:cBhvr>
                                        <p:cTn id="80" dur="500"/>
                                        <p:tgtEl>
                                          <p:spTgt spid="55"/>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p:cTn id="83" dur="500" fill="hold"/>
                                        <p:tgtEl>
                                          <p:spTgt spid="57"/>
                                        </p:tgtEl>
                                        <p:attrNameLst>
                                          <p:attrName>ppt_w</p:attrName>
                                        </p:attrNameLst>
                                      </p:cBhvr>
                                      <p:tavLst>
                                        <p:tav tm="0">
                                          <p:val>
                                            <p:fltVal val="0"/>
                                          </p:val>
                                        </p:tav>
                                        <p:tav tm="100000">
                                          <p:val>
                                            <p:strVal val="#ppt_w"/>
                                          </p:val>
                                        </p:tav>
                                      </p:tavLst>
                                    </p:anim>
                                    <p:anim calcmode="lin" valueType="num">
                                      <p:cBhvr>
                                        <p:cTn id="84" dur="500" fill="hold"/>
                                        <p:tgtEl>
                                          <p:spTgt spid="57"/>
                                        </p:tgtEl>
                                        <p:attrNameLst>
                                          <p:attrName>ppt_h</p:attrName>
                                        </p:attrNameLst>
                                      </p:cBhvr>
                                      <p:tavLst>
                                        <p:tav tm="0">
                                          <p:val>
                                            <p:fltVal val="0"/>
                                          </p:val>
                                        </p:tav>
                                        <p:tav tm="100000">
                                          <p:val>
                                            <p:strVal val="#ppt_h"/>
                                          </p:val>
                                        </p:tav>
                                      </p:tavLst>
                                    </p:anim>
                                    <p:animEffect transition="in" filter="fade">
                                      <p:cBhvr>
                                        <p:cTn id="85" dur="500"/>
                                        <p:tgtEl>
                                          <p:spTgt spid="5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ppt_w</p:attrName>
                                        </p:attrNameLst>
                                      </p:cBhvr>
                                      <p:tavLst>
                                        <p:tav tm="0">
                                          <p:val>
                                            <p:fltVal val="0"/>
                                          </p:val>
                                        </p:tav>
                                        <p:tav tm="100000">
                                          <p:val>
                                            <p:strVal val="#ppt_w"/>
                                          </p:val>
                                        </p:tav>
                                      </p:tavLst>
                                    </p:anim>
                                    <p:anim calcmode="lin" valueType="num">
                                      <p:cBhvr>
                                        <p:cTn id="89" dur="500" fill="hold"/>
                                        <p:tgtEl>
                                          <p:spTgt spid="46"/>
                                        </p:tgtEl>
                                        <p:attrNameLst>
                                          <p:attrName>ppt_h</p:attrName>
                                        </p:attrNameLst>
                                      </p:cBhvr>
                                      <p:tavLst>
                                        <p:tav tm="0">
                                          <p:val>
                                            <p:fltVal val="0"/>
                                          </p:val>
                                        </p:tav>
                                        <p:tav tm="100000">
                                          <p:val>
                                            <p:strVal val="#ppt_h"/>
                                          </p:val>
                                        </p:tav>
                                      </p:tavLst>
                                    </p:anim>
                                    <p:animEffect transition="in" filter="fade">
                                      <p:cBhvr>
                                        <p:cTn id="90" dur="500"/>
                                        <p:tgtEl>
                                          <p:spTgt spid="46"/>
                                        </p:tgtEl>
                                      </p:cBhvr>
                                    </p:animEffect>
                                  </p:childTnLst>
                                </p:cTn>
                              </p:par>
                            </p:childTnLst>
                          </p:cTn>
                        </p:par>
                        <p:par>
                          <p:cTn id="91" fill="hold">
                            <p:stCondLst>
                              <p:cond delay="1500"/>
                            </p:stCondLst>
                            <p:childTnLst>
                              <p:par>
                                <p:cTn id="92" presetID="53" presetClass="entr" presetSubtype="16" fill="hold" grpId="0" nodeType="afterEffect">
                                  <p:stCondLst>
                                    <p:cond delay="0"/>
                                  </p:stCondLst>
                                  <p:childTnLst>
                                    <p:set>
                                      <p:cBhvr>
                                        <p:cTn id="93" dur="1" fill="hold">
                                          <p:stCondLst>
                                            <p:cond delay="0"/>
                                          </p:stCondLst>
                                        </p:cTn>
                                        <p:tgtEl>
                                          <p:spTgt spid="56"/>
                                        </p:tgtEl>
                                        <p:attrNameLst>
                                          <p:attrName>style.visibility</p:attrName>
                                        </p:attrNameLst>
                                      </p:cBhvr>
                                      <p:to>
                                        <p:strVal val="visible"/>
                                      </p:to>
                                    </p:set>
                                    <p:anim calcmode="lin" valueType="num">
                                      <p:cBhvr>
                                        <p:cTn id="94" dur="500" fill="hold"/>
                                        <p:tgtEl>
                                          <p:spTgt spid="56"/>
                                        </p:tgtEl>
                                        <p:attrNameLst>
                                          <p:attrName>ppt_w</p:attrName>
                                        </p:attrNameLst>
                                      </p:cBhvr>
                                      <p:tavLst>
                                        <p:tav tm="0">
                                          <p:val>
                                            <p:fltVal val="0"/>
                                          </p:val>
                                        </p:tav>
                                        <p:tav tm="100000">
                                          <p:val>
                                            <p:strVal val="#ppt_w"/>
                                          </p:val>
                                        </p:tav>
                                      </p:tavLst>
                                    </p:anim>
                                    <p:anim calcmode="lin" valueType="num">
                                      <p:cBhvr>
                                        <p:cTn id="95" dur="500" fill="hold"/>
                                        <p:tgtEl>
                                          <p:spTgt spid="56"/>
                                        </p:tgtEl>
                                        <p:attrNameLst>
                                          <p:attrName>ppt_h</p:attrName>
                                        </p:attrNameLst>
                                      </p:cBhvr>
                                      <p:tavLst>
                                        <p:tav tm="0">
                                          <p:val>
                                            <p:fltVal val="0"/>
                                          </p:val>
                                        </p:tav>
                                        <p:tav tm="100000">
                                          <p:val>
                                            <p:strVal val="#ppt_h"/>
                                          </p:val>
                                        </p:tav>
                                      </p:tavLst>
                                    </p:anim>
                                    <p:animEffect transition="in" filter="fade">
                                      <p:cBhvr>
                                        <p:cTn id="96" dur="500"/>
                                        <p:tgtEl>
                                          <p:spTgt spid="56"/>
                                        </p:tgtEl>
                                      </p:cBhvr>
                                    </p:animEffect>
                                  </p:childTnLst>
                                </p:cTn>
                              </p:par>
                            </p:childTnLst>
                          </p:cTn>
                        </p:par>
                        <p:par>
                          <p:cTn id="97" fill="hold">
                            <p:stCondLst>
                              <p:cond delay="2000"/>
                            </p:stCondLst>
                            <p:childTnLst>
                              <p:par>
                                <p:cTn id="98" presetID="53" presetClass="entr" presetSubtype="16" fill="hold" grpId="0" nodeType="afterEffect">
                                  <p:stCondLst>
                                    <p:cond delay="0"/>
                                  </p:stCondLst>
                                  <p:childTnLst>
                                    <p:set>
                                      <p:cBhvr>
                                        <p:cTn id="99" dur="1" fill="hold">
                                          <p:stCondLst>
                                            <p:cond delay="0"/>
                                          </p:stCondLst>
                                        </p:cTn>
                                        <p:tgtEl>
                                          <p:spTgt spid="51"/>
                                        </p:tgtEl>
                                        <p:attrNameLst>
                                          <p:attrName>style.visibility</p:attrName>
                                        </p:attrNameLst>
                                      </p:cBhvr>
                                      <p:to>
                                        <p:strVal val="visible"/>
                                      </p:to>
                                    </p:set>
                                    <p:anim calcmode="lin" valueType="num">
                                      <p:cBhvr>
                                        <p:cTn id="100" dur="500" fill="hold"/>
                                        <p:tgtEl>
                                          <p:spTgt spid="51"/>
                                        </p:tgtEl>
                                        <p:attrNameLst>
                                          <p:attrName>ppt_w</p:attrName>
                                        </p:attrNameLst>
                                      </p:cBhvr>
                                      <p:tavLst>
                                        <p:tav tm="0">
                                          <p:val>
                                            <p:fltVal val="0"/>
                                          </p:val>
                                        </p:tav>
                                        <p:tav tm="100000">
                                          <p:val>
                                            <p:strVal val="#ppt_w"/>
                                          </p:val>
                                        </p:tav>
                                      </p:tavLst>
                                    </p:anim>
                                    <p:anim calcmode="lin" valueType="num">
                                      <p:cBhvr>
                                        <p:cTn id="101" dur="500" fill="hold"/>
                                        <p:tgtEl>
                                          <p:spTgt spid="51"/>
                                        </p:tgtEl>
                                        <p:attrNameLst>
                                          <p:attrName>ppt_h</p:attrName>
                                        </p:attrNameLst>
                                      </p:cBhvr>
                                      <p:tavLst>
                                        <p:tav tm="0">
                                          <p:val>
                                            <p:fltVal val="0"/>
                                          </p:val>
                                        </p:tav>
                                        <p:tav tm="100000">
                                          <p:val>
                                            <p:strVal val="#ppt_h"/>
                                          </p:val>
                                        </p:tav>
                                      </p:tavLst>
                                    </p:anim>
                                    <p:animEffect transition="in" filter="fade">
                                      <p:cBhvr>
                                        <p:cTn id="102" dur="500"/>
                                        <p:tgtEl>
                                          <p:spTgt spid="51"/>
                                        </p:tgtEl>
                                      </p:cBhvr>
                                    </p:animEffect>
                                  </p:childTnLst>
                                </p:cTn>
                              </p:par>
                            </p:childTnLst>
                          </p:cTn>
                        </p:par>
                        <p:par>
                          <p:cTn id="103" fill="hold">
                            <p:stCondLst>
                              <p:cond delay="2500"/>
                            </p:stCondLst>
                            <p:childTnLst>
                              <p:par>
                                <p:cTn id="104" presetID="23" presetClass="entr" presetSubtype="16" fill="hold" grpId="0" nodeType="afterEffect">
                                  <p:stCondLst>
                                    <p:cond delay="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childTnLst>
                                </p:cTn>
                              </p:par>
                            </p:childTnLst>
                          </p:cTn>
                        </p:par>
                        <p:par>
                          <p:cTn id="108" fill="hold">
                            <p:stCondLst>
                              <p:cond delay="3000"/>
                            </p:stCondLst>
                            <p:childTnLst>
                              <p:par>
                                <p:cTn id="109" presetID="22" presetClass="entr" presetSubtype="8" fill="hold" grpId="0" nodeType="afterEffect">
                                  <p:stCondLst>
                                    <p:cond delay="0"/>
                                  </p:stCondLst>
                                  <p:iterate type="lt">
                                    <p:tmPct val="30000"/>
                                  </p:iterate>
                                  <p:childTnLst>
                                    <p:set>
                                      <p:cBhvr>
                                        <p:cTn id="110" dur="1" fill="hold">
                                          <p:stCondLst>
                                            <p:cond delay="0"/>
                                          </p:stCondLst>
                                        </p:cTn>
                                        <p:tgtEl>
                                          <p:spTgt spid="59"/>
                                        </p:tgtEl>
                                        <p:attrNameLst>
                                          <p:attrName>style.visibility</p:attrName>
                                        </p:attrNameLst>
                                      </p:cBhvr>
                                      <p:to>
                                        <p:strVal val="visible"/>
                                      </p:to>
                                    </p:set>
                                    <p:animEffect transition="in" filter="wipe(left)">
                                      <p:cBhvr>
                                        <p:cTn id="111" dur="50"/>
                                        <p:tgtEl>
                                          <p:spTgt spid="59"/>
                                        </p:tgtEl>
                                      </p:cBhvr>
                                    </p:animEffect>
                                  </p:childTnLst>
                                </p:cTn>
                              </p:par>
                              <p:par>
                                <p:cTn id="112" presetID="36" presetClass="emph" presetSubtype="0" fill="hold" grpId="1" nodeType="withEffect">
                                  <p:stCondLst>
                                    <p:cond delay="0"/>
                                  </p:stCondLst>
                                  <p:iterate type="lt">
                                    <p:tmPct val="30000"/>
                                  </p:iterate>
                                  <p:childTnLst>
                                    <p:animScale>
                                      <p:cBhvr>
                                        <p:cTn id="113" dur="25" autoRev="1" fill="hold">
                                          <p:stCondLst>
                                            <p:cond delay="0"/>
                                          </p:stCondLst>
                                        </p:cTn>
                                        <p:tgtEl>
                                          <p:spTgt spid="59"/>
                                        </p:tgtEl>
                                      </p:cBhvr>
                                      <p:to x="80000" y="100000"/>
                                    </p:animScale>
                                    <p:anim by="(#ppt_w*0.10)" calcmode="lin" valueType="num">
                                      <p:cBhvr>
                                        <p:cTn id="114" dur="25" autoRev="1" fill="hold">
                                          <p:stCondLst>
                                            <p:cond delay="0"/>
                                          </p:stCondLst>
                                        </p:cTn>
                                        <p:tgtEl>
                                          <p:spTgt spid="59"/>
                                        </p:tgtEl>
                                        <p:attrNameLst>
                                          <p:attrName>ppt_x</p:attrName>
                                        </p:attrNameLst>
                                      </p:cBhvr>
                                    </p:anim>
                                    <p:anim by="(-#ppt_w*0.10)" calcmode="lin" valueType="num">
                                      <p:cBhvr>
                                        <p:cTn id="115" dur="25" autoRev="1" fill="hold">
                                          <p:stCondLst>
                                            <p:cond delay="0"/>
                                          </p:stCondLst>
                                        </p:cTn>
                                        <p:tgtEl>
                                          <p:spTgt spid="59"/>
                                        </p:tgtEl>
                                        <p:attrNameLst>
                                          <p:attrName>ppt_y</p:attrName>
                                        </p:attrNameLst>
                                      </p:cBhvr>
                                    </p:anim>
                                    <p:animRot by="-480000">
                                      <p:cBhvr>
                                        <p:cTn id="116" dur="25" autoRev="1" fill="hold">
                                          <p:stCondLst>
                                            <p:cond delay="0"/>
                                          </p:stCondLst>
                                        </p:cTn>
                                        <p:tgtEl>
                                          <p:spTgt spid="5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animBg="1"/>
      <p:bldP spid="45" grpId="0" animBg="1"/>
      <p:bldP spid="46" grpId="0" animBg="1"/>
      <p:bldP spid="2" grpId="0"/>
      <p:bldP spid="3" grpId="0"/>
      <p:bldP spid="23" grpId="0" animBg="1"/>
      <p:bldP spid="40" grpId="0" animBg="1"/>
      <p:bldP spid="51" grpId="0" animBg="1"/>
      <p:bldP spid="52" grpId="0" animBg="1"/>
      <p:bldP spid="53" grpId="0" animBg="1"/>
      <p:bldP spid="54" grpId="0" animBg="1"/>
      <p:bldP spid="55" grpId="0" animBg="1"/>
      <p:bldP spid="56" grpId="0" animBg="1"/>
      <p:bldP spid="57" grpId="0" animBg="1"/>
      <p:bldP spid="58" grpId="0"/>
      <p:bldP spid="59" grpId="0"/>
      <p:bldP spid="59" grpId="1"/>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077820" y="1459964"/>
            <a:ext cx="1944216" cy="1944216"/>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C00000"/>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 name="TextBox 4"/>
          <p:cNvSpPr txBox="1"/>
          <p:nvPr/>
        </p:nvSpPr>
        <p:spPr>
          <a:xfrm>
            <a:off x="1091393" y="4269619"/>
            <a:ext cx="4968552" cy="461665"/>
          </a:xfrm>
          <a:prstGeom prst="rect">
            <a:avLst/>
          </a:prstGeom>
          <a:noFill/>
        </p:spPr>
        <p:txBody>
          <a:bodyPr wrap="square" rtlCol="0">
            <a:spAutoFit/>
          </a:bodyPr>
          <a:lstStyle/>
          <a:p>
            <a:pPr algn="ctr"/>
            <a:r>
              <a:rPr lang="en-US" altLang="zh-CN" sz="2400" b="1" dirty="0" smtClean="0">
                <a:solidFill>
                  <a:srgbClr val="C00000"/>
                </a:solidFill>
                <a:latin typeface="微软雅黑" panose="020B0503020204020204" pitchFamily="34" charset="-122"/>
                <a:ea typeface="微软雅黑" panose="020B0503020204020204" pitchFamily="34" charset="-122"/>
              </a:rPr>
              <a:t>02.</a:t>
            </a:r>
            <a:r>
              <a:rPr lang="zh-CN" altLang="en-US" sz="2400" b="1" dirty="0">
                <a:solidFill>
                  <a:srgbClr val="C00000"/>
                </a:solidFill>
                <a:latin typeface="微软雅黑" panose="020B0503020204020204" pitchFamily="34" charset="-122"/>
                <a:ea typeface="微软雅黑" panose="020B0503020204020204" pitchFamily="34" charset="-122"/>
              </a:rPr>
              <a:t>项目介绍</a:t>
            </a:r>
          </a:p>
        </p:txBody>
      </p:sp>
      <p:sp>
        <p:nvSpPr>
          <p:cNvPr id="5" name="TextBox 5"/>
          <p:cNvSpPr txBox="1"/>
          <p:nvPr/>
        </p:nvSpPr>
        <p:spPr>
          <a:xfrm>
            <a:off x="5073562" y="4031165"/>
            <a:ext cx="5562389" cy="369332"/>
          </a:xfrm>
          <a:prstGeom prst="rect">
            <a:avLst/>
          </a:prstGeom>
          <a:noFill/>
        </p:spPr>
        <p:txBody>
          <a:bodyPr wrap="square"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项目来源</a:t>
            </a:r>
          </a:p>
        </p:txBody>
      </p:sp>
      <p:sp>
        <p:nvSpPr>
          <p:cNvPr id="7" name="文本框 9"/>
          <p:cNvSpPr txBox="1"/>
          <p:nvPr/>
        </p:nvSpPr>
        <p:spPr>
          <a:xfrm>
            <a:off x="6617216" y="4077331"/>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需求分析</a:t>
            </a:r>
          </a:p>
        </p:txBody>
      </p:sp>
      <p:sp>
        <p:nvSpPr>
          <p:cNvPr id="8" name="文本框 7"/>
          <p:cNvSpPr txBox="1"/>
          <p:nvPr/>
        </p:nvSpPr>
        <p:spPr>
          <a:xfrm>
            <a:off x="7982642" y="4091162"/>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需要解决问题</a:t>
            </a:r>
          </a:p>
        </p:txBody>
      </p:sp>
      <p:sp>
        <p:nvSpPr>
          <p:cNvPr id="9" name="文本框 9"/>
          <p:cNvSpPr txBox="1"/>
          <p:nvPr/>
        </p:nvSpPr>
        <p:spPr>
          <a:xfrm>
            <a:off x="9826681" y="4091363"/>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行业前景</a:t>
            </a:r>
          </a:p>
        </p:txBody>
      </p:sp>
      <p:sp>
        <p:nvSpPr>
          <p:cNvPr id="10" name="文本框 9"/>
          <p:cNvSpPr txBox="1"/>
          <p:nvPr/>
        </p:nvSpPr>
        <p:spPr>
          <a:xfrm>
            <a:off x="5144214" y="4906685"/>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竞争对手分析</a:t>
            </a:r>
          </a:p>
        </p:txBody>
      </p:sp>
      <p:sp>
        <p:nvSpPr>
          <p:cNvPr id="11" name="文本框 9"/>
          <p:cNvSpPr txBox="1"/>
          <p:nvPr/>
        </p:nvSpPr>
        <p:spPr>
          <a:xfrm>
            <a:off x="7069678"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我们的优势</a:t>
            </a:r>
          </a:p>
        </p:txBody>
      </p:sp>
      <p:sp>
        <p:nvSpPr>
          <p:cNvPr id="12" name="文本框 9"/>
          <p:cNvSpPr txBox="1"/>
          <p:nvPr/>
        </p:nvSpPr>
        <p:spPr>
          <a:xfrm>
            <a:off x="8822711" y="4915998"/>
            <a:ext cx="2007940" cy="276999"/>
          </a:xfrm>
          <a:prstGeom prst="rect">
            <a:avLst/>
          </a:prstGeom>
          <a:noFill/>
        </p:spPr>
        <p:txBody>
          <a:bodyPr wrap="square" lIns="0" tIns="0" rIns="0" bIns="0" rtlCol="0">
            <a:spAutoFit/>
          </a:bodyPr>
          <a:lstStyle/>
          <a:p>
            <a:pPr marL="171450" lvl="1" indent="-171450">
              <a:buFont typeface="Wingdings" pitchFamily="2" charset="2"/>
              <a:buChar char="l"/>
            </a:pPr>
            <a:r>
              <a:rPr lang="zh-CN" altLang="en-US" dirty="0">
                <a:latin typeface="微软雅黑" pitchFamily="34" charset="-122"/>
                <a:ea typeface="微软雅黑" pitchFamily="34" charset="-122"/>
              </a:rPr>
              <a:t>可行性分析</a:t>
            </a:r>
          </a:p>
        </p:txBody>
      </p:sp>
      <p:cxnSp>
        <p:nvCxnSpPr>
          <p:cNvPr id="15" name="直接连接符 14"/>
          <p:cNvCxnSpPr/>
          <p:nvPr/>
        </p:nvCxnSpPr>
        <p:spPr>
          <a:xfrm flipV="1">
            <a:off x="4858129" y="3793888"/>
            <a:ext cx="0" cy="173494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8194174"/>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0-#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P spid="11" grpId="0"/>
      <p:bldP spid="1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855</TotalTime>
  <Words>3549</Words>
  <Application>Microsoft Office PowerPoint</Application>
  <PresentationFormat>自定义</PresentationFormat>
  <Paragraphs>350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cp:lastModifiedBy>Windows User</cp:lastModifiedBy>
  <cp:revision>93</cp:revision>
  <dcterms:created xsi:type="dcterms:W3CDTF">2015-09-23T05:29:23Z</dcterms:created>
  <dcterms:modified xsi:type="dcterms:W3CDTF">2018-11-01T15:21:12Z</dcterms:modified>
</cp:coreProperties>
</file>