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8" r:id="rId2"/>
  </p:sldMasterIdLst>
  <p:notesMasterIdLst>
    <p:notesMasterId r:id="rId26"/>
  </p:notesMasterIdLst>
  <p:handoutMasterIdLst>
    <p:handoutMasterId r:id="rId27"/>
  </p:handoutMasterIdLst>
  <p:sldIdLst>
    <p:sldId id="3383" r:id="rId3"/>
    <p:sldId id="3384" r:id="rId4"/>
    <p:sldId id="3385" r:id="rId5"/>
    <p:sldId id="3353" r:id="rId6"/>
    <p:sldId id="3331" r:id="rId7"/>
    <p:sldId id="3327" r:id="rId8"/>
    <p:sldId id="3355" r:id="rId9"/>
    <p:sldId id="3386" r:id="rId10"/>
    <p:sldId id="3333" r:id="rId11"/>
    <p:sldId id="3332" r:id="rId12"/>
    <p:sldId id="3334" r:id="rId13"/>
    <p:sldId id="3336" r:id="rId14"/>
    <p:sldId id="3387" r:id="rId15"/>
    <p:sldId id="3335" r:id="rId16"/>
    <p:sldId id="3329" r:id="rId17"/>
    <p:sldId id="3354" r:id="rId18"/>
    <p:sldId id="3326" r:id="rId19"/>
    <p:sldId id="3388" r:id="rId20"/>
    <p:sldId id="3328" r:id="rId21"/>
    <p:sldId id="3341" r:id="rId22"/>
    <p:sldId id="3330" r:id="rId23"/>
    <p:sldId id="3389" r:id="rId24"/>
    <p:sldId id="339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E3E"/>
    <a:srgbClr val="E12A09"/>
    <a:srgbClr val="FFFFFF"/>
    <a:srgbClr val="297E9B"/>
    <a:srgbClr val="900000"/>
    <a:srgbClr val="0FC7D3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265374720"/>
        <c:axId val="265380608"/>
      </c:barChart>
      <c:catAx>
        <c:axId val="265374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5380608"/>
        <c:crosses val="autoZero"/>
        <c:auto val="1"/>
        <c:lblAlgn val="ctr"/>
        <c:lblOffset val="100"/>
        <c:noMultiLvlLbl val="0"/>
      </c:catAx>
      <c:valAx>
        <c:axId val="26538060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265374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302144512"/>
        <c:axId val="302158592"/>
      </c:barChart>
      <c:dateAx>
        <c:axId val="30214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302158592"/>
        <c:crosses val="autoZero"/>
        <c:auto val="0"/>
        <c:lblOffset val="100"/>
        <c:baseTimeUnit val="days"/>
      </c:dateAx>
      <c:valAx>
        <c:axId val="30215859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302144512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111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240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056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396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9333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610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603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6050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405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109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08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448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832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3515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2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717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88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4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4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5988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0555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8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5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7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97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6" r:id="rId2"/>
    <p:sldLayoutId id="214748398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0019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3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3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3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3" y="0"/>
            <a:ext cx="12857690" cy="580938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3117" y="4972914"/>
            <a:ext cx="8847024" cy="1468864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" y="3328309"/>
            <a:ext cx="9669204" cy="2481079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84759" y="3445014"/>
            <a:ext cx="828091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cap="all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演讲发言发布会</a:t>
            </a:r>
            <a:endParaRPr lang="zh-CN" altLang="en-US" sz="8000" cap="all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文本框 19"/>
          <p:cNvSpPr txBox="1"/>
          <p:nvPr/>
        </p:nvSpPr>
        <p:spPr bwMode="auto">
          <a:xfrm>
            <a:off x="884759" y="5176122"/>
            <a:ext cx="62920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spc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SPEECH EVENT</a:t>
            </a:r>
            <a:endParaRPr lang="en-US" altLang="zh-CN" sz="2800" spc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884758" y="4594820"/>
            <a:ext cx="7416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简洁实用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·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适用于工作总结汇报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商业计划书</a:t>
            </a:r>
            <a:r>
              <a:rPr lang="en-US" altLang="zh-CN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演讲</a:t>
            </a:r>
            <a:endParaRPr lang="zh-CN" altLang="en-US" sz="2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18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12" grpId="0"/>
      <p:bldP spid="12" grpId="1"/>
      <p:bldP spid="13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235" y="2493850"/>
            <a:ext cx="2177546" cy="2177546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84" y="3959465"/>
            <a:ext cx="464009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83" y="3214360"/>
            <a:ext cx="4967277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64278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70371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870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71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870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636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235" y="2493850"/>
            <a:ext cx="2177546" cy="2177546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84" y="3959465"/>
            <a:ext cx="464009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83" y="3214360"/>
            <a:ext cx="4967277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64278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70371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870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71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870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94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4916938" cy="7238951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2368443" y="520700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2380716" y="1536267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91" y="226844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91" y="32752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91" y="4282134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91" y="528898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330" y="2474531"/>
            <a:ext cx="2705921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64278"/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330" y="3481379"/>
            <a:ext cx="2705921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64278"/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330" y="4488225"/>
            <a:ext cx="2705921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64278"/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330" y="5495072"/>
            <a:ext cx="2705921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defTabSz="964278"/>
            <a:r>
              <a:rPr lang="zh-CN" altLang="en-US" sz="20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7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3" y="0"/>
            <a:ext cx="12857690" cy="580938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3117" y="4972914"/>
            <a:ext cx="8847024" cy="1468864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" y="3328309"/>
            <a:ext cx="9669204" cy="2481079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84759" y="3345225"/>
            <a:ext cx="828091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cap="all" spc="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8000" cap="all" spc="6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文本框 19"/>
          <p:cNvSpPr txBox="1"/>
          <p:nvPr/>
        </p:nvSpPr>
        <p:spPr bwMode="auto">
          <a:xfrm>
            <a:off x="884759" y="5176122"/>
            <a:ext cx="62920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spc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SPEECH EVENT</a:t>
            </a:r>
            <a:endParaRPr lang="en-US" altLang="zh-CN" sz="2800" spc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884759" y="4719709"/>
            <a:ext cx="4810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简洁实用</a:t>
            </a:r>
            <a:r>
              <a:rPr lang="en-US" altLang="zh-CN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·</a:t>
            </a:r>
            <a:r>
              <a:rPr lang="zh-CN" altLang="en-US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适用于工作总结汇报</a:t>
            </a:r>
            <a:r>
              <a:rPr lang="en-US" altLang="zh-CN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商业计划书</a:t>
            </a:r>
            <a:r>
              <a:rPr lang="en-US" altLang="zh-CN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/</a:t>
            </a:r>
            <a:r>
              <a:rPr lang="zh-CN" altLang="en-US" sz="16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演讲</a:t>
            </a:r>
            <a:endParaRPr lang="zh-CN" altLang="en-US" sz="1600" b="1" cap="all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86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5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12" grpId="0"/>
      <p:bldP spid="12" grpId="1"/>
      <p:bldP spid="13" grpId="0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0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235" y="2493850"/>
            <a:ext cx="2177546" cy="2177546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84" y="3959465"/>
            <a:ext cx="464009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83" y="3214360"/>
            <a:ext cx="4967277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64278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70371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870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71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870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661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235" y="2493850"/>
            <a:ext cx="2177546" cy="2177546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84" y="3959465"/>
            <a:ext cx="464009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83" y="3214360"/>
            <a:ext cx="4967277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964278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70371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870" y="402765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71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870" y="430046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78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9DDE0C8-DA08-475C-8F9B-85DE718651A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54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12A09"/>
      </a:accent1>
      <a:accent2>
        <a:srgbClr val="3E3E3E"/>
      </a:accent2>
      <a:accent3>
        <a:srgbClr val="E12A09"/>
      </a:accent3>
      <a:accent4>
        <a:srgbClr val="3E3E3E"/>
      </a:accent4>
      <a:accent5>
        <a:srgbClr val="E12A09"/>
      </a:accent5>
      <a:accent6>
        <a:srgbClr val="3E3E3E"/>
      </a:accent6>
      <a:hlink>
        <a:srgbClr val="E12A09"/>
      </a:hlink>
      <a:folHlink>
        <a:srgbClr val="3E3E3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3413</Words>
  <Application>Microsoft Office PowerPoint</Application>
  <PresentationFormat>自定义</PresentationFormat>
  <Paragraphs>261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演讲比赛</dc:title>
  <dc:creator/>
  <cp:keywords>www.1ppt.com</cp:keywords>
  <cp:lastModifiedBy/>
  <cp:revision>1</cp:revision>
  <dcterms:created xsi:type="dcterms:W3CDTF">2016-10-17T14:00:15Z</dcterms:created>
  <dcterms:modified xsi:type="dcterms:W3CDTF">2018-11-01T15:15:17Z</dcterms:modified>
</cp:coreProperties>
</file>