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4" r:id="rId2"/>
  </p:sldMasterIdLst>
  <p:notesMasterIdLst>
    <p:notesMasterId r:id="rId30"/>
  </p:notesMasterIdLst>
  <p:sldIdLst>
    <p:sldId id="346" r:id="rId3"/>
    <p:sldId id="437" r:id="rId4"/>
    <p:sldId id="415" r:id="rId5"/>
    <p:sldId id="444" r:id="rId6"/>
    <p:sldId id="438" r:id="rId7"/>
    <p:sldId id="450" r:id="rId8"/>
    <p:sldId id="452" r:id="rId9"/>
    <p:sldId id="451" r:id="rId10"/>
    <p:sldId id="408" r:id="rId11"/>
    <p:sldId id="400" r:id="rId12"/>
    <p:sldId id="453" r:id="rId13"/>
    <p:sldId id="420" r:id="rId14"/>
    <p:sldId id="446" r:id="rId15"/>
    <p:sldId id="456" r:id="rId16"/>
    <p:sldId id="459" r:id="rId17"/>
    <p:sldId id="435" r:id="rId18"/>
    <p:sldId id="419" r:id="rId19"/>
    <p:sldId id="405" r:id="rId20"/>
    <p:sldId id="413" r:id="rId21"/>
    <p:sldId id="466" r:id="rId22"/>
    <p:sldId id="464" r:id="rId23"/>
    <p:sldId id="465" r:id="rId24"/>
    <p:sldId id="434" r:id="rId25"/>
    <p:sldId id="443" r:id="rId26"/>
    <p:sldId id="468" r:id="rId27"/>
    <p:sldId id="298" r:id="rId28"/>
    <p:sldId id="469" r:id="rId29"/>
  </p:sldIdLst>
  <p:sldSz cx="9144000" cy="5143500" type="screen16x9"/>
  <p:notesSz cx="6815138" cy="9942513"/>
  <p:custShowLst>
    <p:custShow name="自定义放映 1" id="0">
      <p:sldLst>
        <p:sld r:id="rId3"/>
        <p:sld r:id="rId11"/>
        <p:sld r:id="rId19"/>
        <p:sld r:id="rId5"/>
        <p:sld r:id="rId12"/>
        <p:sld r:id="rId20"/>
        <p:sld r:id="rId14"/>
        <p:sld r:id="rId21"/>
        <p:sld r:id="rId28"/>
      </p:sldLst>
    </p:custShow>
  </p:custShowLst>
  <p:defaultTextStyle>
    <a:defPPr>
      <a:defRPr lang="zh-CN"/>
    </a:defPPr>
    <a:lvl1pPr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5pPr>
    <a:lvl6pPr marL="2286000" algn="l" defTabSz="914400" rtl="0" eaLnBrk="1" latinLnBrk="0" hangingPunct="1">
      <a:defRPr i="1" kern="1200">
        <a:solidFill>
          <a:schemeClr val="tx1"/>
        </a:solidFill>
        <a:latin typeface="Arial" pitchFamily="34" charset="0"/>
        <a:ea typeface="宋体" pitchFamily="2" charset="-122"/>
        <a:cs typeface="+mn-cs"/>
      </a:defRPr>
    </a:lvl6pPr>
    <a:lvl7pPr marL="2743200" algn="l" defTabSz="914400" rtl="0" eaLnBrk="1" latinLnBrk="0" hangingPunct="1">
      <a:defRPr i="1" kern="1200">
        <a:solidFill>
          <a:schemeClr val="tx1"/>
        </a:solidFill>
        <a:latin typeface="Arial" pitchFamily="34" charset="0"/>
        <a:ea typeface="宋体" pitchFamily="2" charset="-122"/>
        <a:cs typeface="+mn-cs"/>
      </a:defRPr>
    </a:lvl7pPr>
    <a:lvl8pPr marL="3200400" algn="l" defTabSz="914400" rtl="0" eaLnBrk="1" latinLnBrk="0" hangingPunct="1">
      <a:defRPr i="1" kern="1200">
        <a:solidFill>
          <a:schemeClr val="tx1"/>
        </a:solidFill>
        <a:latin typeface="Arial" pitchFamily="34" charset="0"/>
        <a:ea typeface="宋体" pitchFamily="2" charset="-122"/>
        <a:cs typeface="+mn-cs"/>
      </a:defRPr>
    </a:lvl8pPr>
    <a:lvl9pPr marL="3657600" algn="l" defTabSz="914400" rtl="0" eaLnBrk="1" latinLnBrk="0" hangingPunct="1">
      <a:defRPr i="1"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1348">
          <p15:clr>
            <a:srgbClr val="A4A3A4"/>
          </p15:clr>
        </p15:guide>
        <p15:guide id="2" pos="29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9FF33"/>
    <a:srgbClr val="FF6600"/>
    <a:srgbClr val="810505"/>
    <a:srgbClr val="911D84"/>
    <a:srgbClr val="460E76"/>
    <a:srgbClr val="942BD7"/>
    <a:srgbClr val="3F2163"/>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88" autoAdjust="0"/>
    <p:restoredTop sz="94660"/>
  </p:normalViewPr>
  <p:slideViewPr>
    <p:cSldViewPr snapToObjects="1">
      <p:cViewPr>
        <p:scale>
          <a:sx n="50" d="100"/>
          <a:sy n="50" d="100"/>
        </p:scale>
        <p:origin x="-858" y="-1878"/>
      </p:cViewPr>
      <p:guideLst>
        <p:guide orient="horz" pos="1348"/>
        <p:guide pos="294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Rot="1" noChangeAspect="1" noChangeArrowheads="1"/>
          </p:cNvSpPr>
          <p:nvPr>
            <p:ph type="sldImg" idx="2"/>
          </p:nvPr>
        </p:nvSpPr>
        <p:spPr bwMode="auto">
          <a:xfrm>
            <a:off x="133350" y="819150"/>
            <a:ext cx="6365875"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1" name="Rectangle 3"/>
          <p:cNvSpPr>
            <a:spLocks noGrp="1" noChangeArrowheads="1"/>
          </p:cNvSpPr>
          <p:nvPr>
            <p:ph type="body" sz="quarter" idx="3"/>
          </p:nvPr>
        </p:nvSpPr>
        <p:spPr bwMode="auto">
          <a:xfrm>
            <a:off x="533400" y="4770438"/>
            <a:ext cx="5745163" cy="4297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noProof="0" smtClean="0"/>
              <a:t>单击此处编辑母版文本样式</a:t>
            </a:r>
          </a:p>
          <a:p>
            <a:pPr lvl="1"/>
            <a:r>
              <a:rPr lang="zh-CN" noProof="0" smtClean="0"/>
              <a:t>第二级</a:t>
            </a:r>
          </a:p>
          <a:p>
            <a:pPr lvl="2"/>
            <a:r>
              <a:rPr lang="zh-CN" noProof="0" smtClean="0"/>
              <a:t>第三级</a:t>
            </a:r>
          </a:p>
          <a:p>
            <a:pPr lvl="3"/>
            <a:r>
              <a:rPr lang="zh-CN" noProof="0" smtClean="0"/>
              <a:t>第四级</a:t>
            </a:r>
          </a:p>
          <a:p>
            <a:pPr lvl="4"/>
            <a:r>
              <a:rPr lang="zh-CN" noProof="0" smtClean="0"/>
              <a:t>第五级</a:t>
            </a:r>
          </a:p>
        </p:txBody>
      </p:sp>
      <p:sp>
        <p:nvSpPr>
          <p:cNvPr id="2052" name="Rectangle 4"/>
          <p:cNvSpPr>
            <a:spLocks noGrp="1" noChangeArrowheads="1"/>
          </p:cNvSpPr>
          <p:nvPr>
            <p:ph type="hdr" sz="quarter"/>
          </p:nvPr>
        </p:nvSpPr>
        <p:spPr bwMode="auto">
          <a:xfrm>
            <a:off x="0" y="0"/>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3" name="Rectangle 5"/>
          <p:cNvSpPr>
            <a:spLocks noGrp="1" noChangeArrowheads="1"/>
          </p:cNvSpPr>
          <p:nvPr>
            <p:ph type="dt" idx="1"/>
          </p:nvPr>
        </p:nvSpPr>
        <p:spPr bwMode="auto">
          <a:xfrm>
            <a:off x="3859213" y="0"/>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4" name="Rectangle 6"/>
          <p:cNvSpPr>
            <a:spLocks noGrp="1" noChangeArrowheads="1"/>
          </p:cNvSpPr>
          <p:nvPr>
            <p:ph type="ftr" sz="quarter" idx="4"/>
          </p:nvPr>
        </p:nvSpPr>
        <p:spPr bwMode="auto">
          <a:xfrm>
            <a:off x="0" y="9445625"/>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5" name="Rectangle 7"/>
          <p:cNvSpPr>
            <a:spLocks noGrp="1" noChangeArrowheads="1"/>
          </p:cNvSpPr>
          <p:nvPr>
            <p:ph type="sldNum" sz="quarter" idx="5"/>
          </p:nvPr>
        </p:nvSpPr>
        <p:spPr bwMode="auto">
          <a:xfrm>
            <a:off x="3859213" y="9445625"/>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i="0">
                <a:latin typeface="Arial" pitchFamily="34" charset="0"/>
                <a:ea typeface="宋体" pitchFamily="2" charset="-122"/>
              </a:defRPr>
            </a:lvl1pPr>
          </a:lstStyle>
          <a:p>
            <a:pPr>
              <a:defRPr/>
            </a:pPr>
            <a:fld id="{EA816FC9-FBD7-4DFF-A1F6-EE8EB7C973E7}" type="slidenum">
              <a:rPr lang="zh-CN" altLang="en-US"/>
              <a:pPr>
                <a:defRPr/>
              </a:pPr>
              <a:t>‹#›</a:t>
            </a:fld>
            <a:endParaRPr lang="zh-CN" altLang="en-US"/>
          </a:p>
        </p:txBody>
      </p:sp>
    </p:spTree>
    <p:extLst>
      <p:ext uri="{BB962C8B-B14F-4D97-AF65-F5344CB8AC3E}">
        <p14:creationId xmlns:p14="http://schemas.microsoft.com/office/powerpoint/2010/main" val="36704529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xfrm>
            <a:off x="133350" y="819150"/>
            <a:ext cx="6365875" cy="3581400"/>
          </a:xfrm>
        </p:spPr>
      </p:sp>
      <p:sp>
        <p:nvSpPr>
          <p:cNvPr id="23555" name="备注占位符 2"/>
          <p:cNvSpPr>
            <a:spLocks noGrp="1"/>
          </p:cNvSpPr>
          <p:nvPr>
            <p:ph type="body" idx="1"/>
          </p:nvPr>
        </p:nvSpPr>
        <p:spPr>
          <a:noFill/>
        </p:spPr>
        <p:txBody>
          <a:bodyPr/>
          <a:lstStyle/>
          <a:p>
            <a:endParaRPr lang="zh-CN" altLang="en-US" smtClean="0"/>
          </a:p>
        </p:txBody>
      </p:sp>
      <p:sp>
        <p:nvSpPr>
          <p:cNvPr id="23556"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E839D25E-4383-439D-9DAC-0573E3D31B53}" type="slidenum">
              <a:rPr lang="zh-CN" altLang="en-US" smtClean="0"/>
              <a:pPr eaLnBrk="1" hangingPunct="1">
                <a:spcBef>
                  <a:spcPct val="0"/>
                </a:spcBef>
                <a:buFontTx/>
                <a:buNone/>
              </a:pPr>
              <a:t>1</a:t>
            </a:fld>
            <a:endParaRPr lang="zh-CN" altLang="en-US" smtClean="0"/>
          </a:p>
        </p:txBody>
      </p:sp>
    </p:spTree>
    <p:extLst>
      <p:ext uri="{BB962C8B-B14F-4D97-AF65-F5344CB8AC3E}">
        <p14:creationId xmlns:p14="http://schemas.microsoft.com/office/powerpoint/2010/main" val="38748281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a:xfrm>
            <a:off x="133350" y="819150"/>
            <a:ext cx="6365875" cy="3581400"/>
          </a:xfrm>
        </p:spPr>
      </p:sp>
      <p:sp>
        <p:nvSpPr>
          <p:cNvPr id="28675" name="备注占位符 2"/>
          <p:cNvSpPr>
            <a:spLocks noGrp="1"/>
          </p:cNvSpPr>
          <p:nvPr>
            <p:ph type="body" idx="1"/>
          </p:nvPr>
        </p:nvSpPr>
        <p:spPr>
          <a:noFill/>
        </p:spPr>
        <p:txBody>
          <a:bodyPr/>
          <a:lstStyle/>
          <a:p>
            <a:endParaRPr lang="zh-CN" altLang="en-US" smtClean="0"/>
          </a:p>
        </p:txBody>
      </p:sp>
      <p:sp>
        <p:nvSpPr>
          <p:cNvPr id="28676"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A0521A5F-14B7-495B-AA21-E01213754196}" type="slidenum">
              <a:rPr lang="zh-CN" altLang="en-US" smtClean="0"/>
              <a:pPr eaLnBrk="1" hangingPunct="1">
                <a:spcBef>
                  <a:spcPct val="0"/>
                </a:spcBef>
                <a:buFontTx/>
                <a:buNone/>
              </a:pPr>
              <a:t>10</a:t>
            </a:fld>
            <a:endParaRPr lang="zh-CN" altLang="en-US" smtClean="0"/>
          </a:p>
        </p:txBody>
      </p:sp>
    </p:spTree>
    <p:extLst>
      <p:ext uri="{BB962C8B-B14F-4D97-AF65-F5344CB8AC3E}">
        <p14:creationId xmlns:p14="http://schemas.microsoft.com/office/powerpoint/2010/main" val="4169344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11</a:t>
            </a:fld>
            <a:endParaRPr lang="zh-CN" altLang="en-US"/>
          </a:p>
        </p:txBody>
      </p:sp>
    </p:spTree>
    <p:extLst>
      <p:ext uri="{BB962C8B-B14F-4D97-AF65-F5344CB8AC3E}">
        <p14:creationId xmlns:p14="http://schemas.microsoft.com/office/powerpoint/2010/main" val="1707186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133350" y="819150"/>
            <a:ext cx="6365875" cy="3581400"/>
          </a:xfrm>
        </p:spPr>
      </p:sp>
      <p:sp>
        <p:nvSpPr>
          <p:cNvPr id="29699" name="备注占位符 2"/>
          <p:cNvSpPr>
            <a:spLocks noGrp="1"/>
          </p:cNvSpPr>
          <p:nvPr>
            <p:ph type="body" idx="1"/>
          </p:nvPr>
        </p:nvSpPr>
        <p:spPr>
          <a:noFill/>
        </p:spPr>
        <p:txBody>
          <a:bodyPr/>
          <a:lstStyle/>
          <a:p>
            <a:endParaRPr lang="zh-CN" altLang="en-US" smtClean="0"/>
          </a:p>
        </p:txBody>
      </p:sp>
      <p:sp>
        <p:nvSpPr>
          <p:cNvPr id="2970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2799EE5A-CBCB-4B7D-8172-0AF0F32480DD}" type="slidenum">
              <a:rPr lang="zh-CN" altLang="en-US" smtClean="0"/>
              <a:pPr eaLnBrk="1" hangingPunct="1">
                <a:spcBef>
                  <a:spcPct val="0"/>
                </a:spcBef>
                <a:buFontTx/>
                <a:buNone/>
              </a:pPr>
              <a:t>12</a:t>
            </a:fld>
            <a:endParaRPr lang="zh-CN" altLang="en-US" smtClean="0"/>
          </a:p>
        </p:txBody>
      </p:sp>
    </p:spTree>
    <p:extLst>
      <p:ext uri="{BB962C8B-B14F-4D97-AF65-F5344CB8AC3E}">
        <p14:creationId xmlns:p14="http://schemas.microsoft.com/office/powerpoint/2010/main" val="2560393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13</a:t>
            </a:fld>
            <a:endParaRPr lang="zh-CN" altLang="en-US"/>
          </a:p>
        </p:txBody>
      </p:sp>
    </p:spTree>
    <p:extLst>
      <p:ext uri="{BB962C8B-B14F-4D97-AF65-F5344CB8AC3E}">
        <p14:creationId xmlns:p14="http://schemas.microsoft.com/office/powerpoint/2010/main" val="4214080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14</a:t>
            </a:fld>
            <a:endParaRPr lang="zh-CN" altLang="en-US"/>
          </a:p>
        </p:txBody>
      </p:sp>
    </p:spTree>
    <p:extLst>
      <p:ext uri="{BB962C8B-B14F-4D97-AF65-F5344CB8AC3E}">
        <p14:creationId xmlns:p14="http://schemas.microsoft.com/office/powerpoint/2010/main" val="1451221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15</a:t>
            </a:fld>
            <a:endParaRPr lang="zh-CN" altLang="en-US"/>
          </a:p>
        </p:txBody>
      </p:sp>
    </p:spTree>
    <p:extLst>
      <p:ext uri="{BB962C8B-B14F-4D97-AF65-F5344CB8AC3E}">
        <p14:creationId xmlns:p14="http://schemas.microsoft.com/office/powerpoint/2010/main" val="20831534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xfrm>
            <a:off x="133350" y="819150"/>
            <a:ext cx="6365875" cy="3581400"/>
          </a:xfrm>
        </p:spPr>
      </p:sp>
      <p:sp>
        <p:nvSpPr>
          <p:cNvPr id="40963" name="备注占位符 2"/>
          <p:cNvSpPr>
            <a:spLocks noGrp="1"/>
          </p:cNvSpPr>
          <p:nvPr>
            <p:ph type="body" idx="1"/>
          </p:nvPr>
        </p:nvSpPr>
        <p:spPr>
          <a:noFill/>
        </p:spPr>
        <p:txBody>
          <a:bodyPr/>
          <a:lstStyle/>
          <a:p>
            <a:endParaRPr lang="zh-CN" altLang="en-US" smtClean="0"/>
          </a:p>
        </p:txBody>
      </p:sp>
      <p:sp>
        <p:nvSpPr>
          <p:cNvPr id="40964"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FA073838-BF7F-44D2-9E21-863AF4E58417}" type="slidenum">
              <a:rPr lang="zh-CN" altLang="en-US" smtClean="0"/>
              <a:pPr eaLnBrk="1" hangingPunct="1">
                <a:spcBef>
                  <a:spcPct val="0"/>
                </a:spcBef>
                <a:buFontTx/>
                <a:buNone/>
              </a:pPr>
              <a:t>16</a:t>
            </a:fld>
            <a:endParaRPr lang="zh-CN" altLang="en-US" smtClean="0"/>
          </a:p>
        </p:txBody>
      </p:sp>
    </p:spTree>
    <p:extLst>
      <p:ext uri="{BB962C8B-B14F-4D97-AF65-F5344CB8AC3E}">
        <p14:creationId xmlns:p14="http://schemas.microsoft.com/office/powerpoint/2010/main" val="29033543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xfrm>
            <a:off x="133350" y="819150"/>
            <a:ext cx="6365875" cy="3581400"/>
          </a:xfrm>
        </p:spPr>
      </p:sp>
      <p:sp>
        <p:nvSpPr>
          <p:cNvPr id="25603" name="备注占位符 2"/>
          <p:cNvSpPr>
            <a:spLocks noGrp="1"/>
          </p:cNvSpPr>
          <p:nvPr>
            <p:ph type="body" idx="1"/>
          </p:nvPr>
        </p:nvSpPr>
        <p:spPr>
          <a:noFill/>
        </p:spPr>
        <p:txBody>
          <a:bodyPr/>
          <a:lstStyle/>
          <a:p>
            <a:endParaRPr lang="zh-CN" altLang="en-US" smtClean="0"/>
          </a:p>
        </p:txBody>
      </p:sp>
      <p:sp>
        <p:nvSpPr>
          <p:cNvPr id="25604"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3578D934-4B18-4BDD-B409-461E45639FFD}" type="slidenum">
              <a:rPr lang="zh-CN" altLang="en-US" smtClean="0"/>
              <a:pPr eaLnBrk="1" hangingPunct="1">
                <a:spcBef>
                  <a:spcPct val="0"/>
                </a:spcBef>
                <a:buFontTx/>
                <a:buNone/>
              </a:pPr>
              <a:t>17</a:t>
            </a:fld>
            <a:endParaRPr lang="zh-CN" altLang="en-US" smtClean="0"/>
          </a:p>
        </p:txBody>
      </p:sp>
    </p:spTree>
    <p:extLst>
      <p:ext uri="{BB962C8B-B14F-4D97-AF65-F5344CB8AC3E}">
        <p14:creationId xmlns:p14="http://schemas.microsoft.com/office/powerpoint/2010/main" val="34210793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xfrm>
            <a:off x="133350" y="819150"/>
            <a:ext cx="6365875" cy="3581400"/>
          </a:xfrm>
        </p:spPr>
      </p:sp>
      <p:sp>
        <p:nvSpPr>
          <p:cNvPr id="31747" name="备注占位符 2"/>
          <p:cNvSpPr>
            <a:spLocks noGrp="1"/>
          </p:cNvSpPr>
          <p:nvPr>
            <p:ph type="body" idx="1"/>
          </p:nvPr>
        </p:nvSpPr>
        <p:spPr>
          <a:noFill/>
        </p:spPr>
        <p:txBody>
          <a:bodyPr/>
          <a:lstStyle/>
          <a:p>
            <a:endParaRPr lang="zh-CN" altLang="en-US" smtClean="0"/>
          </a:p>
        </p:txBody>
      </p:sp>
      <p:sp>
        <p:nvSpPr>
          <p:cNvPr id="3174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425C9F05-7B9C-484C-8B23-6069D5FD3721}" type="slidenum">
              <a:rPr lang="zh-CN" altLang="en-US" smtClean="0"/>
              <a:pPr eaLnBrk="1" hangingPunct="1">
                <a:spcBef>
                  <a:spcPct val="0"/>
                </a:spcBef>
                <a:buFontTx/>
                <a:buNone/>
              </a:pPr>
              <a:t>18</a:t>
            </a:fld>
            <a:endParaRPr lang="zh-CN" altLang="en-US" smtClean="0"/>
          </a:p>
        </p:txBody>
      </p:sp>
    </p:spTree>
    <p:extLst>
      <p:ext uri="{BB962C8B-B14F-4D97-AF65-F5344CB8AC3E}">
        <p14:creationId xmlns:p14="http://schemas.microsoft.com/office/powerpoint/2010/main" val="4020754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133350" y="819150"/>
            <a:ext cx="6365875" cy="3581400"/>
          </a:xfrm>
        </p:spPr>
      </p:sp>
      <p:sp>
        <p:nvSpPr>
          <p:cNvPr id="37891" name="备注占位符 2"/>
          <p:cNvSpPr>
            <a:spLocks noGrp="1"/>
          </p:cNvSpPr>
          <p:nvPr>
            <p:ph type="body" idx="1"/>
          </p:nvPr>
        </p:nvSpPr>
        <p:spPr>
          <a:noFill/>
        </p:spPr>
        <p:txBody>
          <a:bodyPr/>
          <a:lstStyle/>
          <a:p>
            <a:endParaRPr lang="zh-CN" altLang="en-US" smtClean="0"/>
          </a:p>
        </p:txBody>
      </p:sp>
      <p:sp>
        <p:nvSpPr>
          <p:cNvPr id="37892"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6FB38DDA-2092-4021-B56F-822E802A09A6}" type="slidenum">
              <a:rPr lang="zh-CN" altLang="en-US" smtClean="0"/>
              <a:pPr eaLnBrk="1" hangingPunct="1">
                <a:spcBef>
                  <a:spcPct val="0"/>
                </a:spcBef>
                <a:buFontTx/>
                <a:buNone/>
              </a:pPr>
              <a:t>19</a:t>
            </a:fld>
            <a:endParaRPr lang="zh-CN" altLang="en-US" smtClean="0"/>
          </a:p>
        </p:txBody>
      </p:sp>
    </p:spTree>
    <p:extLst>
      <p:ext uri="{BB962C8B-B14F-4D97-AF65-F5344CB8AC3E}">
        <p14:creationId xmlns:p14="http://schemas.microsoft.com/office/powerpoint/2010/main" val="3565781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a:t>
            </a:fld>
            <a:endParaRPr lang="zh-CN" altLang="en-US"/>
          </a:p>
        </p:txBody>
      </p:sp>
    </p:spTree>
    <p:extLst>
      <p:ext uri="{BB962C8B-B14F-4D97-AF65-F5344CB8AC3E}">
        <p14:creationId xmlns:p14="http://schemas.microsoft.com/office/powerpoint/2010/main" val="4177805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20</a:t>
            </a:fld>
            <a:endParaRPr lang="zh-CN" altLang="en-US"/>
          </a:p>
        </p:txBody>
      </p:sp>
    </p:spTree>
    <p:extLst>
      <p:ext uri="{BB962C8B-B14F-4D97-AF65-F5344CB8AC3E}">
        <p14:creationId xmlns:p14="http://schemas.microsoft.com/office/powerpoint/2010/main" val="2821559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21</a:t>
            </a:fld>
            <a:endParaRPr lang="zh-CN" altLang="en-US"/>
          </a:p>
        </p:txBody>
      </p:sp>
    </p:spTree>
    <p:extLst>
      <p:ext uri="{BB962C8B-B14F-4D97-AF65-F5344CB8AC3E}">
        <p14:creationId xmlns:p14="http://schemas.microsoft.com/office/powerpoint/2010/main" val="32706948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22</a:t>
            </a:fld>
            <a:endParaRPr lang="zh-CN" altLang="en-US"/>
          </a:p>
        </p:txBody>
      </p:sp>
    </p:spTree>
    <p:extLst>
      <p:ext uri="{BB962C8B-B14F-4D97-AF65-F5344CB8AC3E}">
        <p14:creationId xmlns:p14="http://schemas.microsoft.com/office/powerpoint/2010/main" val="34331658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xfrm>
            <a:off x="133350" y="819150"/>
            <a:ext cx="6365875" cy="3581400"/>
          </a:xfrm>
        </p:spPr>
      </p:sp>
      <p:sp>
        <p:nvSpPr>
          <p:cNvPr id="39939" name="备注占位符 2"/>
          <p:cNvSpPr>
            <a:spLocks noGrp="1"/>
          </p:cNvSpPr>
          <p:nvPr>
            <p:ph type="body" idx="1"/>
          </p:nvPr>
        </p:nvSpPr>
        <p:spPr>
          <a:noFill/>
        </p:spPr>
        <p:txBody>
          <a:bodyPr/>
          <a:lstStyle/>
          <a:p>
            <a:endParaRPr lang="zh-CN" altLang="en-US" smtClean="0"/>
          </a:p>
        </p:txBody>
      </p:sp>
      <p:sp>
        <p:nvSpPr>
          <p:cNvPr id="3994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A58E319F-C3D8-4CF3-9E29-2F3426C986A5}" type="slidenum">
              <a:rPr lang="zh-CN" altLang="en-US" smtClean="0"/>
              <a:pPr eaLnBrk="1" hangingPunct="1">
                <a:spcBef>
                  <a:spcPct val="0"/>
                </a:spcBef>
                <a:buFontTx/>
                <a:buNone/>
              </a:pPr>
              <a:t>23</a:t>
            </a:fld>
            <a:endParaRPr lang="zh-CN" altLang="en-US" smtClean="0"/>
          </a:p>
        </p:txBody>
      </p:sp>
    </p:spTree>
    <p:extLst>
      <p:ext uri="{BB962C8B-B14F-4D97-AF65-F5344CB8AC3E}">
        <p14:creationId xmlns:p14="http://schemas.microsoft.com/office/powerpoint/2010/main" val="38642109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24</a:t>
            </a:fld>
            <a:endParaRPr lang="zh-CN" altLang="en-US"/>
          </a:p>
        </p:txBody>
      </p:sp>
    </p:spTree>
    <p:extLst>
      <p:ext uri="{BB962C8B-B14F-4D97-AF65-F5344CB8AC3E}">
        <p14:creationId xmlns:p14="http://schemas.microsoft.com/office/powerpoint/2010/main" val="2115082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25</a:t>
            </a:fld>
            <a:endParaRPr lang="zh-CN" altLang="en-US"/>
          </a:p>
        </p:txBody>
      </p:sp>
    </p:spTree>
    <p:extLst>
      <p:ext uri="{BB962C8B-B14F-4D97-AF65-F5344CB8AC3E}">
        <p14:creationId xmlns:p14="http://schemas.microsoft.com/office/powerpoint/2010/main" val="352406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xfrm>
            <a:off x="133350" y="819150"/>
            <a:ext cx="6365875" cy="3581400"/>
          </a:xfrm>
        </p:spPr>
      </p:sp>
      <p:sp>
        <p:nvSpPr>
          <p:cNvPr id="43011" name="备注占位符 2"/>
          <p:cNvSpPr>
            <a:spLocks noGrp="1"/>
          </p:cNvSpPr>
          <p:nvPr>
            <p:ph type="body" idx="1"/>
          </p:nvPr>
        </p:nvSpPr>
        <p:spPr>
          <a:noFill/>
        </p:spPr>
        <p:txBody>
          <a:bodyPr/>
          <a:lstStyle/>
          <a:p>
            <a:endParaRPr lang="zh-CN" altLang="en-US" smtClean="0"/>
          </a:p>
        </p:txBody>
      </p:sp>
      <p:sp>
        <p:nvSpPr>
          <p:cNvPr id="43012"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04DCC0FC-8CD3-4991-8440-ACA90C1C8B9B}" type="slidenum">
              <a:rPr lang="zh-CN" altLang="en-US" smtClean="0"/>
              <a:pPr eaLnBrk="1" hangingPunct="1">
                <a:spcBef>
                  <a:spcPct val="0"/>
                </a:spcBef>
                <a:buFontTx/>
                <a:buNone/>
              </a:pPr>
              <a:t>26</a:t>
            </a:fld>
            <a:endParaRPr lang="zh-CN" altLang="en-US" smtClean="0"/>
          </a:p>
        </p:txBody>
      </p:sp>
    </p:spTree>
    <p:extLst>
      <p:ext uri="{BB962C8B-B14F-4D97-AF65-F5344CB8AC3E}">
        <p14:creationId xmlns:p14="http://schemas.microsoft.com/office/powerpoint/2010/main" val="1828610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133350" y="819150"/>
            <a:ext cx="6365875" cy="3581400"/>
          </a:xfrm>
        </p:spPr>
      </p:sp>
      <p:sp>
        <p:nvSpPr>
          <p:cNvPr id="24579" name="备注占位符 2"/>
          <p:cNvSpPr>
            <a:spLocks noGrp="1"/>
          </p:cNvSpPr>
          <p:nvPr>
            <p:ph type="body" idx="1"/>
          </p:nvPr>
        </p:nvSpPr>
        <p:spPr>
          <a:noFill/>
        </p:spPr>
        <p:txBody>
          <a:bodyPr/>
          <a:lstStyle/>
          <a:p>
            <a:endParaRPr lang="zh-CN" altLang="en-US" smtClean="0"/>
          </a:p>
        </p:txBody>
      </p:sp>
      <p:sp>
        <p:nvSpPr>
          <p:cNvPr id="2458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0B792209-2E51-4CC3-8A2C-3FB6775806CA}" type="slidenum">
              <a:rPr lang="zh-CN" altLang="en-US" smtClean="0"/>
              <a:pPr eaLnBrk="1" hangingPunct="1">
                <a:spcBef>
                  <a:spcPct val="0"/>
                </a:spcBef>
                <a:buFontTx/>
                <a:buNone/>
              </a:pPr>
              <a:t>3</a:t>
            </a:fld>
            <a:endParaRPr lang="zh-CN" altLang="en-US" smtClean="0"/>
          </a:p>
        </p:txBody>
      </p:sp>
    </p:spTree>
    <p:extLst>
      <p:ext uri="{BB962C8B-B14F-4D97-AF65-F5344CB8AC3E}">
        <p14:creationId xmlns:p14="http://schemas.microsoft.com/office/powerpoint/2010/main" val="1887538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4</a:t>
            </a:fld>
            <a:endParaRPr lang="zh-CN" altLang="en-US"/>
          </a:p>
        </p:txBody>
      </p:sp>
    </p:spTree>
    <p:extLst>
      <p:ext uri="{BB962C8B-B14F-4D97-AF65-F5344CB8AC3E}">
        <p14:creationId xmlns:p14="http://schemas.microsoft.com/office/powerpoint/2010/main" val="1323027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5</a:t>
            </a:fld>
            <a:endParaRPr lang="zh-CN" altLang="en-US"/>
          </a:p>
        </p:txBody>
      </p:sp>
    </p:spTree>
    <p:extLst>
      <p:ext uri="{BB962C8B-B14F-4D97-AF65-F5344CB8AC3E}">
        <p14:creationId xmlns:p14="http://schemas.microsoft.com/office/powerpoint/2010/main" val="1137229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6</a:t>
            </a:fld>
            <a:endParaRPr lang="zh-CN" altLang="en-US"/>
          </a:p>
        </p:txBody>
      </p:sp>
    </p:spTree>
    <p:extLst>
      <p:ext uri="{BB962C8B-B14F-4D97-AF65-F5344CB8AC3E}">
        <p14:creationId xmlns:p14="http://schemas.microsoft.com/office/powerpoint/2010/main" val="496527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7</a:t>
            </a:fld>
            <a:endParaRPr lang="zh-CN" altLang="en-US"/>
          </a:p>
        </p:txBody>
      </p:sp>
    </p:spTree>
    <p:extLst>
      <p:ext uri="{BB962C8B-B14F-4D97-AF65-F5344CB8AC3E}">
        <p14:creationId xmlns:p14="http://schemas.microsoft.com/office/powerpoint/2010/main" val="4263379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8</a:t>
            </a:fld>
            <a:endParaRPr lang="zh-CN" altLang="en-US"/>
          </a:p>
        </p:txBody>
      </p:sp>
    </p:spTree>
    <p:extLst>
      <p:ext uri="{BB962C8B-B14F-4D97-AF65-F5344CB8AC3E}">
        <p14:creationId xmlns:p14="http://schemas.microsoft.com/office/powerpoint/2010/main" val="253817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xfrm>
            <a:off x="133350" y="819150"/>
            <a:ext cx="6365875" cy="3581400"/>
          </a:xfrm>
        </p:spPr>
      </p:sp>
      <p:sp>
        <p:nvSpPr>
          <p:cNvPr id="35843" name="备注占位符 2"/>
          <p:cNvSpPr>
            <a:spLocks noGrp="1"/>
          </p:cNvSpPr>
          <p:nvPr>
            <p:ph type="body" idx="1"/>
          </p:nvPr>
        </p:nvSpPr>
        <p:spPr>
          <a:noFill/>
        </p:spPr>
        <p:txBody>
          <a:bodyPr/>
          <a:lstStyle/>
          <a:p>
            <a:endParaRPr lang="zh-CN" altLang="en-US" smtClean="0"/>
          </a:p>
        </p:txBody>
      </p:sp>
      <p:sp>
        <p:nvSpPr>
          <p:cNvPr id="35844"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915C12F7-F546-42D4-840A-CD5DA88E89C6}" type="slidenum">
              <a:rPr lang="zh-CN" altLang="en-US" smtClean="0"/>
              <a:pPr eaLnBrk="1" hangingPunct="1">
                <a:spcBef>
                  <a:spcPct val="0"/>
                </a:spcBef>
                <a:buFontTx/>
                <a:buNone/>
              </a:pPr>
              <a:t>9</a:t>
            </a:fld>
            <a:endParaRPr lang="zh-CN" altLang="en-US" smtClean="0"/>
          </a:p>
        </p:txBody>
      </p:sp>
    </p:spTree>
    <p:extLst>
      <p:ext uri="{BB962C8B-B14F-4D97-AF65-F5344CB8AC3E}">
        <p14:creationId xmlns:p14="http://schemas.microsoft.com/office/powerpoint/2010/main" val="34734784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343"/>
            <a:ext cx="7772400" cy="110299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17483767"/>
      </p:ext>
    </p:extLst>
  </p:cSld>
  <p:clrMapOvr>
    <a:masterClrMapping/>
  </p:clrMapOvr>
  <p:transition spd="slow" advTm="4000">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71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3380947"/>
      </p:ext>
    </p:extLst>
  </p:cSld>
  <p:clrMapOvr>
    <a:masterClrMapping/>
  </p:clrMapOvr>
  <p:transition spd="slow" advTm="4000">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740"/>
            <a:ext cx="2057400" cy="438912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740"/>
            <a:ext cx="6019800" cy="438912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54679359"/>
      </p:ext>
    </p:extLst>
  </p:cSld>
  <p:clrMapOvr>
    <a:masterClrMapping/>
  </p:clrMapOvr>
  <p:transition spd="slow" advTm="4000">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86844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7433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07050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87301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1304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7544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84293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74867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71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16022087"/>
      </p:ext>
    </p:extLst>
  </p:cSld>
  <p:clrMapOvr>
    <a:masterClrMapping/>
  </p:clrMapOvr>
  <p:transition spd="slow" advTm="4000">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7052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01629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0799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4699"/>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273"/>
            <a:ext cx="7772400" cy="112442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197543632"/>
      </p:ext>
    </p:extLst>
  </p:cSld>
  <p:clrMapOvr>
    <a:masterClrMapping/>
  </p:clrMapOvr>
  <p:transition spd="slow" advTm="4000">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71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71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86471112"/>
      </p:ext>
    </p:extLst>
  </p:cSld>
  <p:clrMapOvr>
    <a:masterClrMapping/>
  </p:clrMapOvr>
  <p:transition spd="slow" advTm="4000">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573"/>
            <a:ext cx="4040188" cy="48006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33"/>
            <a:ext cx="4040188" cy="296322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573"/>
            <a:ext cx="4041775" cy="48006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33"/>
            <a:ext cx="4041775" cy="296322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矩形 7"/>
          <p:cNvSpPr/>
          <p:nvPr userDrawn="1"/>
        </p:nvSpPr>
        <p:spPr>
          <a:xfrm>
            <a:off x="6588224" y="4849975"/>
            <a:ext cx="775136" cy="246221"/>
          </a:xfrm>
          <a:prstGeom prst="rect">
            <a:avLst/>
          </a:prstGeom>
        </p:spPr>
        <p:txBody>
          <a:bodyPr wrap="square">
            <a:spAutoFit/>
          </a:bodyPr>
          <a:lstStyle/>
          <a:p>
            <a:pPr fontAlgn="auto">
              <a:spcBef>
                <a:spcPts val="0"/>
              </a:spcBef>
              <a:spcAft>
                <a:spcPts val="0"/>
              </a:spcAft>
              <a:buFontTx/>
              <a:buNone/>
            </a:pPr>
            <a:r>
              <a:rPr lang="en-US" altLang="zh-CN" sz="100" i="0" dirty="0">
                <a:solidFill>
                  <a:prstClr val="white"/>
                </a:solidFill>
                <a:latin typeface="Calibri"/>
                <a:ea typeface="宋体"/>
              </a:rPr>
              <a:t>PPT</a:t>
            </a:r>
            <a:r>
              <a:rPr lang="zh-CN" altLang="en-US" sz="100" i="0" dirty="0">
                <a:solidFill>
                  <a:prstClr val="white"/>
                </a:solidFill>
                <a:latin typeface="Calibri"/>
                <a:ea typeface="宋体"/>
              </a:rPr>
              <a:t>模板下载：</a:t>
            </a:r>
            <a:r>
              <a:rPr lang="en-US" altLang="zh-CN" sz="100" i="0" dirty="0">
                <a:solidFill>
                  <a:prstClr val="white"/>
                </a:solidFill>
                <a:latin typeface="Calibri"/>
                <a:ea typeface="宋体"/>
              </a:rPr>
              <a:t>www.1ppt.com/moban/     </a:t>
            </a:r>
            <a:r>
              <a:rPr lang="zh-CN" altLang="en-US" sz="100" i="0" dirty="0">
                <a:solidFill>
                  <a:prstClr val="white"/>
                </a:solidFill>
                <a:latin typeface="Calibri"/>
                <a:ea typeface="宋体"/>
              </a:rPr>
              <a:t>行业</a:t>
            </a:r>
            <a:r>
              <a:rPr lang="en-US" altLang="zh-CN" sz="100" i="0" dirty="0">
                <a:solidFill>
                  <a:prstClr val="white"/>
                </a:solidFill>
                <a:latin typeface="Calibri"/>
                <a:ea typeface="宋体"/>
              </a:rPr>
              <a:t>PPT</a:t>
            </a:r>
            <a:r>
              <a:rPr lang="zh-CN" altLang="en-US" sz="100" i="0" dirty="0">
                <a:solidFill>
                  <a:prstClr val="white"/>
                </a:solidFill>
                <a:latin typeface="Calibri"/>
                <a:ea typeface="宋体"/>
              </a:rPr>
              <a:t>模板：</a:t>
            </a:r>
            <a:r>
              <a:rPr lang="en-US" altLang="zh-CN" sz="100" i="0" dirty="0">
                <a:solidFill>
                  <a:prstClr val="white"/>
                </a:solidFill>
                <a:latin typeface="Calibri"/>
                <a:ea typeface="宋体"/>
              </a:rPr>
              <a:t>www.1ppt.com/hangye/ </a:t>
            </a:r>
          </a:p>
          <a:p>
            <a:pPr fontAlgn="auto">
              <a:spcBef>
                <a:spcPts val="0"/>
              </a:spcBef>
              <a:spcAft>
                <a:spcPts val="0"/>
              </a:spcAft>
              <a:buFontTx/>
              <a:buNone/>
            </a:pPr>
            <a:r>
              <a:rPr lang="zh-CN" altLang="en-US" sz="100" i="0" dirty="0">
                <a:solidFill>
                  <a:prstClr val="white"/>
                </a:solidFill>
                <a:latin typeface="Calibri"/>
                <a:ea typeface="宋体"/>
              </a:rPr>
              <a:t>节日</a:t>
            </a:r>
            <a:r>
              <a:rPr lang="en-US" altLang="zh-CN" sz="100" i="0" dirty="0">
                <a:solidFill>
                  <a:prstClr val="white"/>
                </a:solidFill>
                <a:latin typeface="Calibri"/>
                <a:ea typeface="宋体"/>
              </a:rPr>
              <a:t>PPT</a:t>
            </a:r>
            <a:r>
              <a:rPr lang="zh-CN" altLang="en-US" sz="100" i="0" dirty="0">
                <a:solidFill>
                  <a:prstClr val="white"/>
                </a:solidFill>
                <a:latin typeface="Calibri"/>
                <a:ea typeface="宋体"/>
              </a:rPr>
              <a:t>模板：</a:t>
            </a:r>
            <a:r>
              <a:rPr lang="en-US" altLang="zh-CN" sz="100" i="0" dirty="0">
                <a:solidFill>
                  <a:prstClr val="white"/>
                </a:solidFill>
                <a:latin typeface="Calibri"/>
                <a:ea typeface="宋体"/>
              </a:rPr>
              <a:t>www.1ppt.com/jieri/           PPT</a:t>
            </a:r>
            <a:r>
              <a:rPr lang="zh-CN" altLang="en-US" sz="100" i="0" dirty="0">
                <a:solidFill>
                  <a:prstClr val="white"/>
                </a:solidFill>
                <a:latin typeface="Calibri"/>
                <a:ea typeface="宋体"/>
              </a:rPr>
              <a:t>素材下载：</a:t>
            </a:r>
            <a:r>
              <a:rPr lang="en-US" altLang="zh-CN" sz="100" i="0" dirty="0">
                <a:solidFill>
                  <a:prstClr val="white"/>
                </a:solidFill>
                <a:latin typeface="Calibri"/>
                <a:ea typeface="宋体"/>
              </a:rPr>
              <a:t>www.1ppt.com/sucai/</a:t>
            </a:r>
          </a:p>
          <a:p>
            <a:pPr fontAlgn="auto">
              <a:spcBef>
                <a:spcPts val="0"/>
              </a:spcBef>
              <a:spcAft>
                <a:spcPts val="0"/>
              </a:spcAft>
              <a:buFontTx/>
              <a:buNone/>
            </a:pPr>
            <a:r>
              <a:rPr lang="en-US" altLang="zh-CN" sz="100" i="0" dirty="0">
                <a:solidFill>
                  <a:prstClr val="white"/>
                </a:solidFill>
                <a:latin typeface="Calibri"/>
                <a:ea typeface="宋体"/>
              </a:rPr>
              <a:t>PPT</a:t>
            </a:r>
            <a:r>
              <a:rPr lang="zh-CN" altLang="en-US" sz="100" i="0" dirty="0">
                <a:solidFill>
                  <a:prstClr val="white"/>
                </a:solidFill>
                <a:latin typeface="Calibri"/>
                <a:ea typeface="宋体"/>
              </a:rPr>
              <a:t>背景图片：</a:t>
            </a:r>
            <a:r>
              <a:rPr lang="en-US" altLang="zh-CN" sz="100" i="0" dirty="0">
                <a:solidFill>
                  <a:prstClr val="white"/>
                </a:solidFill>
                <a:latin typeface="Calibri"/>
                <a:ea typeface="宋体"/>
              </a:rPr>
              <a:t>www.1ppt.com/beijing/      PPT</a:t>
            </a:r>
            <a:r>
              <a:rPr lang="zh-CN" altLang="en-US" sz="100" i="0" dirty="0">
                <a:solidFill>
                  <a:prstClr val="white"/>
                </a:solidFill>
                <a:latin typeface="Calibri"/>
                <a:ea typeface="宋体"/>
              </a:rPr>
              <a:t>图表下载：</a:t>
            </a:r>
            <a:r>
              <a:rPr lang="en-US" altLang="zh-CN" sz="100" i="0" dirty="0">
                <a:solidFill>
                  <a:prstClr val="white"/>
                </a:solidFill>
                <a:latin typeface="Calibri"/>
                <a:ea typeface="宋体"/>
              </a:rPr>
              <a:t>www.1ppt.com/tubiao/      </a:t>
            </a:r>
          </a:p>
          <a:p>
            <a:pPr fontAlgn="auto">
              <a:spcBef>
                <a:spcPts val="0"/>
              </a:spcBef>
              <a:spcAft>
                <a:spcPts val="0"/>
              </a:spcAft>
              <a:buFontTx/>
              <a:buNone/>
            </a:pPr>
            <a:r>
              <a:rPr lang="zh-CN" altLang="en-US" sz="100" i="0" dirty="0">
                <a:solidFill>
                  <a:prstClr val="white"/>
                </a:solidFill>
                <a:latin typeface="Calibri"/>
                <a:ea typeface="宋体"/>
              </a:rPr>
              <a:t>优秀</a:t>
            </a:r>
            <a:r>
              <a:rPr lang="en-US" altLang="zh-CN" sz="100" i="0" dirty="0">
                <a:solidFill>
                  <a:prstClr val="white"/>
                </a:solidFill>
                <a:latin typeface="Calibri"/>
                <a:ea typeface="宋体"/>
              </a:rPr>
              <a:t>PPT</a:t>
            </a:r>
            <a:r>
              <a:rPr lang="zh-CN" altLang="en-US" sz="100" i="0" dirty="0">
                <a:solidFill>
                  <a:prstClr val="white"/>
                </a:solidFill>
                <a:latin typeface="Calibri"/>
                <a:ea typeface="宋体"/>
              </a:rPr>
              <a:t>下载：</a:t>
            </a:r>
            <a:r>
              <a:rPr lang="en-US" altLang="zh-CN" sz="100" i="0" dirty="0">
                <a:solidFill>
                  <a:prstClr val="white"/>
                </a:solidFill>
                <a:latin typeface="Calibri"/>
                <a:ea typeface="宋体"/>
              </a:rPr>
              <a:t>www.1ppt.com/xiazai/        PPT</a:t>
            </a:r>
            <a:r>
              <a:rPr lang="zh-CN" altLang="en-US" sz="100" i="0" dirty="0">
                <a:solidFill>
                  <a:prstClr val="white"/>
                </a:solidFill>
                <a:latin typeface="Calibri"/>
                <a:ea typeface="宋体"/>
              </a:rPr>
              <a:t>教程： </a:t>
            </a:r>
            <a:r>
              <a:rPr lang="en-US" altLang="zh-CN" sz="100" i="0" dirty="0">
                <a:solidFill>
                  <a:prstClr val="white"/>
                </a:solidFill>
                <a:latin typeface="Calibri"/>
                <a:ea typeface="宋体"/>
              </a:rPr>
              <a:t>www.1ppt.com/powerpoint/      </a:t>
            </a:r>
          </a:p>
          <a:p>
            <a:pPr fontAlgn="auto">
              <a:spcBef>
                <a:spcPts val="0"/>
              </a:spcBef>
              <a:spcAft>
                <a:spcPts val="0"/>
              </a:spcAft>
              <a:buFontTx/>
              <a:buNone/>
            </a:pPr>
            <a:r>
              <a:rPr lang="en-US" altLang="zh-CN" sz="100" i="0" dirty="0">
                <a:solidFill>
                  <a:prstClr val="white"/>
                </a:solidFill>
                <a:latin typeface="Calibri"/>
                <a:ea typeface="宋体"/>
              </a:rPr>
              <a:t>Word</a:t>
            </a:r>
            <a:r>
              <a:rPr lang="zh-CN" altLang="en-US" sz="100" i="0" dirty="0">
                <a:solidFill>
                  <a:prstClr val="white"/>
                </a:solidFill>
                <a:latin typeface="Calibri"/>
                <a:ea typeface="宋体"/>
              </a:rPr>
              <a:t>教程： </a:t>
            </a:r>
            <a:r>
              <a:rPr lang="en-US" altLang="zh-CN" sz="100" i="0" dirty="0">
                <a:solidFill>
                  <a:prstClr val="white"/>
                </a:solidFill>
                <a:latin typeface="Calibri"/>
                <a:ea typeface="宋体"/>
              </a:rPr>
              <a:t>www.1ppt.com/word/              Excel</a:t>
            </a:r>
            <a:r>
              <a:rPr lang="zh-CN" altLang="en-US" sz="100" i="0" dirty="0">
                <a:solidFill>
                  <a:prstClr val="white"/>
                </a:solidFill>
                <a:latin typeface="Calibri"/>
                <a:ea typeface="宋体"/>
              </a:rPr>
              <a:t>教程：</a:t>
            </a:r>
            <a:r>
              <a:rPr lang="en-US" altLang="zh-CN" sz="100" i="0" dirty="0">
                <a:solidFill>
                  <a:prstClr val="white"/>
                </a:solidFill>
                <a:latin typeface="Calibri"/>
                <a:ea typeface="宋体"/>
              </a:rPr>
              <a:t>www.1ppt.com/excel/  </a:t>
            </a:r>
          </a:p>
          <a:p>
            <a:pPr fontAlgn="auto">
              <a:spcBef>
                <a:spcPts val="0"/>
              </a:spcBef>
              <a:spcAft>
                <a:spcPts val="0"/>
              </a:spcAft>
              <a:buFontTx/>
              <a:buNone/>
            </a:pPr>
            <a:r>
              <a:rPr lang="zh-CN" altLang="en-US" sz="100" i="0" dirty="0">
                <a:solidFill>
                  <a:prstClr val="white"/>
                </a:solidFill>
                <a:latin typeface="Calibri"/>
                <a:ea typeface="宋体"/>
              </a:rPr>
              <a:t>资料下载：</a:t>
            </a:r>
            <a:r>
              <a:rPr lang="en-US" altLang="zh-CN" sz="100" i="0" dirty="0">
                <a:solidFill>
                  <a:prstClr val="white"/>
                </a:solidFill>
                <a:latin typeface="Calibri"/>
                <a:ea typeface="宋体"/>
              </a:rPr>
              <a:t>www.1ppt.com/ziliao/                PPT</a:t>
            </a:r>
            <a:r>
              <a:rPr lang="zh-CN" altLang="en-US" sz="100" i="0" dirty="0">
                <a:solidFill>
                  <a:prstClr val="white"/>
                </a:solidFill>
                <a:latin typeface="Calibri"/>
                <a:ea typeface="宋体"/>
              </a:rPr>
              <a:t>课件下载：</a:t>
            </a:r>
            <a:r>
              <a:rPr lang="en-US" altLang="zh-CN" sz="100" i="0" dirty="0">
                <a:solidFill>
                  <a:prstClr val="white"/>
                </a:solidFill>
                <a:latin typeface="Calibri"/>
                <a:ea typeface="宋体"/>
              </a:rPr>
              <a:t>www.1ppt.com/kejian/ </a:t>
            </a:r>
          </a:p>
          <a:p>
            <a:pPr fontAlgn="auto">
              <a:spcBef>
                <a:spcPts val="0"/>
              </a:spcBef>
              <a:spcAft>
                <a:spcPts val="0"/>
              </a:spcAft>
              <a:buFontTx/>
              <a:buNone/>
            </a:pPr>
            <a:r>
              <a:rPr lang="zh-CN" altLang="en-US" sz="100" i="0" dirty="0">
                <a:solidFill>
                  <a:prstClr val="white"/>
                </a:solidFill>
                <a:latin typeface="Calibri"/>
                <a:ea typeface="宋体"/>
              </a:rPr>
              <a:t>范文下载：</a:t>
            </a:r>
            <a:r>
              <a:rPr lang="en-US" altLang="zh-CN" sz="100" i="0" dirty="0">
                <a:solidFill>
                  <a:prstClr val="white"/>
                </a:solidFill>
                <a:latin typeface="Calibri"/>
                <a:ea typeface="宋体"/>
              </a:rPr>
              <a:t>www.1ppt.com/fanwen/             </a:t>
            </a:r>
            <a:r>
              <a:rPr lang="zh-CN" altLang="en-US" sz="100" i="0" dirty="0">
                <a:solidFill>
                  <a:prstClr val="white"/>
                </a:solidFill>
                <a:latin typeface="Calibri"/>
                <a:ea typeface="宋体"/>
              </a:rPr>
              <a:t>试卷下载：</a:t>
            </a:r>
            <a:r>
              <a:rPr lang="en-US" altLang="zh-CN" sz="100" i="0" dirty="0">
                <a:solidFill>
                  <a:prstClr val="white"/>
                </a:solidFill>
                <a:latin typeface="Calibri"/>
                <a:ea typeface="宋体"/>
              </a:rPr>
              <a:t>www.1ppt.com/shiti/  </a:t>
            </a:r>
          </a:p>
          <a:p>
            <a:pPr fontAlgn="auto">
              <a:spcBef>
                <a:spcPts val="0"/>
              </a:spcBef>
              <a:spcAft>
                <a:spcPts val="0"/>
              </a:spcAft>
              <a:buFontTx/>
              <a:buNone/>
            </a:pPr>
            <a:r>
              <a:rPr lang="zh-CN" altLang="en-US" sz="100" i="0" dirty="0">
                <a:solidFill>
                  <a:prstClr val="white"/>
                </a:solidFill>
                <a:latin typeface="Calibri"/>
                <a:ea typeface="宋体"/>
              </a:rPr>
              <a:t>教案下载：</a:t>
            </a:r>
            <a:r>
              <a:rPr lang="en-US" altLang="zh-CN" sz="100" i="0" dirty="0">
                <a:solidFill>
                  <a:prstClr val="white"/>
                </a:solidFill>
                <a:latin typeface="Calibri"/>
                <a:ea typeface="宋体"/>
              </a:rPr>
              <a:t>www.1ppt.com/jiaoan/  </a:t>
            </a:r>
            <a:r>
              <a:rPr lang="en-US" altLang="zh-CN" sz="100" i="0" dirty="0" smtClean="0">
                <a:solidFill>
                  <a:prstClr val="white"/>
                </a:solidFill>
                <a:latin typeface="Calibri"/>
                <a:ea typeface="宋体"/>
              </a:rPr>
              <a:t>      </a:t>
            </a:r>
            <a:endParaRPr lang="en-US" altLang="zh-CN" sz="100" i="0" dirty="0">
              <a:solidFill>
                <a:prstClr val="white"/>
              </a:solidFill>
              <a:latin typeface="Calibri"/>
              <a:ea typeface="宋体"/>
            </a:endParaRPr>
          </a:p>
          <a:p>
            <a:pPr fontAlgn="auto">
              <a:spcBef>
                <a:spcPts val="0"/>
              </a:spcBef>
              <a:spcAft>
                <a:spcPts val="0"/>
              </a:spcAft>
              <a:buFontTx/>
              <a:buNone/>
            </a:pPr>
            <a:r>
              <a:rPr lang="zh-CN" altLang="en-US" sz="100" i="0" dirty="0" smtClean="0">
                <a:solidFill>
                  <a:prstClr val="white"/>
                </a:solidFill>
                <a:latin typeface="Calibri"/>
                <a:ea typeface="宋体"/>
              </a:rPr>
              <a:t>字体下载：</a:t>
            </a:r>
            <a:r>
              <a:rPr lang="en-US" altLang="zh-CN" sz="100" i="0" dirty="0" smtClean="0">
                <a:solidFill>
                  <a:prstClr val="white"/>
                </a:solidFill>
                <a:latin typeface="Calibri"/>
                <a:ea typeface="宋体"/>
              </a:rPr>
              <a:t>www.1ppt.com/ziti/</a:t>
            </a:r>
            <a:endParaRPr lang="en-US" altLang="zh-CN" sz="100" i="0" dirty="0">
              <a:solidFill>
                <a:prstClr val="white"/>
              </a:solidFill>
              <a:latin typeface="Calibri"/>
              <a:ea typeface="宋体"/>
            </a:endParaRPr>
          </a:p>
          <a:p>
            <a:pPr fontAlgn="auto">
              <a:spcBef>
                <a:spcPts val="0"/>
              </a:spcBef>
              <a:spcAft>
                <a:spcPts val="0"/>
              </a:spcAft>
              <a:buFontTx/>
              <a:buNone/>
            </a:pPr>
            <a:r>
              <a:rPr lang="en-US" altLang="zh-CN" sz="100" i="0" dirty="0">
                <a:solidFill>
                  <a:prstClr val="white"/>
                </a:solidFill>
                <a:latin typeface="Calibri"/>
                <a:ea typeface="宋体"/>
              </a:rPr>
              <a:t> </a:t>
            </a:r>
            <a:endParaRPr lang="zh-CN" altLang="en-US" sz="100" i="0" dirty="0">
              <a:solidFill>
                <a:prstClr val="white"/>
              </a:solidFill>
              <a:latin typeface="Calibri"/>
              <a:ea typeface="宋体"/>
            </a:endParaRPr>
          </a:p>
        </p:txBody>
      </p:sp>
    </p:spTree>
    <p:extLst>
      <p:ext uri="{BB962C8B-B14F-4D97-AF65-F5344CB8AC3E}">
        <p14:creationId xmlns:p14="http://schemas.microsoft.com/office/powerpoint/2010/main" val="1887480519"/>
      </p:ext>
    </p:extLst>
  </p:cSld>
  <p:clrMapOvr>
    <a:masterClrMapping/>
  </p:clrMapOvr>
  <p:transition spd="slow" advTm="4000">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282805950"/>
      </p:ext>
    </p:extLst>
  </p:cSld>
  <p:clrMapOvr>
    <a:masterClrMapping/>
  </p:clrMapOvr>
  <p:transition spd="slow" advTm="4000">
    <p:comb/>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989853"/>
      </p:ext>
    </p:extLst>
  </p:cSld>
  <p:clrMapOvr>
    <a:masterClrMapping/>
  </p:clrMapOvr>
  <p:transition spd="slow" advTm="4000">
    <p:comb/>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312"/>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312"/>
            <a:ext cx="5111750" cy="439054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5849"/>
            <a:ext cx="3008313" cy="351901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16625130"/>
      </p:ext>
    </p:extLst>
  </p:cSld>
  <p:clrMapOvr>
    <a:masterClrMapping/>
  </p:clrMapOvr>
  <p:transition spd="slow" advTm="4000">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76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058"/>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218"/>
            <a:ext cx="5486400" cy="6029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861513569"/>
      </p:ext>
    </p:extLst>
  </p:cSld>
  <p:clrMapOvr>
    <a:masterClrMapping/>
  </p:clrMapOvr>
  <p:transition spd="slow" advTm="4000">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spd="slow" advTm="4000">
    <p:comb/>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Verdana" pitchFamily="34" charset="0"/>
          <a:ea typeface="微软雅黑" pitchFamily="34" charset="-122"/>
        </a:defRPr>
      </a:lvl2pPr>
      <a:lvl3pPr algn="l" rtl="0" eaLnBrk="0" fontAlgn="base" hangingPunct="0">
        <a:spcBef>
          <a:spcPct val="0"/>
        </a:spcBef>
        <a:spcAft>
          <a:spcPct val="0"/>
        </a:spcAft>
        <a:defRPr sz="3200" b="1">
          <a:solidFill>
            <a:schemeClr val="bg1"/>
          </a:solidFill>
          <a:latin typeface="Verdana" pitchFamily="34" charset="0"/>
          <a:ea typeface="微软雅黑" pitchFamily="34" charset="-122"/>
        </a:defRPr>
      </a:lvl3pPr>
      <a:lvl4pPr algn="l" rtl="0" eaLnBrk="0" fontAlgn="base" hangingPunct="0">
        <a:spcBef>
          <a:spcPct val="0"/>
        </a:spcBef>
        <a:spcAft>
          <a:spcPct val="0"/>
        </a:spcAft>
        <a:defRPr sz="3200" b="1">
          <a:solidFill>
            <a:schemeClr val="bg1"/>
          </a:solidFill>
          <a:latin typeface="Verdana" pitchFamily="34" charset="0"/>
          <a:ea typeface="微软雅黑" pitchFamily="34" charset="-122"/>
        </a:defRPr>
      </a:lvl4pPr>
      <a:lvl5pPr algn="l" rtl="0" eaLnBrk="0" fontAlgn="base" hangingPunct="0">
        <a:spcBef>
          <a:spcPct val="0"/>
        </a:spcBef>
        <a:spcAft>
          <a:spcPct val="0"/>
        </a:spcAft>
        <a:defRPr sz="3200" b="1">
          <a:solidFill>
            <a:schemeClr val="bg1"/>
          </a:solidFill>
          <a:latin typeface="Verdana" pitchFamily="34" charset="0"/>
          <a:ea typeface="微软雅黑" pitchFamily="34" charset="-122"/>
        </a:defRPr>
      </a:lvl5pPr>
      <a:lvl6pPr marL="457200" algn="l" rtl="0" eaLnBrk="0" fontAlgn="base" hangingPunct="0">
        <a:spcBef>
          <a:spcPct val="0"/>
        </a:spcBef>
        <a:spcAft>
          <a:spcPct val="0"/>
        </a:spcAft>
        <a:defRPr sz="3200" b="1">
          <a:solidFill>
            <a:schemeClr val="bg1"/>
          </a:solidFill>
          <a:latin typeface="Verdana" pitchFamily="34" charset="0"/>
          <a:ea typeface="微软雅黑" pitchFamily="34" charset="-122"/>
        </a:defRPr>
      </a:lvl6pPr>
      <a:lvl7pPr marL="914400" algn="l" rtl="0" eaLnBrk="0" fontAlgn="base" hangingPunct="0">
        <a:spcBef>
          <a:spcPct val="0"/>
        </a:spcBef>
        <a:spcAft>
          <a:spcPct val="0"/>
        </a:spcAft>
        <a:defRPr sz="3200" b="1">
          <a:solidFill>
            <a:schemeClr val="bg1"/>
          </a:solidFill>
          <a:latin typeface="Verdana" pitchFamily="34" charset="0"/>
          <a:ea typeface="微软雅黑" pitchFamily="34" charset="-122"/>
        </a:defRPr>
      </a:lvl7pPr>
      <a:lvl8pPr marL="1371600" algn="l" rtl="0" eaLnBrk="0" fontAlgn="base" hangingPunct="0">
        <a:spcBef>
          <a:spcPct val="0"/>
        </a:spcBef>
        <a:spcAft>
          <a:spcPct val="0"/>
        </a:spcAft>
        <a:defRPr sz="3200" b="1">
          <a:solidFill>
            <a:schemeClr val="bg1"/>
          </a:solidFill>
          <a:latin typeface="Verdana" pitchFamily="34" charset="0"/>
          <a:ea typeface="微软雅黑" pitchFamily="34" charset="-122"/>
        </a:defRPr>
      </a:lvl8pPr>
      <a:lvl9pPr marL="1828800" algn="l" rtl="0" eaLnBrk="0" fontAlgn="base" hangingPunct="0">
        <a:spcBef>
          <a:spcPct val="0"/>
        </a:spcBef>
        <a:spcAft>
          <a:spcPct val="0"/>
        </a:spcAft>
        <a:defRPr sz="3200" b="1">
          <a:solidFill>
            <a:schemeClr val="bg1"/>
          </a:solidFill>
          <a:latin typeface="Verdana" pitchFamily="34" charset="0"/>
          <a:ea typeface="微软雅黑" pitchFamily="34" charset="-122"/>
        </a:defRPr>
      </a:lvl9pPr>
    </p:titleStyle>
    <p:bodyStyle>
      <a:lvl1pPr marL="342900" indent="-342900" algn="l" rtl="0" eaLnBrk="0" fontAlgn="base" hangingPunct="0">
        <a:spcBef>
          <a:spcPct val="20000"/>
        </a:spcBef>
        <a:spcAft>
          <a:spcPct val="0"/>
        </a:spcAft>
        <a:buClr>
          <a:schemeClr val="accent1"/>
        </a:buClr>
        <a:buSzPct val="150000"/>
        <a:buChar char="•"/>
        <a:defRPr sz="28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Font typeface="Wingdings" pitchFamily="2" charset="2"/>
        <a:buChar char="n"/>
        <a:defRPr sz="2400">
          <a:solidFill>
            <a:schemeClr val="tx1"/>
          </a:solidFill>
          <a:latin typeface="+mn-lt"/>
          <a:ea typeface="+mn-ea"/>
        </a:defRPr>
      </a:lvl2pPr>
      <a:lvl3pPr marL="1143000" indent="-228600" algn="l" rtl="0" eaLnBrk="0" fontAlgn="base" hangingPunct="0">
        <a:spcBef>
          <a:spcPct val="20000"/>
        </a:spcBef>
        <a:spcAft>
          <a:spcPct val="0"/>
        </a:spcAft>
        <a:buClr>
          <a:schemeClr val="accent1"/>
        </a:buClr>
        <a:buSzPct val="150000"/>
        <a:buFont typeface="Wingdings"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5pPr>
      <a:lvl6pPr marL="25146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6pPr>
      <a:lvl7pPr marL="29718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7pPr>
      <a:lvl8pPr marL="34290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8pPr>
      <a:lvl9pPr marL="38862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530820CF-B880-4189-942D-D702A7CBA730}" type="datetimeFigureOut">
              <a:rPr lang="zh-CN" altLang="en-US" i="0" smtClean="0">
                <a:solidFill>
                  <a:prstClr val="black">
                    <a:tint val="75000"/>
                  </a:prstClr>
                </a:solidFill>
                <a:latin typeface="Calibri"/>
                <a:ea typeface="宋体"/>
              </a:rPr>
              <a:pPr fontAlgn="auto">
                <a:spcBef>
                  <a:spcPts val="0"/>
                </a:spcBef>
                <a:spcAft>
                  <a:spcPts val="0"/>
                </a:spcAft>
                <a:buFontTx/>
                <a:buNone/>
              </a:pPr>
              <a:t>2018/11/1</a:t>
            </a:fld>
            <a:endParaRPr lang="zh-CN" altLang="en-US" i="0">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i="0">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0C913308-F349-4B6D-A68A-DD1791B4A57B}" type="slidenum">
              <a:rPr lang="zh-CN" altLang="en-US" i="0" smtClean="0">
                <a:solidFill>
                  <a:prstClr val="black">
                    <a:tint val="75000"/>
                  </a:prstClr>
                </a:solidFill>
                <a:latin typeface="Calibri"/>
                <a:ea typeface="宋体"/>
              </a:rPr>
              <a:pPr fontAlgn="auto">
                <a:spcBef>
                  <a:spcPts val="0"/>
                </a:spcBef>
                <a:spcAft>
                  <a:spcPts val="0"/>
                </a:spcAft>
                <a:buFontTx/>
                <a:buNone/>
              </a:pPr>
              <a:t>‹#›</a:t>
            </a:fld>
            <a:endParaRPr lang="zh-CN" altLang="en-US" i="0">
              <a:solidFill>
                <a:prstClr val="black">
                  <a:tint val="75000"/>
                </a:prstClr>
              </a:solidFill>
              <a:latin typeface="Calibri"/>
              <a:ea typeface="宋体"/>
            </a:endParaRPr>
          </a:p>
        </p:txBody>
      </p:sp>
    </p:spTree>
    <p:extLst>
      <p:ext uri="{BB962C8B-B14F-4D97-AF65-F5344CB8AC3E}">
        <p14:creationId xmlns:p14="http://schemas.microsoft.com/office/powerpoint/2010/main" val="327342265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microsoft.com/office/2007/relationships/hdphoto" Target="../media/hdphoto3.wdp"/><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2.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9.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2.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76.png"/><Relationship Id="rId4" Type="http://schemas.openxmlformats.org/officeDocument/2006/relationships/image" Target="../media/image75.png"/></Relationships>
</file>

<file path=ppt/slides/_rels/slide23.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2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87.png"/><Relationship Id="rId4" Type="http://schemas.openxmlformats.org/officeDocument/2006/relationships/image" Target="../media/image86.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88.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90.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89.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2.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2.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86427" y="1350973"/>
            <a:ext cx="6153925" cy="4389129"/>
          </a:xfrm>
          <a:prstGeom prst="rect">
            <a:avLst/>
          </a:prstGeom>
        </p:spPr>
      </p:pic>
      <p:sp>
        <p:nvSpPr>
          <p:cNvPr id="20" name="Rectangle 13"/>
          <p:cNvSpPr txBox="1">
            <a:spLocks noChangeArrowheads="1"/>
          </p:cNvSpPr>
          <p:nvPr/>
        </p:nvSpPr>
        <p:spPr bwMode="auto">
          <a:xfrm>
            <a:off x="3419872" y="1315508"/>
            <a:ext cx="5623825" cy="5236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4000" i="0" dirty="0">
                <a:latin typeface="李旭科毛笔行书" panose="02010600030101010101" pitchFamily="2" charset="-122"/>
                <a:ea typeface="李旭科毛笔行书" panose="02010600030101010101" pitchFamily="2" charset="-122"/>
              </a:rPr>
              <a:t>点击添加您的标题内容</a:t>
            </a:r>
          </a:p>
        </p:txBody>
      </p:sp>
      <p:sp>
        <p:nvSpPr>
          <p:cNvPr id="23" name="Rectangle 13"/>
          <p:cNvSpPr txBox="1">
            <a:spLocks noChangeArrowheads="1"/>
          </p:cNvSpPr>
          <p:nvPr/>
        </p:nvSpPr>
        <p:spPr bwMode="auto">
          <a:xfrm>
            <a:off x="4355976" y="1838648"/>
            <a:ext cx="4022853"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fontAlgn="ctr" hangingPunct="1">
              <a:lnSpc>
                <a:spcPct val="90000"/>
              </a:lnSpc>
              <a:spcBef>
                <a:spcPct val="20000"/>
              </a:spcBef>
            </a:pPr>
            <a:r>
              <a:rPr lang="en-US" altLang="zh-CN" sz="1400" i="0" dirty="0" smtClean="0">
                <a:latin typeface="方正黑体简体" pitchFamily="2" charset="-122"/>
                <a:ea typeface="方正黑体简体" pitchFamily="2" charset="-122"/>
              </a:rPr>
              <a:t>——</a:t>
            </a:r>
            <a:r>
              <a:rPr lang="zh-CN" altLang="en-US" sz="1400" i="0" dirty="0" smtClean="0">
                <a:latin typeface="方正黑体简体" pitchFamily="2" charset="-122"/>
                <a:ea typeface="方正黑体简体" pitchFamily="2" charset="-122"/>
              </a:rPr>
              <a:t>茶文化茶艺培训讲座中国风动态</a:t>
            </a:r>
            <a:r>
              <a:rPr lang="en-US" altLang="zh-CN" sz="1400" i="0" dirty="0" smtClean="0">
                <a:latin typeface="方正黑体简体" pitchFamily="2" charset="-122"/>
                <a:ea typeface="方正黑体简体" pitchFamily="2" charset="-122"/>
              </a:rPr>
              <a:t>PPT</a:t>
            </a:r>
            <a:r>
              <a:rPr lang="en-US" altLang="zh-CN" sz="1400" i="0" dirty="0">
                <a:latin typeface="方正黑体简体" pitchFamily="2" charset="-122"/>
                <a:ea typeface="方正黑体简体" pitchFamily="2" charset="-122"/>
              </a:rPr>
              <a:t>——</a:t>
            </a:r>
            <a:endParaRPr lang="zh-CN" altLang="en-US" sz="1400" i="0" dirty="0">
              <a:latin typeface="方正黑体简体" pitchFamily="2" charset="-122"/>
              <a:ea typeface="方正黑体简体" pitchFamily="2" charset="-122"/>
            </a:endParaRPr>
          </a:p>
        </p:txBody>
      </p:sp>
      <p:sp>
        <p:nvSpPr>
          <p:cNvPr id="38" name="Rectangle 13"/>
          <p:cNvSpPr txBox="1">
            <a:spLocks noChangeArrowheads="1"/>
          </p:cNvSpPr>
          <p:nvPr/>
        </p:nvSpPr>
        <p:spPr bwMode="auto">
          <a:xfrm>
            <a:off x="4279964" y="843558"/>
            <a:ext cx="3808041"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ct val="120000"/>
              </a:lnSpc>
              <a:spcBef>
                <a:spcPct val="20000"/>
              </a:spcBef>
            </a:pPr>
            <a:r>
              <a:rPr lang="en-US" altLang="zh-CN" sz="2400" b="0" i="0" dirty="0">
                <a:latin typeface="方正大黑简体" pitchFamily="2" charset="-122"/>
                <a:ea typeface="方正大黑简体" pitchFamily="2" charset="-122"/>
              </a:rPr>
              <a:t>POWERPOINT</a:t>
            </a:r>
            <a:r>
              <a:rPr lang="zh-CN" altLang="en-US" sz="2400" b="0" i="0" dirty="0">
                <a:latin typeface="方正大黑简体" pitchFamily="2" charset="-122"/>
                <a:ea typeface="方正大黑简体" pitchFamily="2" charset="-122"/>
              </a:rPr>
              <a:t>动态模板</a:t>
            </a:r>
          </a:p>
        </p:txBody>
      </p:sp>
      <p:pic>
        <p:nvPicPr>
          <p:cNvPr id="7" name="Picture 3" descr="I:\我的模板\中国风模板\中国风模板05\宽版\树叶\树叶0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4180" y="-163413"/>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我的模板\中国风模板\中国风模板05\宽版\树叶\树叶0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51588" y="-296758"/>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I:\我的模板\中国风模板\中国风模板05\宽版\树叶\树叶03.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19284" y="59516"/>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我的模板\中国风模板\中国风模板05\宽版\树叶\树叶04.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39934" y="-163413"/>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我的模板\中国风模板\中国风模板05\宽版\树叶\树叶04.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4413850">
            <a:off x="-308695" y="475740"/>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我的模板\中国风模板\中国风模板05\宽版\树叶\树叶04.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15828100" flipV="1">
            <a:off x="7740901" y="-295049"/>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I:\我的模板\中国风模板\中国风模板05\宽版\树叶\树叶04.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18064902">
            <a:off x="5278390" y="-225443"/>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I:\我的模板\中国风模板\中国风模板05\宽版\树叶\树叶0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415422" y="-318988"/>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I:\我的模板\中国风模板\中国风模板05\宽版\树叶\树叶03.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flipH="1">
            <a:off x="6779266" y="-380578"/>
            <a:ext cx="171450" cy="21907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
          <p:cNvSpPr txBox="1">
            <a:spLocks noChangeArrowheads="1"/>
          </p:cNvSpPr>
          <p:nvPr/>
        </p:nvSpPr>
        <p:spPr bwMode="auto">
          <a:xfrm>
            <a:off x="676154" y="-92546"/>
            <a:ext cx="1954381"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3800" i="0" dirty="0">
                <a:latin typeface="李旭科毛笔行书" pitchFamily="2" charset="-122"/>
                <a:ea typeface="李旭科毛笔行书" pitchFamily="2" charset="-122"/>
              </a:rPr>
              <a:t>茶</a:t>
            </a:r>
          </a:p>
        </p:txBody>
      </p:sp>
      <p:sp>
        <p:nvSpPr>
          <p:cNvPr id="21" name="TextBox 2"/>
          <p:cNvSpPr txBox="1">
            <a:spLocks noChangeArrowheads="1"/>
          </p:cNvSpPr>
          <p:nvPr/>
        </p:nvSpPr>
        <p:spPr bwMode="auto">
          <a:xfrm>
            <a:off x="2205488" y="1131590"/>
            <a:ext cx="146706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0" i="0" dirty="0">
                <a:latin typeface="李旭科毛笔行书" pitchFamily="2" charset="-122"/>
                <a:ea typeface="李旭科毛笔行书" pitchFamily="2" charset="-122"/>
              </a:rPr>
              <a:t>文</a:t>
            </a:r>
          </a:p>
        </p:txBody>
      </p:sp>
      <p:sp>
        <p:nvSpPr>
          <p:cNvPr id="22" name="矩形 3"/>
          <p:cNvSpPr>
            <a:spLocks noChangeArrowheads="1"/>
          </p:cNvSpPr>
          <p:nvPr/>
        </p:nvSpPr>
        <p:spPr bwMode="auto">
          <a:xfrm>
            <a:off x="1332760" y="1701264"/>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8800" i="0" dirty="0">
                <a:latin typeface="李旭科毛笔行书" pitchFamily="2" charset="-122"/>
                <a:ea typeface="李旭科毛笔行书" pitchFamily="2" charset="-122"/>
              </a:rPr>
              <a:t>化</a:t>
            </a:r>
            <a:endParaRPr lang="zh-CN" altLang="en-US" sz="1600" i="0" dirty="0">
              <a:latin typeface="李旭科毛笔行书" pitchFamily="2" charset="-122"/>
              <a:ea typeface="李旭科毛笔行书" pitchFamily="2" charset="-122"/>
            </a:endParaRPr>
          </a:p>
        </p:txBody>
      </p:sp>
      <p:pic>
        <p:nvPicPr>
          <p:cNvPr id="24" name="Picture 2" descr="G:\公司\茶\印章.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971600" y="2067694"/>
            <a:ext cx="553562" cy="1063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8"/>
          <p:cNvSpPr txBox="1">
            <a:spLocks noChangeArrowheads="1"/>
          </p:cNvSpPr>
          <p:nvPr/>
        </p:nvSpPr>
        <p:spPr bwMode="auto">
          <a:xfrm>
            <a:off x="395536" y="915665"/>
            <a:ext cx="615553" cy="2190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i="0" dirty="0">
                <a:latin typeface="华文隶书" pitchFamily="2" charset="-122"/>
                <a:ea typeface="华文隶书" pitchFamily="2" charset="-122"/>
              </a:rPr>
              <a:t>中国历史传承不可或缺的</a:t>
            </a:r>
            <a:endParaRPr lang="en-US" altLang="zh-CN" sz="1400" i="0" dirty="0">
              <a:latin typeface="华文隶书" pitchFamily="2" charset="-122"/>
              <a:ea typeface="华文隶书" pitchFamily="2" charset="-122"/>
            </a:endParaRPr>
          </a:p>
          <a:p>
            <a:pPr eaLnBrk="1" hangingPunct="1"/>
            <a:r>
              <a:rPr lang="zh-CN" altLang="en-US" sz="1400" i="0" dirty="0">
                <a:latin typeface="华文隶书" pitchFamily="2" charset="-122"/>
                <a:ea typeface="华文隶书" pitchFamily="2" charset="-122"/>
              </a:rPr>
              <a:t>重要组成部分</a:t>
            </a:r>
          </a:p>
        </p:txBody>
      </p:sp>
    </p:spTree>
  </p:cSld>
  <p:clrMapOvr>
    <a:masterClrMapping/>
  </p:clrMapOvr>
  <mc:AlternateContent xmlns:mc="http://schemas.openxmlformats.org/markup-compatibility/2006" xmlns:p14="http://schemas.microsoft.com/office/powerpoint/2010/main">
    <mc:Choice Requires="p14">
      <p:transition spd="slow" p14:dur="4000" advClick="0" advTm="20000">
        <p14:vortex dir="r"/>
      </p:transition>
    </mc:Choice>
    <mc:Fallback xmlns="">
      <p:transition spd="slow" advClick="0"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4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1900"/>
                            </p:stCondLst>
                            <p:childTnLst>
                              <p:par>
                                <p:cTn id="25" presetID="42"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par>
                          <p:cTn id="30" fill="hold">
                            <p:stCondLst>
                              <p:cond delay="2900"/>
                            </p:stCondLst>
                            <p:childTnLst>
                              <p:par>
                                <p:cTn id="31" presetID="23" presetClass="entr" presetSubtype="32"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strVal val="4*#ppt_w"/>
                                          </p:val>
                                        </p:tav>
                                        <p:tav tm="100000">
                                          <p:val>
                                            <p:strVal val="#ppt_w"/>
                                          </p:val>
                                        </p:tav>
                                      </p:tavLst>
                                    </p:anim>
                                    <p:anim calcmode="lin" valueType="num">
                                      <p:cBhvr>
                                        <p:cTn id="34" dur="500" fill="hold"/>
                                        <p:tgtEl>
                                          <p:spTgt spid="24"/>
                                        </p:tgtEl>
                                        <p:attrNameLst>
                                          <p:attrName>ppt_h</p:attrName>
                                        </p:attrNameLst>
                                      </p:cBhvr>
                                      <p:tavLst>
                                        <p:tav tm="0">
                                          <p:val>
                                            <p:strVal val="4*#ppt_h"/>
                                          </p:val>
                                        </p:tav>
                                        <p:tav tm="100000">
                                          <p:val>
                                            <p:strVal val="#ppt_h"/>
                                          </p:val>
                                        </p:tav>
                                      </p:tavLst>
                                    </p:anim>
                                  </p:childTnLst>
                                </p:cTn>
                              </p:par>
                            </p:childTnLst>
                          </p:cTn>
                        </p:par>
                        <p:par>
                          <p:cTn id="35" fill="hold">
                            <p:stCondLst>
                              <p:cond delay="3400"/>
                            </p:stCondLst>
                            <p:childTnLst>
                              <p:par>
                                <p:cTn id="36" presetID="52" presetClass="entr" presetSubtype="0" fill="hold" grpId="5" nodeType="afterEffect">
                                  <p:stCondLst>
                                    <p:cond delay="0"/>
                                  </p:stCondLst>
                                  <p:iterate type="lt">
                                    <p:tmPct val="10000"/>
                                  </p:iterate>
                                  <p:childTnLst>
                                    <p:set>
                                      <p:cBhvr>
                                        <p:cTn id="37" dur="1" fill="hold">
                                          <p:stCondLst>
                                            <p:cond delay="0"/>
                                          </p:stCondLst>
                                        </p:cTn>
                                        <p:tgtEl>
                                          <p:spTgt spid="20"/>
                                        </p:tgtEl>
                                        <p:attrNameLst>
                                          <p:attrName>style.visibility</p:attrName>
                                        </p:attrNameLst>
                                      </p:cBhvr>
                                      <p:to>
                                        <p:strVal val="visible"/>
                                      </p:to>
                                    </p:set>
                                    <p:animScale>
                                      <p:cBhvr>
                                        <p:cTn id="38" dur="2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2000" decel="50000" fill="hold">
                                          <p:stCondLst>
                                            <p:cond delay="0"/>
                                          </p:stCondLst>
                                        </p:cTn>
                                        <p:tgtEl>
                                          <p:spTgt spid="20"/>
                                        </p:tgtEl>
                                        <p:attrNameLst>
                                          <p:attrName>ppt_x</p:attrName>
                                          <p:attrName>ppt_y</p:attrName>
                                        </p:attrNameLst>
                                      </p:cBhvr>
                                    </p:animMotion>
                                    <p:animEffect transition="in" filter="fade">
                                      <p:cBhvr>
                                        <p:cTn id="40" dur="2000"/>
                                        <p:tgtEl>
                                          <p:spTgt spid="20"/>
                                        </p:tgtEl>
                                      </p:cBhvr>
                                    </p:animEffect>
                                  </p:childTnLst>
                                </p:cTn>
                              </p:par>
                            </p:childTnLst>
                          </p:cTn>
                        </p:par>
                        <p:par>
                          <p:cTn id="41" fill="hold">
                            <p:stCondLst>
                              <p:cond delay="7200"/>
                            </p:stCondLst>
                            <p:childTnLst>
                              <p:par>
                                <p:cTn id="42" presetID="41" presetClass="entr" presetSubtype="0" fill="hold" grpId="4" nodeType="afterEffect">
                                  <p:stCondLst>
                                    <p:cond delay="0"/>
                                  </p:stCondLst>
                                  <p:iterate type="lt">
                                    <p:tmPct val="15385"/>
                                  </p:iterate>
                                  <p:childTnLst>
                                    <p:set>
                                      <p:cBhvr>
                                        <p:cTn id="43" dur="1" fill="hold">
                                          <p:stCondLst>
                                            <p:cond delay="0"/>
                                          </p:stCondLst>
                                        </p:cTn>
                                        <p:tgtEl>
                                          <p:spTgt spid="38"/>
                                        </p:tgtEl>
                                        <p:attrNameLst>
                                          <p:attrName>style.visibility</p:attrName>
                                        </p:attrNameLst>
                                      </p:cBhvr>
                                      <p:to>
                                        <p:strVal val="visible"/>
                                      </p:to>
                                    </p:set>
                                    <p:anim calcmode="lin" valueType="num">
                                      <p:cBhvr>
                                        <p:cTn id="4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8"/>
                                        </p:tgtEl>
                                        <p:attrNameLst>
                                          <p:attrName>ppt_y</p:attrName>
                                        </p:attrNameLst>
                                      </p:cBhvr>
                                      <p:tavLst>
                                        <p:tav tm="0">
                                          <p:val>
                                            <p:strVal val="#ppt_y"/>
                                          </p:val>
                                        </p:tav>
                                        <p:tav tm="100000">
                                          <p:val>
                                            <p:strVal val="#ppt_y"/>
                                          </p:val>
                                        </p:tav>
                                      </p:tavLst>
                                    </p:anim>
                                    <p:anim calcmode="lin" valueType="num">
                                      <p:cBhvr>
                                        <p:cTn id="4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8"/>
                                        </p:tgtEl>
                                      </p:cBhvr>
                                    </p:animEffect>
                                  </p:childTnLst>
                                </p:cTn>
                              </p:par>
                            </p:childTnLst>
                          </p:cTn>
                        </p:par>
                        <p:par>
                          <p:cTn id="49" fill="hold">
                            <p:stCondLst>
                              <p:cond delay="8700"/>
                            </p:stCondLst>
                            <p:childTnLst>
                              <p:par>
                                <p:cTn id="50" presetID="47" presetClass="entr" presetSubtype="0" fill="hold" grpId="4" nodeType="afterEffect">
                                  <p:stCondLst>
                                    <p:cond delay="0"/>
                                  </p:stCondLst>
                                  <p:iterate type="lt">
                                    <p:tmPct val="10000"/>
                                  </p:iterate>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51" presetClass="path" presetSubtype="0" repeatCount="3000"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56" dur="5000" fill="hold"/>
                                        <p:tgtEl>
                                          <p:spTgt spid="7"/>
                                        </p:tgtEl>
                                        <p:attrNameLst>
                                          <p:attrName>ppt_x</p:attrName>
                                          <p:attrName>ppt_y</p:attrName>
                                        </p:attrNameLst>
                                      </p:cBhvr>
                                      <p:rCtr x="4274" y="47647"/>
                                    </p:animMotion>
                                  </p:childTnLst>
                                </p:cTn>
                              </p:par>
                              <p:par>
                                <p:cTn id="57" presetID="58" presetClass="path" presetSubtype="0" repeatCount="3000"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58" dur="5000" fill="hold"/>
                                        <p:tgtEl>
                                          <p:spTgt spid="8"/>
                                        </p:tgtEl>
                                        <p:attrNameLst>
                                          <p:attrName>ppt_x</p:attrName>
                                          <p:attrName>ppt_y</p:attrName>
                                        </p:attrNameLst>
                                      </p:cBhvr>
                                      <p:rCtr x="8209" y="53794"/>
                                    </p:animMotion>
                                  </p:childTnLst>
                                </p:cTn>
                              </p:par>
                              <p:par>
                                <p:cTn id="59" presetID="51" presetClass="path" presetSubtype="0" repeatCount="3000" accel="50000" decel="50000" fill="hold" nodeType="withEffect">
                                  <p:stCondLst>
                                    <p:cond delay="2500"/>
                                  </p:stCondLst>
                                  <p:childTnLst>
                                    <p:animMotion origin="layout" path="M 0.01323 -0.14177 C 0.06106 -0.11589 0.22965 0.03382 0.2271 0.14294 C 0.22456 0.23911 -0.00509 0.34147 -0.0017 0.43529 C 0.0017 0.52882 0.22676 0.62411 0.24796 0.70353 C 0.26917 0.78294 0.15078 0.86882 0.12517 0.91235 " pathEditMode="relative" rAng="0" ptsTypes="faaaf">
                                      <p:cBhvr>
                                        <p:cTn id="60" dur="5000" fill="hold"/>
                                        <p:tgtEl>
                                          <p:spTgt spid="11"/>
                                        </p:tgtEl>
                                        <p:attrNameLst>
                                          <p:attrName>ppt_x</p:attrName>
                                          <p:attrName>ppt_y</p:attrName>
                                        </p:attrNameLst>
                                      </p:cBhvr>
                                      <p:rCtr x="11872" y="52706"/>
                                    </p:animMotion>
                                  </p:childTnLst>
                                </p:cTn>
                              </p:par>
                              <p:par>
                                <p:cTn id="61" presetID="58" presetClass="path" presetSubtype="0" repeatCount="3000" accel="50000" decel="50000" fill="hold" nodeType="withEffect">
                                  <p:stCondLst>
                                    <p:cond delay="3000"/>
                                  </p:stCondLst>
                                  <p:childTnLst>
                                    <p:animMotion origin="layout" path="M 0.03951 -0.03705 C 0.058 0.00589 0.1272 0.02883 0.12584 0.19589 C 0.12449 0.36295 0.03103 0.35177 0.02951 0.43589 C 0.03578 0.51471 0.13704 0.61971 0.11652 0.7 C 0.09599 0.7803 -0.05004 0.87324 -0.0938 0.91883 " pathEditMode="relative" rAng="0" ptsTypes="fsfaf">
                                      <p:cBhvr>
                                        <p:cTn id="62" dur="5000" fill="hold"/>
                                        <p:tgtEl>
                                          <p:spTgt spid="9"/>
                                        </p:tgtEl>
                                        <p:attrNameLst>
                                          <p:attrName>ppt_x</p:attrName>
                                          <p:attrName>ppt_y</p:attrName>
                                        </p:attrNameLst>
                                      </p:cBhvr>
                                      <p:rCtr x="-1798" y="47794"/>
                                    </p:animMotion>
                                  </p:childTnLst>
                                </p:cTn>
                              </p:par>
                              <p:par>
                                <p:cTn id="63" presetID="51" presetClass="path" presetSubtype="0" repeatCount="3000" accel="50000" decel="50000" fill="hold" nodeType="withEffect">
                                  <p:stCondLst>
                                    <p:cond delay="3500"/>
                                  </p:stCondLst>
                                  <p:childTnLst>
                                    <p:animMotion origin="layout" path="M 0.00017 2.35294E-6 C 0.02442 0.03 0.15366 0.11147 0.14552 0.18235 C 0.13738 0.25323 -0.05445 0.35147 -0.04851 0.4247 C -0.04257 0.49764 0.17792 0.55059 0.1808 0.62235 C 0.18368 0.69353 0.01323 0.8047 -0.03087 0.85264 " pathEditMode="relative" rAng="0" ptsTypes="faaaF">
                                      <p:cBhvr>
                                        <p:cTn id="64" dur="5000" fill="hold"/>
                                        <p:tgtEl>
                                          <p:spTgt spid="10"/>
                                        </p:tgtEl>
                                        <p:attrNameLst>
                                          <p:attrName>ppt_x</p:attrName>
                                          <p:attrName>ppt_y</p:attrName>
                                        </p:attrNameLst>
                                      </p:cBhvr>
                                      <p:rCtr x="6445" y="42618"/>
                                    </p:animMotion>
                                  </p:childTnLst>
                                </p:cTn>
                              </p:par>
                              <p:par>
                                <p:cTn id="65" presetID="58" presetClass="path" presetSubtype="0" repeatCount="3000" accel="50000" decel="50000" fill="hold" nodeType="withEffect">
                                  <p:stCondLst>
                                    <p:cond delay="3500"/>
                                  </p:stCondLst>
                                  <p:childTnLst>
                                    <p:animMotion origin="layout" path="M 2.15739E-6 4.11765E-6 C -0.02714 0.06264 -0.15333 0.18 -0.15706 0.25176 C -0.1479 0.33764 0.04851 0.42441 0.05393 0.51529 C 0.04901 0.58794 -0.1635 0.71294 -0.12568 0.79764 C -0.08769 0.87323 0.21235 0.93176 0.28036 0.96941 C 0.34871 1.00705 0.28205 1.01235 0.28273 1.02353 " pathEditMode="relative" rAng="0" ptsTypes="fafaaf">
                                      <p:cBhvr>
                                        <p:cTn id="66" dur="5000" fill="hold"/>
                                        <p:tgtEl>
                                          <p:spTgt spid="15"/>
                                        </p:tgtEl>
                                        <p:attrNameLst>
                                          <p:attrName>ppt_x</p:attrName>
                                          <p:attrName>ppt_y</p:attrName>
                                        </p:attrNameLst>
                                      </p:cBhvr>
                                      <p:rCtr x="9261" y="51176"/>
                                    </p:animMotion>
                                  </p:childTnLst>
                                </p:cTn>
                              </p:par>
                              <p:par>
                                <p:cTn id="67" presetID="51" presetClass="path" presetSubtype="0" repeatCount="3000" accel="50000" decel="50000" fill="hold" nodeType="withEffect">
                                  <p:stCondLst>
                                    <p:cond delay="2500"/>
                                  </p:stCondLst>
                                  <p:childTnLst>
                                    <p:animMotion origin="layout" path="M -3.71777E-6 1.76471E-6 C -0.01475 0.04588 -0.08497 0.19117 -0.08853 0.275 C -0.08582 0.37206 0.03172 0.48588 0.01646 0.58147 C 0.00119 0.67706 -0.17622 0.70912 -0.18029 0.84794 C -0.18436 0.98676 0.01595 0.98912 0.07616 1.03382 " pathEditMode="relative" rAng="0" ptsTypes="faasf">
                                      <p:cBhvr>
                                        <p:cTn id="68" dur="5000" fill="hold"/>
                                        <p:tgtEl>
                                          <p:spTgt spid="14"/>
                                        </p:tgtEl>
                                        <p:attrNameLst>
                                          <p:attrName>ppt_x</p:attrName>
                                          <p:attrName>ppt_y</p:attrName>
                                        </p:attrNameLst>
                                      </p:cBhvr>
                                      <p:rCtr x="-5410" y="51676"/>
                                    </p:animMotion>
                                  </p:childTnLst>
                                </p:cTn>
                              </p:par>
                              <p:par>
                                <p:cTn id="69" presetID="58" presetClass="path" presetSubtype="0" repeatCount="3000" accel="50000" decel="50000" fill="hold" nodeType="withEffect">
                                  <p:stCondLst>
                                    <p:cond delay="3000"/>
                                  </p:stCondLst>
                                  <p:childTnLst>
                                    <p:animMotion origin="layout" path="M -0.05677 0.03238 C -0.04201 0.08264 0.01528 0.23775 0.00295 0.31237 C -0.0092 0.3873 -0.12812 0.41474 -0.13003 0.48196 C -0.13177 0.54888 -0.00833 0.6346 -0.00781 0.71477 C -0.00729 0.79525 -0.10225 0.91212 -0.12725 0.96423 " pathEditMode="relative" rAng="0" ptsTypes="faaaf">
                                      <p:cBhvr>
                                        <p:cTn id="70" dur="5000" fill="hold"/>
                                        <p:tgtEl>
                                          <p:spTgt spid="12"/>
                                        </p:tgtEl>
                                        <p:attrNameLst>
                                          <p:attrName>ppt_x</p:attrName>
                                          <p:attrName>ppt_y</p:attrName>
                                        </p:attrNameLst>
                                      </p:cBhvr>
                                      <p:rCtr x="-156" y="46593"/>
                                    </p:animMotion>
                                  </p:childTnLst>
                                </p:cTn>
                              </p:par>
                              <p:par>
                                <p:cTn id="71" presetID="51" presetClass="path" presetSubtype="0" repeatCount="3000" accel="50000" decel="50000" fill="hold" nodeType="withEffect">
                                  <p:stCondLst>
                                    <p:cond delay="3500"/>
                                  </p:stCondLst>
                                  <p:childTnLst>
                                    <p:animMotion origin="layout" path="M 4.01628E-6 4.11765E-6 C 0.02459 0.04205 0.1523 0.18 0.14721 0.25323 C 0.14213 0.32647 -0.02799 0.36235 -0.03053 0.43911 C -0.03308 0.51588 0.12059 0.63941 0.13229 0.71441 C 0.14399 0.78941 0.05919 0.85235 0.04002 0.88853 " pathEditMode="relative" rAng="0" ptsTypes="faaaf">
                                      <p:cBhvr>
                                        <p:cTn id="72" dur="5000" fill="hold"/>
                                        <p:tgtEl>
                                          <p:spTgt spid="13"/>
                                        </p:tgtEl>
                                        <p:attrNameLst>
                                          <p:attrName>ppt_x</p:attrName>
                                          <p:attrName>ppt_y</p:attrName>
                                        </p:attrNameLst>
                                      </p:cBhvr>
                                      <p:rCtr x="5953" y="444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utoUpdateAnimBg="0"/>
      <p:bldP spid="20" grpId="1" bldLvl="0" autoUpdateAnimBg="0"/>
      <p:bldP spid="20" grpId="2" bldLvl="0" autoUpdateAnimBg="0"/>
      <p:bldP spid="20" grpId="3" bldLvl="0" autoUpdateAnimBg="0"/>
      <p:bldP spid="20" grpId="5"/>
      <p:bldP spid="23" grpId="0" bldLvl="0" autoUpdateAnimBg="0"/>
      <p:bldP spid="23" grpId="1" bldLvl="0" autoUpdateAnimBg="0"/>
      <p:bldP spid="23" grpId="2" bldLvl="0" autoUpdateAnimBg="0"/>
      <p:bldP spid="23" grpId="3" bldLvl="0" autoUpdateAnimBg="0"/>
      <p:bldP spid="23" grpId="4"/>
      <p:bldP spid="38" grpId="0" bldLvl="0" autoUpdateAnimBg="0"/>
      <p:bldP spid="38" grpId="1" bldLvl="0" autoUpdateAnimBg="0"/>
      <p:bldP spid="38" grpId="2" bldLvl="0" autoUpdateAnimBg="0"/>
      <p:bldP spid="38" grpId="3" bldLvl="0" autoUpdateAnimBg="0"/>
      <p:bldP spid="38" grpId="4"/>
      <p:bldP spid="19" grpId="0"/>
      <p:bldP spid="21" grpId="0"/>
      <p:bldP spid="22"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47" descr="0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963" y="1840230"/>
            <a:ext cx="3657600" cy="41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50" descr="0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963" y="2508885"/>
            <a:ext cx="3657600" cy="41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51" descr="0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963" y="3177540"/>
            <a:ext cx="3657600" cy="41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52"/>
          <p:cNvSpPr>
            <a:spLocks noChangeArrowheads="1"/>
          </p:cNvSpPr>
          <p:nvPr/>
        </p:nvSpPr>
        <p:spPr bwMode="auto">
          <a:xfrm>
            <a:off x="1147763" y="1515495"/>
            <a:ext cx="3048000" cy="3594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500" b="1">
                <a:solidFill>
                  <a:srgbClr val="000000"/>
                </a:solidFill>
              </a:rPr>
              <a:t>点击输入你想输入的文字内容</a:t>
            </a:r>
          </a:p>
        </p:txBody>
      </p:sp>
      <p:sp>
        <p:nvSpPr>
          <p:cNvPr id="27" name="Rectangle 53"/>
          <p:cNvSpPr>
            <a:spLocks noChangeArrowheads="1"/>
          </p:cNvSpPr>
          <p:nvPr/>
        </p:nvSpPr>
        <p:spPr bwMode="auto">
          <a:xfrm>
            <a:off x="1147763" y="2235585"/>
            <a:ext cx="3048000" cy="3594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500" b="1">
                <a:solidFill>
                  <a:srgbClr val="000000"/>
                </a:solidFill>
              </a:rPr>
              <a:t>点击输入你想输入的文字内容</a:t>
            </a:r>
          </a:p>
        </p:txBody>
      </p:sp>
      <p:sp>
        <p:nvSpPr>
          <p:cNvPr id="28" name="Rectangle 54"/>
          <p:cNvSpPr>
            <a:spLocks noChangeArrowheads="1"/>
          </p:cNvSpPr>
          <p:nvPr/>
        </p:nvSpPr>
        <p:spPr bwMode="auto">
          <a:xfrm>
            <a:off x="1147763" y="2905668"/>
            <a:ext cx="3048000" cy="3594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500" b="1">
                <a:solidFill>
                  <a:srgbClr val="000000"/>
                </a:solidFill>
              </a:rPr>
              <a:t>点击输入你想输入的文字内容</a:t>
            </a:r>
          </a:p>
        </p:txBody>
      </p:sp>
      <p:pic>
        <p:nvPicPr>
          <p:cNvPr id="29" name="Picture 55" descr="0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963" y="3897630"/>
            <a:ext cx="3657600" cy="41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56"/>
          <p:cNvSpPr>
            <a:spLocks noChangeArrowheads="1"/>
          </p:cNvSpPr>
          <p:nvPr/>
        </p:nvSpPr>
        <p:spPr bwMode="auto">
          <a:xfrm>
            <a:off x="1147763" y="3625758"/>
            <a:ext cx="3048000" cy="3594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500" b="1">
                <a:solidFill>
                  <a:srgbClr val="000000"/>
                </a:solidFill>
              </a:rPr>
              <a:t>点击输入你想输入的文字内容</a:t>
            </a:r>
          </a:p>
        </p:txBody>
      </p:sp>
      <p:pic>
        <p:nvPicPr>
          <p:cNvPr id="31" name="Picture 160" descr="1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62514" y="1500188"/>
            <a:ext cx="3887787"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72" descr="鱼1"/>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a:off x="5624514" y="3951923"/>
            <a:ext cx="733425"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73" descr="鱼2"/>
          <p:cNvPicPr>
            <a:picLocks noChangeAspect="1" noChangeArrowheads="1"/>
          </p:cNvPicPr>
          <p:nvPr/>
        </p:nvPicPr>
        <p:blipFill>
          <a:blip r:embed="rId6" cstate="screen">
            <a:lum contrast="12000"/>
            <a:extLst>
              <a:ext uri="{28A0092B-C50C-407E-A947-70E740481C1C}">
                <a14:useLocalDpi xmlns:a14="http://schemas.microsoft.com/office/drawing/2010/main"/>
              </a:ext>
            </a:extLst>
          </a:blip>
          <a:srcRect/>
          <a:stretch>
            <a:fillRect/>
          </a:stretch>
        </p:blipFill>
        <p:spPr bwMode="auto">
          <a:xfrm rot="890613" flipH="1">
            <a:off x="7378700" y="3540443"/>
            <a:ext cx="627063" cy="72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74" descr="鱼1"/>
          <p:cNvPicPr>
            <a:picLocks noChangeAspect="1" noChangeArrowheads="1"/>
          </p:cNvPicPr>
          <p:nvPr/>
        </p:nvPicPr>
        <p:blipFill>
          <a:blip r:embed="rId7" cstate="screen">
            <a:lum contrast="20000"/>
            <a:extLst>
              <a:ext uri="{28A0092B-C50C-407E-A947-70E740481C1C}">
                <a14:useLocalDpi xmlns:a14="http://schemas.microsoft.com/office/drawing/2010/main"/>
              </a:ext>
            </a:extLst>
          </a:blip>
          <a:srcRect/>
          <a:stretch>
            <a:fillRect/>
          </a:stretch>
        </p:blipFill>
        <p:spPr bwMode="auto">
          <a:xfrm>
            <a:off x="6484938" y="3701892"/>
            <a:ext cx="360362" cy="40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250" autoRev="1" fill="hold">
                                          <p:stCondLst>
                                            <p:cond delay="0"/>
                                          </p:stCondLst>
                                        </p:cTn>
                                        <p:tgtEl>
                                          <p:spTgt spid="16"/>
                                        </p:tgtEl>
                                        <p:attrNameLst>
                                          <p:attrName>ppt_w</p:attrName>
                                        </p:attrNameLst>
                                      </p:cBhvr>
                                    </p:anim>
                                    <p:anim by="(#ppt_w*0.50)" calcmode="lin" valueType="num">
                                      <p:cBhvr>
                                        <p:cTn id="8" dur="250" decel="50000" autoRev="1" fill="hold">
                                          <p:stCondLst>
                                            <p:cond delay="0"/>
                                          </p:stCondLst>
                                        </p:cTn>
                                        <p:tgtEl>
                                          <p:spTgt spid="16"/>
                                        </p:tgtEl>
                                        <p:attrNameLst>
                                          <p:attrName>ppt_x</p:attrName>
                                        </p:attrNameLst>
                                      </p:cBhvr>
                                    </p:anim>
                                    <p:anim from="(-#ppt_h/2)" to="(#ppt_y)" calcmode="lin" valueType="num">
                                      <p:cBhvr>
                                        <p:cTn id="9" dur="500" fill="hold">
                                          <p:stCondLst>
                                            <p:cond delay="0"/>
                                          </p:stCondLst>
                                        </p:cTn>
                                        <p:tgtEl>
                                          <p:spTgt spid="16"/>
                                        </p:tgtEl>
                                        <p:attrNameLst>
                                          <p:attrName>ppt_y</p:attrName>
                                        </p:attrNameLst>
                                      </p:cBhvr>
                                    </p:anim>
                                    <p:animRot by="21600000">
                                      <p:cBhvr>
                                        <p:cTn id="10" dur="500" fill="hold">
                                          <p:stCondLst>
                                            <p:cond delay="0"/>
                                          </p:stCondLst>
                                        </p:cTn>
                                        <p:tgtEl>
                                          <p:spTgt spid="16"/>
                                        </p:tgtEl>
                                        <p:attrNameLst>
                                          <p:attrName>r</p:attrName>
                                        </p:attrNameLst>
                                      </p:cBhvr>
                                    </p:animRot>
                                  </p:childTnLst>
                                </p:cTn>
                              </p:par>
                            </p:childTnLst>
                          </p:cTn>
                        </p:par>
                        <p:par>
                          <p:cTn id="11" fill="hold">
                            <p:stCondLst>
                              <p:cond delay="1050"/>
                            </p:stCondLst>
                            <p:childTnLst>
                              <p:par>
                                <p:cTn id="12" presetID="55" presetClass="entr" presetSubtype="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1000" fill="hold"/>
                                        <p:tgtEl>
                                          <p:spTgt spid="31"/>
                                        </p:tgtEl>
                                        <p:attrNameLst>
                                          <p:attrName>ppt_w</p:attrName>
                                        </p:attrNameLst>
                                      </p:cBhvr>
                                      <p:tavLst>
                                        <p:tav tm="0">
                                          <p:val>
                                            <p:strVal val="#ppt_w*0.70"/>
                                          </p:val>
                                        </p:tav>
                                        <p:tav tm="100000">
                                          <p:val>
                                            <p:strVal val="#ppt_w"/>
                                          </p:val>
                                        </p:tav>
                                      </p:tavLst>
                                    </p:anim>
                                    <p:anim calcmode="lin" valueType="num">
                                      <p:cBhvr>
                                        <p:cTn id="15" dur="1000" fill="hold"/>
                                        <p:tgtEl>
                                          <p:spTgt spid="31"/>
                                        </p:tgtEl>
                                        <p:attrNameLst>
                                          <p:attrName>ppt_h</p:attrName>
                                        </p:attrNameLst>
                                      </p:cBhvr>
                                      <p:tavLst>
                                        <p:tav tm="0">
                                          <p:val>
                                            <p:strVal val="#ppt_h"/>
                                          </p:val>
                                        </p:tav>
                                        <p:tav tm="100000">
                                          <p:val>
                                            <p:strVal val="#ppt_h"/>
                                          </p:val>
                                        </p:tav>
                                      </p:tavLst>
                                    </p:anim>
                                    <p:animEffect transition="in" filter="fade">
                                      <p:cBhvr>
                                        <p:cTn id="16" dur="1000"/>
                                        <p:tgtEl>
                                          <p:spTgt spid="31"/>
                                        </p:tgtEl>
                                      </p:cBhvr>
                                    </p:animEffect>
                                  </p:childTnLst>
                                </p:cTn>
                              </p:par>
                            </p:childTnLst>
                          </p:cTn>
                        </p:par>
                        <p:par>
                          <p:cTn id="17" fill="hold" nodeType="afterGroup">
                            <p:stCondLst>
                              <p:cond delay="2050"/>
                            </p:stCondLst>
                            <p:childTnLst>
                              <p:par>
                                <p:cTn id="18" presetID="10" presetClass="entr" presetSubtype="0"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2000"/>
                                        <p:tgtEl>
                                          <p:spTgt spid="32"/>
                                        </p:tgtEl>
                                      </p:cBhvr>
                                    </p:animEffect>
                                  </p:childTnLst>
                                </p:cTn>
                              </p:par>
                              <p:par>
                                <p:cTn id="21" presetID="0" presetClass="path" presetSubtype="0" accel="50000" decel="50000" fill="hold" nodeType="withEffect">
                                  <p:stCondLst>
                                    <p:cond delay="0"/>
                                  </p:stCondLst>
                                  <p:childTnLst>
                                    <p:animMotion origin="layout" path="M -0.01111 -0.275 C -0.04236 -0.25278 -0.07361 -0.23033 -0.0875 -0.19653 C -0.10139 -0.16274 -0.10902 -0.1051 -0.09444 -0.07246 C -0.07986 -0.03959 -0.02014 -0.01088 -2.77778E-6 4.44444E-6 " pathEditMode="relative" rAng="0" ptsTypes="aaaA">
                                      <p:cBhvr>
                                        <p:cTn id="22" dur="2000" fill="hold"/>
                                        <p:tgtEl>
                                          <p:spTgt spid="32"/>
                                        </p:tgtEl>
                                        <p:attrNameLst>
                                          <p:attrName>ppt_x</p:attrName>
                                          <p:attrName>ppt_y</p:attrName>
                                        </p:attrNameLst>
                                      </p:cBhvr>
                                      <p:rCtr x="-4340" y="13750"/>
                                    </p:animMotion>
                                  </p:childTnLst>
                                </p:cTn>
                              </p:par>
                              <p:par>
                                <p:cTn id="23" presetID="10" presetClass="entr" presetSubtype="0" fill="hold" nodeType="withEffect">
                                  <p:stCondLst>
                                    <p:cond delay="100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2000"/>
                                        <p:tgtEl>
                                          <p:spTgt spid="34"/>
                                        </p:tgtEl>
                                      </p:cBhvr>
                                    </p:animEffect>
                                  </p:childTnLst>
                                </p:cTn>
                              </p:par>
                              <p:par>
                                <p:cTn id="26" presetID="0" presetClass="path" presetSubtype="0" accel="50000" decel="50000" fill="hold" nodeType="withEffect">
                                  <p:stCondLst>
                                    <p:cond delay="1000"/>
                                  </p:stCondLst>
                                  <p:childTnLst>
                                    <p:animMotion origin="layout" path="M -0.21302 -0.17824 C -0.12431 -0.15162 -0.03559 -0.12477 0.00781 -0.09121 C 0.05121 -0.05764 0.04896 -0.00857 0.04809 0.02361 C 0.04722 0.05578 0.00764 0.09143 0.00225 0.10139 " pathEditMode="relative" ptsTypes="aaaA">
                                      <p:cBhvr>
                                        <p:cTn id="27" dur="2000" fill="hold"/>
                                        <p:tgtEl>
                                          <p:spTgt spid="34"/>
                                        </p:tgtEl>
                                        <p:attrNameLst>
                                          <p:attrName>ppt_x</p:attrName>
                                          <p:attrName>ppt_y</p:attrName>
                                        </p:attrNameLst>
                                      </p:cBhvr>
                                    </p:animMotion>
                                  </p:childTnLst>
                                </p:cTn>
                              </p:par>
                              <p:par>
                                <p:cTn id="28" presetID="10" presetClass="entr" presetSubtype="0" fill="hold" nodeType="withEffect">
                                  <p:stCondLst>
                                    <p:cond delay="200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2000"/>
                                        <p:tgtEl>
                                          <p:spTgt spid="33"/>
                                        </p:tgtEl>
                                      </p:cBhvr>
                                    </p:animEffect>
                                  </p:childTnLst>
                                </p:cTn>
                              </p:par>
                              <p:par>
                                <p:cTn id="31" presetID="0" presetClass="path" presetSubtype="0" accel="50000" decel="50000" fill="hold" nodeType="withEffect">
                                  <p:stCondLst>
                                    <p:cond delay="2000"/>
                                  </p:stCondLst>
                                  <p:childTnLst>
                                    <p:animMotion origin="layout" path="M 0.19844 -0.19838 C 0.14323 -0.1669 0.08819 -0.13518 0.05347 -0.08727 C 0.01875 -0.03958 0.00104 0.05903 -0.0092 0.08889 " pathEditMode="relative" rAng="0" ptsTypes="aaA">
                                      <p:cBhvr>
                                        <p:cTn id="32" dur="2000" fill="hold"/>
                                        <p:tgtEl>
                                          <p:spTgt spid="33"/>
                                        </p:tgtEl>
                                        <p:attrNameLst>
                                          <p:attrName>ppt_x</p:attrName>
                                          <p:attrName>ppt_y</p:attrName>
                                        </p:attrNameLst>
                                      </p:cBhvr>
                                      <p:rCtr x="-10382" y="14352"/>
                                    </p:animMotion>
                                  </p:childTnLst>
                                </p:cTn>
                              </p:par>
                            </p:childTnLst>
                          </p:cTn>
                        </p:par>
                        <p:par>
                          <p:cTn id="33" fill="hold" nodeType="afterGroup">
                            <p:stCondLst>
                              <p:cond delay="6050"/>
                            </p:stCondLst>
                            <p:childTnLst>
                              <p:par>
                                <p:cTn id="34" presetID="29" presetClass="entr" presetSubtype="0"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1000" fill="hold"/>
                                        <p:tgtEl>
                                          <p:spTgt spid="23"/>
                                        </p:tgtEl>
                                        <p:attrNameLst>
                                          <p:attrName>ppt_x</p:attrName>
                                        </p:attrNameLst>
                                      </p:cBhvr>
                                      <p:tavLst>
                                        <p:tav tm="0">
                                          <p:val>
                                            <p:strVal val="#ppt_x-.2"/>
                                          </p:val>
                                        </p:tav>
                                        <p:tav tm="100000">
                                          <p:val>
                                            <p:strVal val="#ppt_x"/>
                                          </p:val>
                                        </p:tav>
                                      </p:tavLst>
                                    </p:anim>
                                    <p:anim calcmode="lin" valueType="num">
                                      <p:cBhvr>
                                        <p:cTn id="37"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38" dur="1000"/>
                                        <p:tgtEl>
                                          <p:spTgt spid="2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6"/>
                                        </p:tgtEl>
                                        <p:attrNameLst>
                                          <p:attrName>ppt_y</p:attrName>
                                        </p:attrNameLst>
                                      </p:cBhvr>
                                      <p:tavLst>
                                        <p:tav tm="0">
                                          <p:val>
                                            <p:strVal val="#ppt_y"/>
                                          </p:val>
                                        </p:tav>
                                        <p:tav tm="100000">
                                          <p:val>
                                            <p:strVal val="#ppt_y"/>
                                          </p:val>
                                        </p:tav>
                                      </p:tavLst>
                                    </p:anim>
                                    <p:anim calcmode="lin" valueType="num">
                                      <p:cBhvr>
                                        <p:cTn id="4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6"/>
                                        </p:tgtEl>
                                      </p:cBhvr>
                                    </p:animEffect>
                                  </p:childTnLst>
                                </p:cTn>
                              </p:par>
                            </p:childTnLst>
                          </p:cTn>
                        </p:par>
                        <p:par>
                          <p:cTn id="48" fill="hold" nodeType="afterGroup">
                            <p:stCondLst>
                              <p:cond delay="1100"/>
                            </p:stCondLst>
                            <p:childTnLst>
                              <p:par>
                                <p:cTn id="49" presetID="29" presetClass="entr" presetSubtype="0"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1000" fill="hold"/>
                                        <p:tgtEl>
                                          <p:spTgt spid="24"/>
                                        </p:tgtEl>
                                        <p:attrNameLst>
                                          <p:attrName>ppt_x</p:attrName>
                                        </p:attrNameLst>
                                      </p:cBhvr>
                                      <p:tavLst>
                                        <p:tav tm="0">
                                          <p:val>
                                            <p:strVal val="#ppt_x-.2"/>
                                          </p:val>
                                        </p:tav>
                                        <p:tav tm="100000">
                                          <p:val>
                                            <p:strVal val="#ppt_x"/>
                                          </p:val>
                                        </p:tav>
                                      </p:tavLst>
                                    </p:anim>
                                    <p:anim calcmode="lin" valueType="num">
                                      <p:cBhvr>
                                        <p:cTn id="52"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53" dur="1000"/>
                                        <p:tgtEl>
                                          <p:spTgt spid="24"/>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41" presetClass="entr" presetSubtype="0" fill="hold" grpId="0" nodeType="clickEffect">
                                  <p:stCondLst>
                                    <p:cond delay="0"/>
                                  </p:stCondLst>
                                  <p:iterate type="lt">
                                    <p:tmPct val="10000"/>
                                  </p:iterate>
                                  <p:childTnLst>
                                    <p:set>
                                      <p:cBhvr>
                                        <p:cTn id="57" dur="1" fill="hold">
                                          <p:stCondLst>
                                            <p:cond delay="0"/>
                                          </p:stCondLst>
                                        </p:cTn>
                                        <p:tgtEl>
                                          <p:spTgt spid="27"/>
                                        </p:tgtEl>
                                        <p:attrNameLst>
                                          <p:attrName>style.visibility</p:attrName>
                                        </p:attrNameLst>
                                      </p:cBhvr>
                                      <p:to>
                                        <p:strVal val="visible"/>
                                      </p:to>
                                    </p:set>
                                    <p:anim calcmode="lin" valueType="num">
                                      <p:cBhvr>
                                        <p:cTn id="58"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7"/>
                                        </p:tgtEl>
                                        <p:attrNameLst>
                                          <p:attrName>ppt_y</p:attrName>
                                        </p:attrNameLst>
                                      </p:cBhvr>
                                      <p:tavLst>
                                        <p:tav tm="0">
                                          <p:val>
                                            <p:strVal val="#ppt_y"/>
                                          </p:val>
                                        </p:tav>
                                        <p:tav tm="100000">
                                          <p:val>
                                            <p:strVal val="#ppt_y"/>
                                          </p:val>
                                        </p:tav>
                                      </p:tavLst>
                                    </p:anim>
                                    <p:anim calcmode="lin" valueType="num">
                                      <p:cBhvr>
                                        <p:cTn id="60"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7"/>
                                        </p:tgtEl>
                                      </p:cBhvr>
                                    </p:animEffect>
                                  </p:childTnLst>
                                </p:cTn>
                              </p:par>
                            </p:childTnLst>
                          </p:cTn>
                        </p:par>
                        <p:par>
                          <p:cTn id="63" fill="hold" nodeType="afterGroup">
                            <p:stCondLst>
                              <p:cond delay="1100"/>
                            </p:stCondLst>
                            <p:childTnLst>
                              <p:par>
                                <p:cTn id="64" presetID="29"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p:cTn id="66" dur="1000" fill="hold"/>
                                        <p:tgtEl>
                                          <p:spTgt spid="25"/>
                                        </p:tgtEl>
                                        <p:attrNameLst>
                                          <p:attrName>ppt_x</p:attrName>
                                        </p:attrNameLst>
                                      </p:cBhvr>
                                      <p:tavLst>
                                        <p:tav tm="0">
                                          <p:val>
                                            <p:strVal val="#ppt_x-.2"/>
                                          </p:val>
                                        </p:tav>
                                        <p:tav tm="100000">
                                          <p:val>
                                            <p:strVal val="#ppt_x"/>
                                          </p:val>
                                        </p:tav>
                                      </p:tavLst>
                                    </p:anim>
                                    <p:anim calcmode="lin" valueType="num">
                                      <p:cBhvr>
                                        <p:cTn id="67"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68" dur="1000"/>
                                        <p:tgtEl>
                                          <p:spTgt spid="25"/>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41" presetClass="entr" presetSubtype="0" fill="hold" grpId="0" nodeType="clickEffect">
                                  <p:stCondLst>
                                    <p:cond delay="0"/>
                                  </p:stCondLst>
                                  <p:iterate type="lt">
                                    <p:tmPct val="10000"/>
                                  </p:iterate>
                                  <p:childTnLst>
                                    <p:set>
                                      <p:cBhvr>
                                        <p:cTn id="72" dur="1" fill="hold">
                                          <p:stCondLst>
                                            <p:cond delay="0"/>
                                          </p:stCondLst>
                                        </p:cTn>
                                        <p:tgtEl>
                                          <p:spTgt spid="28">
                                            <p:txEl>
                                              <p:pRg st="0" end="0"/>
                                            </p:txEl>
                                          </p:spTgt>
                                        </p:tgtEl>
                                        <p:attrNameLst>
                                          <p:attrName>style.visibility</p:attrName>
                                        </p:attrNameLst>
                                      </p:cBhvr>
                                      <p:to>
                                        <p:strVal val="visible"/>
                                      </p:to>
                                    </p:set>
                                    <p:anim calcmode="lin" valueType="num">
                                      <p:cBhvr>
                                        <p:cTn id="73" dur="500" fill="hold"/>
                                        <p:tgtEl>
                                          <p:spTgt spid="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28">
                                            <p:txEl>
                                              <p:pRg st="0" end="0"/>
                                            </p:txEl>
                                          </p:spTgt>
                                        </p:tgtEl>
                                        <p:attrNameLst>
                                          <p:attrName>ppt_y</p:attrName>
                                        </p:attrNameLst>
                                      </p:cBhvr>
                                      <p:tavLst>
                                        <p:tav tm="0">
                                          <p:val>
                                            <p:strVal val="#ppt_y"/>
                                          </p:val>
                                        </p:tav>
                                        <p:tav tm="100000">
                                          <p:val>
                                            <p:strVal val="#ppt_y"/>
                                          </p:val>
                                        </p:tav>
                                      </p:tavLst>
                                    </p:anim>
                                    <p:anim calcmode="lin" valueType="num">
                                      <p:cBhvr>
                                        <p:cTn id="75" dur="500" fill="hold"/>
                                        <p:tgtEl>
                                          <p:spTgt spid="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28">
                                            <p:txEl>
                                              <p:pRg st="0" end="0"/>
                                            </p:txEl>
                                          </p:spTgt>
                                        </p:tgtEl>
                                      </p:cBhvr>
                                    </p:animEffect>
                                  </p:childTnLst>
                                </p:cTn>
                              </p:par>
                            </p:childTnLst>
                          </p:cTn>
                        </p:par>
                        <p:par>
                          <p:cTn id="78" fill="hold" nodeType="afterGroup">
                            <p:stCondLst>
                              <p:cond delay="1100"/>
                            </p:stCondLst>
                            <p:childTnLst>
                              <p:par>
                                <p:cTn id="79" presetID="29" presetClass="entr" presetSubtype="0" fill="hold" nodeType="after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p:cTn id="81" dur="1000" fill="hold"/>
                                        <p:tgtEl>
                                          <p:spTgt spid="29"/>
                                        </p:tgtEl>
                                        <p:attrNameLst>
                                          <p:attrName>ppt_x</p:attrName>
                                        </p:attrNameLst>
                                      </p:cBhvr>
                                      <p:tavLst>
                                        <p:tav tm="0">
                                          <p:val>
                                            <p:strVal val="#ppt_x-.2"/>
                                          </p:val>
                                        </p:tav>
                                        <p:tav tm="100000">
                                          <p:val>
                                            <p:strVal val="#ppt_x"/>
                                          </p:val>
                                        </p:tav>
                                      </p:tavLst>
                                    </p:anim>
                                    <p:anim calcmode="lin" valueType="num">
                                      <p:cBhvr>
                                        <p:cTn id="82"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83" dur="1000"/>
                                        <p:tgtEl>
                                          <p:spTgt spid="29"/>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41" presetClass="entr" presetSubtype="0" fill="hold" grpId="0" nodeType="clickEffect">
                                  <p:stCondLst>
                                    <p:cond delay="0"/>
                                  </p:stCondLst>
                                  <p:iterate type="lt">
                                    <p:tmPct val="10000"/>
                                  </p:iterate>
                                  <p:childTnLst>
                                    <p:set>
                                      <p:cBhvr>
                                        <p:cTn id="87" dur="1" fill="hold">
                                          <p:stCondLst>
                                            <p:cond delay="0"/>
                                          </p:stCondLst>
                                        </p:cTn>
                                        <p:tgtEl>
                                          <p:spTgt spid="30"/>
                                        </p:tgtEl>
                                        <p:attrNameLst>
                                          <p:attrName>style.visibility</p:attrName>
                                        </p:attrNameLst>
                                      </p:cBhvr>
                                      <p:to>
                                        <p:strVal val="visible"/>
                                      </p:to>
                                    </p:set>
                                    <p:anim calcmode="lin" valueType="num">
                                      <p:cBhvr>
                                        <p:cTn id="88"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30"/>
                                        </p:tgtEl>
                                        <p:attrNameLst>
                                          <p:attrName>ppt_y</p:attrName>
                                        </p:attrNameLst>
                                      </p:cBhvr>
                                      <p:tavLst>
                                        <p:tav tm="0">
                                          <p:val>
                                            <p:strVal val="#ppt_y"/>
                                          </p:val>
                                        </p:tav>
                                        <p:tav tm="100000">
                                          <p:val>
                                            <p:strVal val="#ppt_y"/>
                                          </p:val>
                                        </p:tav>
                                      </p:tavLst>
                                    </p:anim>
                                    <p:anim calcmode="lin" valueType="num">
                                      <p:cBhvr>
                                        <p:cTn id="90"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build="allAtOnce"/>
      <p:bldP spid="30"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grpSp>
        <p:nvGrpSpPr>
          <p:cNvPr id="37" name="组合 36"/>
          <p:cNvGrpSpPr/>
          <p:nvPr/>
        </p:nvGrpSpPr>
        <p:grpSpPr>
          <a:xfrm>
            <a:off x="1506423" y="2044215"/>
            <a:ext cx="1656184" cy="2399743"/>
            <a:chOff x="2627784" y="1779662"/>
            <a:chExt cx="2005225" cy="2905489"/>
          </a:xfrm>
        </p:grpSpPr>
        <p:pic>
          <p:nvPicPr>
            <p:cNvPr id="38" name="Picture 2" descr="C:\Users\Thinkpad\Desktop\PNG\1_0003_渐变映射-2-副本-2.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C:\Users\Thinkpad\Desktop\PNG\1_0008_图层-16-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Box 20"/>
          <p:cNvSpPr txBox="1">
            <a:spLocks noChangeArrowheads="1"/>
          </p:cNvSpPr>
          <p:nvPr/>
        </p:nvSpPr>
        <p:spPr bwMode="auto">
          <a:xfrm>
            <a:off x="1714623" y="3529065"/>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grpSp>
        <p:nvGrpSpPr>
          <p:cNvPr id="41" name="组合 40"/>
          <p:cNvGrpSpPr/>
          <p:nvPr/>
        </p:nvGrpSpPr>
        <p:grpSpPr>
          <a:xfrm>
            <a:off x="5934915" y="2018533"/>
            <a:ext cx="1656184" cy="2399743"/>
            <a:chOff x="2627784" y="1779662"/>
            <a:chExt cx="2005225" cy="2905489"/>
          </a:xfrm>
        </p:grpSpPr>
        <p:pic>
          <p:nvPicPr>
            <p:cNvPr id="42" name="Picture 2" descr="C:\Users\Thinkpad\Desktop\PNG\1_0003_渐变映射-2-副本-2.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 descr="C:\Users\Thinkpad\Desktop\PNG\1_0008_图层-16-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44" name="TextBox 20"/>
          <p:cNvSpPr txBox="1">
            <a:spLocks noChangeArrowheads="1"/>
          </p:cNvSpPr>
          <p:nvPr/>
        </p:nvSpPr>
        <p:spPr bwMode="auto">
          <a:xfrm>
            <a:off x="6143115" y="3503383"/>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grpSp>
        <p:nvGrpSpPr>
          <p:cNvPr id="45" name="组合 44"/>
          <p:cNvGrpSpPr/>
          <p:nvPr/>
        </p:nvGrpSpPr>
        <p:grpSpPr>
          <a:xfrm>
            <a:off x="3546149" y="1535183"/>
            <a:ext cx="2005225" cy="2905489"/>
            <a:chOff x="2627784" y="1779662"/>
            <a:chExt cx="2005225" cy="2905489"/>
          </a:xfrm>
        </p:grpSpPr>
        <p:pic>
          <p:nvPicPr>
            <p:cNvPr id="46" name="Picture 2" descr="C:\Users\Thinkpad\Desktop\PNG\1_0003_渐变映射-2-副本-2.png"/>
            <p:cNvPicPr>
              <a:picLocks noChangeAspect="1" noChangeArrowheads="1"/>
            </p:cNvPicPr>
            <p:nvPr/>
          </p:nvPicPr>
          <p:blipFill>
            <a:blip r:embed="rId6" cstate="screen">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descr="C:\Users\Thinkpad\Desktop\PNG\1_0008_图层-16-副本.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836829"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TextBox 20"/>
          <p:cNvSpPr txBox="1">
            <a:spLocks noChangeArrowheads="1"/>
          </p:cNvSpPr>
          <p:nvPr/>
        </p:nvSpPr>
        <p:spPr bwMode="auto">
          <a:xfrm>
            <a:off x="3928869" y="3462270"/>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sp>
        <p:nvSpPr>
          <p:cNvPr id="49" name="TextBox 48"/>
          <p:cNvSpPr txBox="1"/>
          <p:nvPr/>
        </p:nvSpPr>
        <p:spPr>
          <a:xfrm>
            <a:off x="1303378" y="1357104"/>
            <a:ext cx="1954691" cy="68711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dirty="0" smtClean="0"/>
              <a:t>点击</a:t>
            </a:r>
            <a:r>
              <a:rPr lang="zh-CN" altLang="en-US" sz="1600" dirty="0"/>
              <a:t>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sp>
        <p:nvSpPr>
          <p:cNvPr id="50" name="TextBox 49"/>
          <p:cNvSpPr txBox="1"/>
          <p:nvPr/>
        </p:nvSpPr>
        <p:spPr>
          <a:xfrm>
            <a:off x="3546149" y="829304"/>
            <a:ext cx="1954691" cy="68711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dirty="0" smtClean="0"/>
              <a:t>点击</a:t>
            </a:r>
            <a:r>
              <a:rPr lang="zh-CN" altLang="en-US" sz="1600" dirty="0"/>
              <a:t>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sp>
        <p:nvSpPr>
          <p:cNvPr id="51" name="TextBox 50"/>
          <p:cNvSpPr txBox="1"/>
          <p:nvPr/>
        </p:nvSpPr>
        <p:spPr>
          <a:xfrm>
            <a:off x="5785661" y="1331422"/>
            <a:ext cx="1954691" cy="68711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dirty="0" smtClean="0"/>
              <a:t>点击</a:t>
            </a:r>
            <a:r>
              <a:rPr lang="zh-CN" altLang="en-US" sz="1600" dirty="0"/>
              <a:t>此处</a:t>
            </a:r>
            <a:r>
              <a:rPr lang="zh-CN" altLang="en-US" sz="1600" dirty="0" smtClean="0"/>
              <a:t>添加文本</a:t>
            </a:r>
            <a:endParaRPr lang="zh-CN" altLang="en-US" sz="1600" dirty="0"/>
          </a:p>
          <a:p>
            <a:r>
              <a:rPr lang="zh-CN" altLang="en-US" sz="1600" dirty="0"/>
              <a:t>点击此处</a:t>
            </a:r>
            <a:r>
              <a:rPr lang="zh-CN" altLang="en-US" sz="1600" dirty="0" smtClean="0"/>
              <a:t>添加文本</a:t>
            </a:r>
            <a:endParaRPr lang="zh-CN" altLang="en-US" sz="1600" dirty="0"/>
          </a:p>
        </p:txBody>
      </p:sp>
    </p:spTree>
    <p:extLst>
      <p:ext uri="{BB962C8B-B14F-4D97-AF65-F5344CB8AC3E}">
        <p14:creationId xmlns:p14="http://schemas.microsoft.com/office/powerpoint/2010/main" val="3239078309"/>
      </p:ext>
    </p:extLst>
  </p:cSld>
  <p:clrMapOvr>
    <a:masterClrMapping/>
  </p:clrMapOvr>
  <p:transition spd="slow" advClick="0" advTm="8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par>
                                <p:cTn id="16" presetID="12" presetClass="entr" presetSubtype="2"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1000"/>
                                        <p:tgtEl>
                                          <p:spTgt spid="37"/>
                                        </p:tgtEl>
                                        <p:attrNameLst>
                                          <p:attrName>ppt_x</p:attrName>
                                        </p:attrNameLst>
                                      </p:cBhvr>
                                      <p:tavLst>
                                        <p:tav tm="0">
                                          <p:val>
                                            <p:strVal val="#ppt_x+#ppt_w*1.125000"/>
                                          </p:val>
                                        </p:tav>
                                        <p:tav tm="100000">
                                          <p:val>
                                            <p:strVal val="#ppt_x"/>
                                          </p:val>
                                        </p:tav>
                                      </p:tavLst>
                                    </p:anim>
                                    <p:animEffect transition="in" filter="wipe(left)">
                                      <p:cBhvr>
                                        <p:cTn id="19" dur="1000"/>
                                        <p:tgtEl>
                                          <p:spTgt spid="37"/>
                                        </p:tgtEl>
                                      </p:cBhvr>
                                    </p:animEffect>
                                  </p:childTnLst>
                                </p:cTn>
                              </p:par>
                              <p:par>
                                <p:cTn id="20" presetID="12" presetClass="entr" presetSubtype="8"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1000"/>
                                        <p:tgtEl>
                                          <p:spTgt spid="41"/>
                                        </p:tgtEl>
                                        <p:attrNameLst>
                                          <p:attrName>ppt_x</p:attrName>
                                        </p:attrNameLst>
                                      </p:cBhvr>
                                      <p:tavLst>
                                        <p:tav tm="0">
                                          <p:val>
                                            <p:strVal val="#ppt_x-#ppt_w*1.125000"/>
                                          </p:val>
                                        </p:tav>
                                        <p:tav tm="100000">
                                          <p:val>
                                            <p:strVal val="#ppt_x"/>
                                          </p:val>
                                        </p:tav>
                                      </p:tavLst>
                                    </p:anim>
                                    <p:animEffect transition="in" filter="wipe(right)">
                                      <p:cBhvr>
                                        <p:cTn id="23" dur="1000"/>
                                        <p:tgtEl>
                                          <p:spTgt spid="41"/>
                                        </p:tgtEl>
                                      </p:cBhvr>
                                    </p:animEffect>
                                  </p:childTnLst>
                                </p:cTn>
                              </p:par>
                            </p:childTnLst>
                          </p:cTn>
                        </p:par>
                        <p:par>
                          <p:cTn id="24" fill="hold">
                            <p:stCondLst>
                              <p:cond delay="1050"/>
                            </p:stCondLst>
                            <p:childTnLst>
                              <p:par>
                                <p:cTn id="25" presetID="42"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anim calcmode="lin" valueType="num">
                                      <p:cBhvr>
                                        <p:cTn id="33" dur="1000" fill="hold"/>
                                        <p:tgtEl>
                                          <p:spTgt spid="48"/>
                                        </p:tgtEl>
                                        <p:attrNameLst>
                                          <p:attrName>ppt_x</p:attrName>
                                        </p:attrNameLst>
                                      </p:cBhvr>
                                      <p:tavLst>
                                        <p:tav tm="0">
                                          <p:val>
                                            <p:strVal val="#ppt_x"/>
                                          </p:val>
                                        </p:tav>
                                        <p:tav tm="100000">
                                          <p:val>
                                            <p:strVal val="#ppt_x"/>
                                          </p:val>
                                        </p:tav>
                                      </p:tavLst>
                                    </p:anim>
                                    <p:anim calcmode="lin" valueType="num">
                                      <p:cBhvr>
                                        <p:cTn id="34" dur="1000" fill="hold"/>
                                        <p:tgtEl>
                                          <p:spTgt spid="4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1000"/>
                                        <p:tgtEl>
                                          <p:spTgt spid="44"/>
                                        </p:tgtEl>
                                      </p:cBhvr>
                                    </p:animEffect>
                                    <p:anim calcmode="lin" valueType="num">
                                      <p:cBhvr>
                                        <p:cTn id="38" dur="1000" fill="hold"/>
                                        <p:tgtEl>
                                          <p:spTgt spid="44"/>
                                        </p:tgtEl>
                                        <p:attrNameLst>
                                          <p:attrName>ppt_x</p:attrName>
                                        </p:attrNameLst>
                                      </p:cBhvr>
                                      <p:tavLst>
                                        <p:tav tm="0">
                                          <p:val>
                                            <p:strVal val="#ppt_x"/>
                                          </p:val>
                                        </p:tav>
                                        <p:tav tm="100000">
                                          <p:val>
                                            <p:strVal val="#ppt_x"/>
                                          </p:val>
                                        </p:tav>
                                      </p:tavLst>
                                    </p:anim>
                                    <p:anim calcmode="lin" valueType="num">
                                      <p:cBhvr>
                                        <p:cTn id="39" dur="1000" fill="hold"/>
                                        <p:tgtEl>
                                          <p:spTgt spid="44"/>
                                        </p:tgtEl>
                                        <p:attrNameLst>
                                          <p:attrName>ppt_y</p:attrName>
                                        </p:attrNameLst>
                                      </p:cBhvr>
                                      <p:tavLst>
                                        <p:tav tm="0">
                                          <p:val>
                                            <p:strVal val="#ppt_y+.1"/>
                                          </p:val>
                                        </p:tav>
                                        <p:tav tm="100000">
                                          <p:val>
                                            <p:strVal val="#ppt_y"/>
                                          </p:val>
                                        </p:tav>
                                      </p:tavLst>
                                    </p:anim>
                                  </p:childTnLst>
                                </p:cTn>
                              </p:par>
                            </p:childTnLst>
                          </p:cTn>
                        </p:par>
                        <p:par>
                          <p:cTn id="40" fill="hold">
                            <p:stCondLst>
                              <p:cond delay="2550"/>
                            </p:stCondLst>
                            <p:childTnLst>
                              <p:par>
                                <p:cTn id="41" presetID="22" presetClass="entr" presetSubtype="4"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down)">
                                      <p:cBhvr>
                                        <p:cTn id="43" dur="500"/>
                                        <p:tgtEl>
                                          <p:spTgt spid="5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down)">
                                      <p:cBhvr>
                                        <p:cTn id="4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4" grpId="0"/>
      <p:bldP spid="48" grpId="0"/>
      <p:bldP spid="49" grpId="0"/>
      <p:bldP spid="50" grpId="0"/>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 y="668655"/>
            <a:ext cx="6913563" cy="4474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2" descr="4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44975" y="2101692"/>
            <a:ext cx="3309938" cy="208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16"/>
          <p:cNvSpPr txBox="1">
            <a:spLocks noChangeArrowheads="1"/>
          </p:cNvSpPr>
          <p:nvPr/>
        </p:nvSpPr>
        <p:spPr bwMode="auto">
          <a:xfrm>
            <a:off x="4948239" y="2917508"/>
            <a:ext cx="1855787" cy="497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sz="2700" b="1">
                <a:solidFill>
                  <a:srgbClr val="000000"/>
                </a:solidFill>
                <a:ea typeface="楷体" pitchFamily="49" charset="-122"/>
              </a:rPr>
              <a:t>文字标题</a:t>
            </a:r>
          </a:p>
        </p:txBody>
      </p:sp>
      <p:pic>
        <p:nvPicPr>
          <p:cNvPr id="25" name="Picture 4" descr="6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37101" y="1145858"/>
            <a:ext cx="2054225" cy="1655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5" descr="6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59113" y="2998947"/>
            <a:ext cx="2057400" cy="165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6" descr="6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335713" y="2943225"/>
            <a:ext cx="2057400" cy="165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13"/>
          <p:cNvSpPr txBox="1">
            <a:spLocks noChangeArrowheads="1"/>
          </p:cNvSpPr>
          <p:nvPr/>
        </p:nvSpPr>
        <p:spPr bwMode="auto">
          <a:xfrm>
            <a:off x="5230813" y="1711643"/>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sp>
        <p:nvSpPr>
          <p:cNvPr id="29" name="Text Box 14"/>
          <p:cNvSpPr txBox="1">
            <a:spLocks noChangeArrowheads="1"/>
          </p:cNvSpPr>
          <p:nvPr/>
        </p:nvSpPr>
        <p:spPr bwMode="auto">
          <a:xfrm>
            <a:off x="3554413" y="3551873"/>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sp>
        <p:nvSpPr>
          <p:cNvPr id="30" name="Text Box 15"/>
          <p:cNvSpPr txBox="1">
            <a:spLocks noChangeArrowheads="1"/>
          </p:cNvSpPr>
          <p:nvPr/>
        </p:nvSpPr>
        <p:spPr bwMode="auto">
          <a:xfrm>
            <a:off x="6907213" y="3461862"/>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pic>
        <p:nvPicPr>
          <p:cNvPr id="32" name="Picture 8" descr="4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8215808">
            <a:off x="4152107" y="2458720"/>
            <a:ext cx="1171575"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8" descr="49"/>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0607313">
            <a:off x="5118100" y="3640455"/>
            <a:ext cx="1303338" cy="762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8" descr="49"/>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2740783">
            <a:off x="6147039" y="2423557"/>
            <a:ext cx="1075849"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15000">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250" autoRev="1" fill="hold">
                                          <p:stCondLst>
                                            <p:cond delay="0"/>
                                          </p:stCondLst>
                                        </p:cTn>
                                        <p:tgtEl>
                                          <p:spTgt spid="16"/>
                                        </p:tgtEl>
                                        <p:attrNameLst>
                                          <p:attrName>ppt_w</p:attrName>
                                        </p:attrNameLst>
                                      </p:cBhvr>
                                    </p:anim>
                                    <p:anim by="(#ppt_w*0.50)" calcmode="lin" valueType="num">
                                      <p:cBhvr>
                                        <p:cTn id="8" dur="250" decel="50000" autoRev="1" fill="hold">
                                          <p:stCondLst>
                                            <p:cond delay="0"/>
                                          </p:stCondLst>
                                        </p:cTn>
                                        <p:tgtEl>
                                          <p:spTgt spid="16"/>
                                        </p:tgtEl>
                                        <p:attrNameLst>
                                          <p:attrName>ppt_x</p:attrName>
                                        </p:attrNameLst>
                                      </p:cBhvr>
                                    </p:anim>
                                    <p:anim from="(-#ppt_h/2)" to="(#ppt_y)" calcmode="lin" valueType="num">
                                      <p:cBhvr>
                                        <p:cTn id="9" dur="500" fill="hold">
                                          <p:stCondLst>
                                            <p:cond delay="0"/>
                                          </p:stCondLst>
                                        </p:cTn>
                                        <p:tgtEl>
                                          <p:spTgt spid="16"/>
                                        </p:tgtEl>
                                        <p:attrNameLst>
                                          <p:attrName>ppt_y</p:attrName>
                                        </p:attrNameLst>
                                      </p:cBhvr>
                                    </p:anim>
                                    <p:animRot by="21600000">
                                      <p:cBhvr>
                                        <p:cTn id="10" dur="500" fill="hold">
                                          <p:stCondLst>
                                            <p:cond delay="0"/>
                                          </p:stCondLst>
                                        </p:cTn>
                                        <p:tgtEl>
                                          <p:spTgt spid="1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2000"/>
                                        <p:tgtEl>
                                          <p:spTgt spid="2"/>
                                        </p:tgtEl>
                                      </p:cBhvr>
                                    </p:animEffect>
                                  </p:childTnLst>
                                </p:cTn>
                              </p:par>
                              <p:par>
                                <p:cTn id="16" presetID="7" presetClass="entr" presetSubtype="2"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0" fill="hold"/>
                                        <p:tgtEl>
                                          <p:spTgt spid="23"/>
                                        </p:tgtEl>
                                        <p:attrNameLst>
                                          <p:attrName>ppt_x</p:attrName>
                                        </p:attrNameLst>
                                      </p:cBhvr>
                                      <p:tavLst>
                                        <p:tav tm="0">
                                          <p:val>
                                            <p:strVal val="1+#ppt_w/2"/>
                                          </p:val>
                                        </p:tav>
                                        <p:tav tm="100000">
                                          <p:val>
                                            <p:strVal val="#ppt_x"/>
                                          </p:val>
                                        </p:tav>
                                      </p:tavLst>
                                    </p:anim>
                                    <p:anim calcmode="lin" valueType="num">
                                      <p:cBhvr additive="base">
                                        <p:cTn id="19" dur="5000" fill="hold"/>
                                        <p:tgtEl>
                                          <p:spTgt spid="23"/>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5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by="(-#ppt_w*2)" calcmode="lin" valueType="num">
                                      <p:cBhvr rctx="PPT">
                                        <p:cTn id="23" dur="500" autoRev="1" fill="hold">
                                          <p:stCondLst>
                                            <p:cond delay="0"/>
                                          </p:stCondLst>
                                        </p:cTn>
                                        <p:tgtEl>
                                          <p:spTgt spid="24"/>
                                        </p:tgtEl>
                                        <p:attrNameLst>
                                          <p:attrName>ppt_w</p:attrName>
                                        </p:attrNameLst>
                                      </p:cBhvr>
                                    </p:anim>
                                    <p:anim by="(#ppt_w*0.50)" calcmode="lin" valueType="num">
                                      <p:cBhvr>
                                        <p:cTn id="24" dur="500" decel="50000" autoRev="1" fill="hold">
                                          <p:stCondLst>
                                            <p:cond delay="0"/>
                                          </p:stCondLst>
                                        </p:cTn>
                                        <p:tgtEl>
                                          <p:spTgt spid="24"/>
                                        </p:tgtEl>
                                        <p:attrNameLst>
                                          <p:attrName>ppt_x</p:attrName>
                                        </p:attrNameLst>
                                      </p:cBhvr>
                                    </p:anim>
                                    <p:anim from="(-#ppt_h/2)" to="(#ppt_y)" calcmode="lin" valueType="num">
                                      <p:cBhvr>
                                        <p:cTn id="25" dur="1000" fill="hold">
                                          <p:stCondLst>
                                            <p:cond delay="0"/>
                                          </p:stCondLst>
                                        </p:cTn>
                                        <p:tgtEl>
                                          <p:spTgt spid="24"/>
                                        </p:tgtEl>
                                        <p:attrNameLst>
                                          <p:attrName>ppt_y</p:attrName>
                                        </p:attrNameLst>
                                      </p:cBhvr>
                                    </p:anim>
                                    <p:animRot by="21600000">
                                      <p:cBhvr>
                                        <p:cTn id="26" dur="1000" fill="hold">
                                          <p:stCondLst>
                                            <p:cond delay="0"/>
                                          </p:stCondLst>
                                        </p:cTn>
                                        <p:tgtEl>
                                          <p:spTgt spid="24"/>
                                        </p:tgtEl>
                                        <p:attrNameLst>
                                          <p:attrName>r</p:attrName>
                                        </p:attrNameLst>
                                      </p:cBhvr>
                                    </p:animRot>
                                  </p:childTnLst>
                                </p:cTn>
                              </p:par>
                            </p:childTnLst>
                          </p:cTn>
                        </p:par>
                        <p:par>
                          <p:cTn id="27" fill="hold" nodeType="afterGroup">
                            <p:stCondLst>
                              <p:cond delay="6300"/>
                            </p:stCondLst>
                            <p:childTnLst>
                              <p:par>
                                <p:cTn id="28" presetID="9" presetClass="entr" presetSubtype="0"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dissolve">
                                      <p:cBhvr>
                                        <p:cTn id="30" dur="500"/>
                                        <p:tgtEl>
                                          <p:spTgt spid="25"/>
                                        </p:tgtEl>
                                      </p:cBhvr>
                                    </p:animEffect>
                                  </p:childTnLst>
                                </p:cTn>
                              </p:par>
                            </p:childTnLst>
                          </p:cTn>
                        </p:par>
                        <p:par>
                          <p:cTn id="31" fill="hold" nodeType="afterGroup">
                            <p:stCondLst>
                              <p:cond delay="6800"/>
                            </p:stCondLst>
                            <p:childTnLst>
                              <p:par>
                                <p:cTn id="32" presetID="22" presetClass="entr" presetSubtype="8"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2000"/>
                                        <p:tgtEl>
                                          <p:spTgt spid="28"/>
                                        </p:tgtEl>
                                      </p:cBhvr>
                                    </p:animEffect>
                                  </p:childTnLst>
                                </p:cTn>
                              </p:par>
                            </p:childTnLst>
                          </p:cTn>
                        </p:par>
                        <p:par>
                          <p:cTn id="35" fill="hold" nodeType="afterGroup">
                            <p:stCondLst>
                              <p:cond delay="8800"/>
                            </p:stCondLst>
                            <p:childTnLst>
                              <p:par>
                                <p:cTn id="36" presetID="22" presetClass="entr" presetSubtype="1"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up)">
                                      <p:cBhvr>
                                        <p:cTn id="38" dur="500"/>
                                        <p:tgtEl>
                                          <p:spTgt spid="32"/>
                                        </p:tgtEl>
                                      </p:cBhvr>
                                    </p:animEffect>
                                  </p:childTnLst>
                                </p:cTn>
                              </p:par>
                            </p:childTnLst>
                          </p:cTn>
                        </p:par>
                        <p:par>
                          <p:cTn id="39" fill="hold" nodeType="afterGroup">
                            <p:stCondLst>
                              <p:cond delay="9300"/>
                            </p:stCondLst>
                            <p:childTnLst>
                              <p:par>
                                <p:cTn id="40" presetID="9" presetClass="entr" presetSubtype="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dissolve">
                                      <p:cBhvr>
                                        <p:cTn id="42" dur="500"/>
                                        <p:tgtEl>
                                          <p:spTgt spid="26"/>
                                        </p:tgtEl>
                                      </p:cBhvr>
                                    </p:animEffect>
                                  </p:childTnLst>
                                </p:cTn>
                              </p:par>
                            </p:childTnLst>
                          </p:cTn>
                        </p:par>
                        <p:par>
                          <p:cTn id="43" fill="hold" nodeType="afterGroup">
                            <p:stCondLst>
                              <p:cond delay="98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2000"/>
                                        <p:tgtEl>
                                          <p:spTgt spid="29"/>
                                        </p:tgtEl>
                                      </p:cBhvr>
                                    </p:animEffect>
                                  </p:childTnLst>
                                </p:cTn>
                              </p:par>
                            </p:childTnLst>
                          </p:cTn>
                        </p:par>
                        <p:par>
                          <p:cTn id="47" fill="hold" nodeType="afterGroup">
                            <p:stCondLst>
                              <p:cond delay="11800"/>
                            </p:stCondLst>
                            <p:childTnLst>
                              <p:par>
                                <p:cTn id="48" presetID="22" presetClass="entr" presetSubtype="8"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childTnLst>
                          </p:cTn>
                        </p:par>
                        <p:par>
                          <p:cTn id="51" fill="hold" nodeType="afterGroup">
                            <p:stCondLst>
                              <p:cond delay="12300"/>
                            </p:stCondLst>
                            <p:childTnLst>
                              <p:par>
                                <p:cTn id="52" presetID="9"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dissolve">
                                      <p:cBhvr>
                                        <p:cTn id="54" dur="500"/>
                                        <p:tgtEl>
                                          <p:spTgt spid="27"/>
                                        </p:tgtEl>
                                      </p:cBhvr>
                                    </p:animEffect>
                                  </p:childTnLst>
                                </p:cTn>
                              </p:par>
                            </p:childTnLst>
                          </p:cTn>
                        </p:par>
                        <p:par>
                          <p:cTn id="55" fill="hold" nodeType="afterGroup">
                            <p:stCondLst>
                              <p:cond delay="12800"/>
                            </p:stCondLst>
                            <p:childTnLst>
                              <p:par>
                                <p:cTn id="56" presetID="22" presetClass="entr" presetSubtype="8"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2000"/>
                                        <p:tgtEl>
                                          <p:spTgt spid="30"/>
                                        </p:tgtEl>
                                      </p:cBhvr>
                                    </p:animEffect>
                                  </p:childTnLst>
                                </p:cTn>
                              </p:par>
                            </p:childTnLst>
                          </p:cTn>
                        </p:par>
                        <p:par>
                          <p:cTn id="59" fill="hold" nodeType="afterGroup">
                            <p:stCondLst>
                              <p:cond delay="14800"/>
                            </p:stCondLst>
                            <p:childTnLst>
                              <p:par>
                                <p:cTn id="60" presetID="22" presetClass="entr" presetSubtype="4"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down)">
                                      <p:cBhvr>
                                        <p:cTn id="6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29" grpId="0"/>
      <p:bldP spid="30"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grpSp>
        <p:nvGrpSpPr>
          <p:cNvPr id="37" name="组合 36"/>
          <p:cNvGrpSpPr/>
          <p:nvPr/>
        </p:nvGrpSpPr>
        <p:grpSpPr>
          <a:xfrm>
            <a:off x="2153384" y="2591043"/>
            <a:ext cx="4392301" cy="376760"/>
            <a:chOff x="2227579" y="2336572"/>
            <a:chExt cx="4392301" cy="376760"/>
          </a:xfrm>
        </p:grpSpPr>
        <p:cxnSp>
          <p:nvCxnSpPr>
            <p:cNvPr id="38" name="AutoShape 18"/>
            <p:cNvCxnSpPr>
              <a:cxnSpLocks noChangeShapeType="1"/>
            </p:cNvCxnSpPr>
            <p:nvPr/>
          </p:nvCxnSpPr>
          <p:spPr bwMode="auto">
            <a:xfrm>
              <a:off x="4423380" y="2336572"/>
              <a:ext cx="0" cy="3759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40"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pSp>
      <p:pic>
        <p:nvPicPr>
          <p:cNvPr id="41" name="Picture 2" descr="C:\Users\Thinkpad\Desktop\PNG\1_0004_图层-10.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50055" y="918441"/>
            <a:ext cx="1766888" cy="1626793"/>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3619450" y="1249209"/>
            <a:ext cx="133587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43" name="TextBox 42"/>
          <p:cNvSpPr txBox="1"/>
          <p:nvPr/>
        </p:nvSpPr>
        <p:spPr>
          <a:xfrm>
            <a:off x="3608309" y="1487881"/>
            <a:ext cx="1396199"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44" name="Picture 2" descr="C:\Users\Thinkpad\Desktop\PNG\1_0004_图层-1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31640" y="3054926"/>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1616885" y="3385694"/>
            <a:ext cx="130525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46" name="TextBox 45"/>
          <p:cNvSpPr txBox="1"/>
          <p:nvPr/>
        </p:nvSpPr>
        <p:spPr>
          <a:xfrm>
            <a:off x="1631144" y="3624366"/>
            <a:ext cx="1316393"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47" name="Picture 2" descr="C:\Users\Thinkpad\Desktop\PNG\1_0004_图层-1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27791" y="3054926"/>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3813037" y="3372994"/>
            <a:ext cx="1236786"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49" name="TextBox 48"/>
          <p:cNvSpPr txBox="1"/>
          <p:nvPr/>
        </p:nvSpPr>
        <p:spPr>
          <a:xfrm>
            <a:off x="3760833" y="3624366"/>
            <a:ext cx="1352490"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50" name="Picture 2" descr="C:\Users\Thinkpad\Desktop\PNG\1_0004_图层-1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23941" y="3054926"/>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50"/>
          <p:cNvSpPr txBox="1"/>
          <p:nvPr/>
        </p:nvSpPr>
        <p:spPr>
          <a:xfrm>
            <a:off x="5996487" y="3385694"/>
            <a:ext cx="1305438" cy="372410"/>
          </a:xfrm>
          <a:prstGeom prst="rect">
            <a:avLst/>
          </a:prstGeom>
          <a:noFill/>
        </p:spPr>
        <p:txBody>
          <a:bodyPr wrap="square"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r>
              <a:rPr lang="zh-CN" altLang="en-US" dirty="0"/>
              <a:t>此处添加标题</a:t>
            </a:r>
            <a:endParaRPr lang="en-US" altLang="zh-CN" dirty="0"/>
          </a:p>
        </p:txBody>
      </p:sp>
      <p:sp>
        <p:nvSpPr>
          <p:cNvPr id="52" name="TextBox 51"/>
          <p:cNvSpPr txBox="1"/>
          <p:nvPr/>
        </p:nvSpPr>
        <p:spPr>
          <a:xfrm>
            <a:off x="5985345" y="3624366"/>
            <a:ext cx="1388588"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53" name="Picture 5" descr="F:\360安全浏览器下载\水墨\1402\chinaz7.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flipH="1">
            <a:off x="5723941" y="1487881"/>
            <a:ext cx="1181385" cy="1181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9078309"/>
      </p:ext>
    </p:extLst>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31" presetClass="entr" presetSubtype="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par>
                                <p:cTn id="17" presetID="23" presetClass="entr" presetSubtype="52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ppt_x</p:attrName>
                                        </p:attrNameLst>
                                      </p:cBhvr>
                                      <p:tavLst>
                                        <p:tav tm="0">
                                          <p:val>
                                            <p:fltVal val="0.5"/>
                                          </p:val>
                                        </p:tav>
                                        <p:tav tm="100000">
                                          <p:val>
                                            <p:strVal val="#ppt_x"/>
                                          </p:val>
                                        </p:tav>
                                      </p:tavLst>
                                    </p:anim>
                                    <p:anim calcmode="lin" valueType="num">
                                      <p:cBhvr>
                                        <p:cTn id="22" dur="500" fill="hold"/>
                                        <p:tgtEl>
                                          <p:spTgt spid="42"/>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50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 calcmode="lin" valueType="num">
                                      <p:cBhvr>
                                        <p:cTn id="27" dur="500" fill="hold"/>
                                        <p:tgtEl>
                                          <p:spTgt spid="43"/>
                                        </p:tgtEl>
                                        <p:attrNameLst>
                                          <p:attrName>ppt_x</p:attrName>
                                        </p:attrNameLst>
                                      </p:cBhvr>
                                      <p:tavLst>
                                        <p:tav tm="0">
                                          <p:val>
                                            <p:fltVal val="0.5"/>
                                          </p:val>
                                        </p:tav>
                                        <p:tav tm="100000">
                                          <p:val>
                                            <p:strVal val="#ppt_x"/>
                                          </p:val>
                                        </p:tav>
                                      </p:tavLst>
                                    </p:anim>
                                    <p:anim calcmode="lin" valueType="num">
                                      <p:cBhvr>
                                        <p:cTn id="28" dur="500" fill="hold"/>
                                        <p:tgtEl>
                                          <p:spTgt spid="43"/>
                                        </p:tgtEl>
                                        <p:attrNameLst>
                                          <p:attrName>ppt_y</p:attrName>
                                        </p:attrNameLst>
                                      </p:cBhvr>
                                      <p:tavLst>
                                        <p:tav tm="0">
                                          <p:val>
                                            <p:fltVal val="0.5"/>
                                          </p:val>
                                        </p:tav>
                                        <p:tav tm="100000">
                                          <p:val>
                                            <p:strVal val="#ppt_y"/>
                                          </p:val>
                                        </p:tav>
                                      </p:tavLst>
                                    </p:anim>
                                  </p:childTnLst>
                                </p:cTn>
                              </p:par>
                            </p:childTnLst>
                          </p:cTn>
                        </p:par>
                        <p:par>
                          <p:cTn id="29" fill="hold">
                            <p:stCondLst>
                              <p:cond delay="1050"/>
                            </p:stCondLst>
                            <p:childTnLst>
                              <p:par>
                                <p:cTn id="30" presetID="22" presetClass="entr" presetSubtype="1"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up)">
                                      <p:cBhvr>
                                        <p:cTn id="32" dur="500"/>
                                        <p:tgtEl>
                                          <p:spTgt spid="37"/>
                                        </p:tgtEl>
                                      </p:cBhvr>
                                    </p:animEffect>
                                  </p:childTnLst>
                                </p:cTn>
                              </p:par>
                            </p:childTnLst>
                          </p:cTn>
                        </p:par>
                        <p:par>
                          <p:cTn id="33" fill="hold">
                            <p:stCondLst>
                              <p:cond delay="1550"/>
                            </p:stCondLst>
                            <p:childTnLst>
                              <p:par>
                                <p:cTn id="34" presetID="31" presetClass="entr" presetSubtype="0"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1000" fill="hold"/>
                                        <p:tgtEl>
                                          <p:spTgt spid="44"/>
                                        </p:tgtEl>
                                        <p:attrNameLst>
                                          <p:attrName>ppt_w</p:attrName>
                                        </p:attrNameLst>
                                      </p:cBhvr>
                                      <p:tavLst>
                                        <p:tav tm="0">
                                          <p:val>
                                            <p:fltVal val="0"/>
                                          </p:val>
                                        </p:tav>
                                        <p:tav tm="100000">
                                          <p:val>
                                            <p:strVal val="#ppt_w"/>
                                          </p:val>
                                        </p:tav>
                                      </p:tavLst>
                                    </p:anim>
                                    <p:anim calcmode="lin" valueType="num">
                                      <p:cBhvr>
                                        <p:cTn id="37" dur="1000" fill="hold"/>
                                        <p:tgtEl>
                                          <p:spTgt spid="44"/>
                                        </p:tgtEl>
                                        <p:attrNameLst>
                                          <p:attrName>ppt_h</p:attrName>
                                        </p:attrNameLst>
                                      </p:cBhvr>
                                      <p:tavLst>
                                        <p:tav tm="0">
                                          <p:val>
                                            <p:fltVal val="0"/>
                                          </p:val>
                                        </p:tav>
                                        <p:tav tm="100000">
                                          <p:val>
                                            <p:strVal val="#ppt_h"/>
                                          </p:val>
                                        </p:tav>
                                      </p:tavLst>
                                    </p:anim>
                                    <p:anim calcmode="lin" valueType="num">
                                      <p:cBhvr>
                                        <p:cTn id="38" dur="1000" fill="hold"/>
                                        <p:tgtEl>
                                          <p:spTgt spid="44"/>
                                        </p:tgtEl>
                                        <p:attrNameLst>
                                          <p:attrName>style.rotation</p:attrName>
                                        </p:attrNameLst>
                                      </p:cBhvr>
                                      <p:tavLst>
                                        <p:tav tm="0">
                                          <p:val>
                                            <p:fltVal val="90"/>
                                          </p:val>
                                        </p:tav>
                                        <p:tav tm="100000">
                                          <p:val>
                                            <p:fltVal val="0"/>
                                          </p:val>
                                        </p:tav>
                                      </p:tavLst>
                                    </p:anim>
                                    <p:animEffect transition="in" filter="fade">
                                      <p:cBhvr>
                                        <p:cTn id="39" dur="1000"/>
                                        <p:tgtEl>
                                          <p:spTgt spid="44"/>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childTnLst>
                                </p:cTn>
                              </p:par>
                              <p:par>
                                <p:cTn id="46" presetID="31" presetClass="entr" presetSubtype="0" fill="hold"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1000" fill="hold"/>
                                        <p:tgtEl>
                                          <p:spTgt spid="47"/>
                                        </p:tgtEl>
                                        <p:attrNameLst>
                                          <p:attrName>ppt_w</p:attrName>
                                        </p:attrNameLst>
                                      </p:cBhvr>
                                      <p:tavLst>
                                        <p:tav tm="0">
                                          <p:val>
                                            <p:fltVal val="0"/>
                                          </p:val>
                                        </p:tav>
                                        <p:tav tm="100000">
                                          <p:val>
                                            <p:strVal val="#ppt_w"/>
                                          </p:val>
                                        </p:tav>
                                      </p:tavLst>
                                    </p:anim>
                                    <p:anim calcmode="lin" valueType="num">
                                      <p:cBhvr>
                                        <p:cTn id="49" dur="1000" fill="hold"/>
                                        <p:tgtEl>
                                          <p:spTgt spid="47"/>
                                        </p:tgtEl>
                                        <p:attrNameLst>
                                          <p:attrName>ppt_h</p:attrName>
                                        </p:attrNameLst>
                                      </p:cBhvr>
                                      <p:tavLst>
                                        <p:tav tm="0">
                                          <p:val>
                                            <p:fltVal val="0"/>
                                          </p:val>
                                        </p:tav>
                                        <p:tav tm="100000">
                                          <p:val>
                                            <p:strVal val="#ppt_h"/>
                                          </p:val>
                                        </p:tav>
                                      </p:tavLst>
                                    </p:anim>
                                    <p:anim calcmode="lin" valueType="num">
                                      <p:cBhvr>
                                        <p:cTn id="50" dur="1000" fill="hold"/>
                                        <p:tgtEl>
                                          <p:spTgt spid="47"/>
                                        </p:tgtEl>
                                        <p:attrNameLst>
                                          <p:attrName>style.rotation</p:attrName>
                                        </p:attrNameLst>
                                      </p:cBhvr>
                                      <p:tavLst>
                                        <p:tav tm="0">
                                          <p:val>
                                            <p:fltVal val="90"/>
                                          </p:val>
                                        </p:tav>
                                        <p:tav tm="100000">
                                          <p:val>
                                            <p:fltVal val="0"/>
                                          </p:val>
                                        </p:tav>
                                      </p:tavLst>
                                    </p:anim>
                                    <p:animEffect transition="in" filter="fade">
                                      <p:cBhvr>
                                        <p:cTn id="51" dur="1000"/>
                                        <p:tgtEl>
                                          <p:spTgt spid="47"/>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1000"/>
                                        <p:tgtEl>
                                          <p:spTgt spid="49"/>
                                        </p:tgtEl>
                                      </p:cBhvr>
                                    </p:animEffect>
                                  </p:childTnLst>
                                </p:cTn>
                              </p:par>
                              <p:par>
                                <p:cTn id="58" presetID="31" presetClass="entr" presetSubtype="0" fill="hold" nodeType="with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p:cTn id="60" dur="1000" fill="hold"/>
                                        <p:tgtEl>
                                          <p:spTgt spid="50"/>
                                        </p:tgtEl>
                                        <p:attrNameLst>
                                          <p:attrName>ppt_w</p:attrName>
                                        </p:attrNameLst>
                                      </p:cBhvr>
                                      <p:tavLst>
                                        <p:tav tm="0">
                                          <p:val>
                                            <p:fltVal val="0"/>
                                          </p:val>
                                        </p:tav>
                                        <p:tav tm="100000">
                                          <p:val>
                                            <p:strVal val="#ppt_w"/>
                                          </p:val>
                                        </p:tav>
                                      </p:tavLst>
                                    </p:anim>
                                    <p:anim calcmode="lin" valueType="num">
                                      <p:cBhvr>
                                        <p:cTn id="61" dur="1000" fill="hold"/>
                                        <p:tgtEl>
                                          <p:spTgt spid="50"/>
                                        </p:tgtEl>
                                        <p:attrNameLst>
                                          <p:attrName>ppt_h</p:attrName>
                                        </p:attrNameLst>
                                      </p:cBhvr>
                                      <p:tavLst>
                                        <p:tav tm="0">
                                          <p:val>
                                            <p:fltVal val="0"/>
                                          </p:val>
                                        </p:tav>
                                        <p:tav tm="100000">
                                          <p:val>
                                            <p:strVal val="#ppt_h"/>
                                          </p:val>
                                        </p:tav>
                                      </p:tavLst>
                                    </p:anim>
                                    <p:anim calcmode="lin" valueType="num">
                                      <p:cBhvr>
                                        <p:cTn id="62" dur="1000" fill="hold"/>
                                        <p:tgtEl>
                                          <p:spTgt spid="50"/>
                                        </p:tgtEl>
                                        <p:attrNameLst>
                                          <p:attrName>style.rotation</p:attrName>
                                        </p:attrNameLst>
                                      </p:cBhvr>
                                      <p:tavLst>
                                        <p:tav tm="0">
                                          <p:val>
                                            <p:fltVal val="90"/>
                                          </p:val>
                                        </p:tav>
                                        <p:tav tm="100000">
                                          <p:val>
                                            <p:fltVal val="0"/>
                                          </p:val>
                                        </p:tav>
                                      </p:tavLst>
                                    </p:anim>
                                    <p:animEffect transition="in" filter="fade">
                                      <p:cBhvr>
                                        <p:cTn id="63" dur="1000"/>
                                        <p:tgtEl>
                                          <p:spTgt spid="50"/>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51"/>
                                        </p:tgtEl>
                                        <p:attrNameLst>
                                          <p:attrName>style.visibility</p:attrName>
                                        </p:attrNameLst>
                                      </p:cBhvr>
                                      <p:to>
                                        <p:strVal val="visible"/>
                                      </p:to>
                                    </p:set>
                                    <p:animEffect transition="in" filter="fade">
                                      <p:cBhvr>
                                        <p:cTn id="66" dur="1000"/>
                                        <p:tgtEl>
                                          <p:spTgt spid="51"/>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1000"/>
                                        <p:tgtEl>
                                          <p:spTgt spid="52"/>
                                        </p:tgtEl>
                                      </p:cBhvr>
                                    </p:animEffect>
                                  </p:childTnLst>
                                </p:cTn>
                              </p:par>
                            </p:childTnLst>
                          </p:cTn>
                        </p:par>
                        <p:par>
                          <p:cTn id="70" fill="hold">
                            <p:stCondLst>
                              <p:cond delay="3550"/>
                            </p:stCondLst>
                            <p:childTnLst>
                              <p:par>
                                <p:cTn id="71" presetID="31" presetClass="entr" presetSubtype="0" fill="hold" nodeType="after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p:cTn id="73" dur="1000" fill="hold"/>
                                        <p:tgtEl>
                                          <p:spTgt spid="53"/>
                                        </p:tgtEl>
                                        <p:attrNameLst>
                                          <p:attrName>ppt_w</p:attrName>
                                        </p:attrNameLst>
                                      </p:cBhvr>
                                      <p:tavLst>
                                        <p:tav tm="0">
                                          <p:val>
                                            <p:fltVal val="0"/>
                                          </p:val>
                                        </p:tav>
                                        <p:tav tm="100000">
                                          <p:val>
                                            <p:strVal val="#ppt_w"/>
                                          </p:val>
                                        </p:tav>
                                      </p:tavLst>
                                    </p:anim>
                                    <p:anim calcmode="lin" valueType="num">
                                      <p:cBhvr>
                                        <p:cTn id="74" dur="1000" fill="hold"/>
                                        <p:tgtEl>
                                          <p:spTgt spid="53"/>
                                        </p:tgtEl>
                                        <p:attrNameLst>
                                          <p:attrName>ppt_h</p:attrName>
                                        </p:attrNameLst>
                                      </p:cBhvr>
                                      <p:tavLst>
                                        <p:tav tm="0">
                                          <p:val>
                                            <p:fltVal val="0"/>
                                          </p:val>
                                        </p:tav>
                                        <p:tav tm="100000">
                                          <p:val>
                                            <p:strVal val="#ppt_h"/>
                                          </p:val>
                                        </p:tav>
                                      </p:tavLst>
                                    </p:anim>
                                    <p:anim calcmode="lin" valueType="num">
                                      <p:cBhvr>
                                        <p:cTn id="75" dur="1000" fill="hold"/>
                                        <p:tgtEl>
                                          <p:spTgt spid="53"/>
                                        </p:tgtEl>
                                        <p:attrNameLst>
                                          <p:attrName>style.rotation</p:attrName>
                                        </p:attrNameLst>
                                      </p:cBhvr>
                                      <p:tavLst>
                                        <p:tav tm="0">
                                          <p:val>
                                            <p:fltVal val="90"/>
                                          </p:val>
                                        </p:tav>
                                        <p:tav tm="100000">
                                          <p:val>
                                            <p:fltVal val="0"/>
                                          </p:val>
                                        </p:tav>
                                      </p:tavLst>
                                    </p:anim>
                                    <p:animEffect transition="in" filter="fade">
                                      <p:cBhvr>
                                        <p:cTn id="76"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p:bldP spid="43" grpId="0"/>
      <p:bldP spid="45" grpId="0"/>
      <p:bldP spid="46" grpId="0"/>
      <p:bldP spid="48" grpId="0"/>
      <p:bldP spid="49" grpId="0"/>
      <p:bldP spid="51" grpId="0"/>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pic>
        <p:nvPicPr>
          <p:cNvPr id="37" name="Picture 2" descr="C:\Users\Thinkpad\Desktop\s.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32318" y="1798105"/>
            <a:ext cx="8495928" cy="1563841"/>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6179131" y="1956926"/>
            <a:ext cx="1599107" cy="1391339"/>
            <a:chOff x="6165151" y="2023478"/>
            <a:chExt cx="1599107" cy="1391339"/>
          </a:xfrm>
        </p:grpSpPr>
        <p:pic>
          <p:nvPicPr>
            <p:cNvPr id="39" name="Picture 2" descr="C:\Users\Thinkpad\Desktop\PNG\1_0003_渐变映射-2-副本-2.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40"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grpSp>
        <p:nvGrpSpPr>
          <p:cNvPr id="41" name="组合 40"/>
          <p:cNvGrpSpPr/>
          <p:nvPr/>
        </p:nvGrpSpPr>
        <p:grpSpPr>
          <a:xfrm>
            <a:off x="1676534" y="1127232"/>
            <a:ext cx="1584840" cy="609398"/>
            <a:chOff x="1361330" y="1123458"/>
            <a:chExt cx="1584840" cy="609398"/>
          </a:xfrm>
        </p:grpSpPr>
        <p:sp>
          <p:nvSpPr>
            <p:cNvPr id="42" name="矩形标注 41"/>
            <p:cNvSpPr/>
            <p:nvPr/>
          </p:nvSpPr>
          <p:spPr>
            <a:xfrm>
              <a:off x="1361330" y="1684391"/>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3"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dirty="0" smtClean="0">
                  <a:solidFill>
                    <a:schemeClr val="tx1">
                      <a:lumMod val="95000"/>
                      <a:lumOff val="5000"/>
                    </a:schemeClr>
                  </a:solidFill>
                  <a:latin typeface="方正宋黑简体" pitchFamily="2" charset="-122"/>
                  <a:ea typeface="方正宋黑简体" pitchFamily="2" charset="-122"/>
                </a:rPr>
                <a:t>单击</a:t>
              </a:r>
              <a:r>
                <a:rPr lang="zh-CN" altLang="en-US" sz="1400" spc="-150" dirty="0">
                  <a:solidFill>
                    <a:schemeClr val="tx1">
                      <a:lumMod val="95000"/>
                      <a:lumOff val="5000"/>
                    </a:schemeClr>
                  </a:solidFill>
                  <a:latin typeface="方正宋黑简体" pitchFamily="2" charset="-122"/>
                  <a:ea typeface="方正宋黑简体" pitchFamily="2" charset="-122"/>
                </a:rPr>
                <a:t>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44" name="组合 43"/>
          <p:cNvGrpSpPr/>
          <p:nvPr/>
        </p:nvGrpSpPr>
        <p:grpSpPr>
          <a:xfrm>
            <a:off x="4829873" y="1127232"/>
            <a:ext cx="1584840" cy="609398"/>
            <a:chOff x="4751345" y="1097852"/>
            <a:chExt cx="1584840" cy="609398"/>
          </a:xfrm>
        </p:grpSpPr>
        <p:sp>
          <p:nvSpPr>
            <p:cNvPr id="45" name="矩形标注 44"/>
            <p:cNvSpPr/>
            <p:nvPr/>
          </p:nvSpPr>
          <p:spPr>
            <a:xfrm>
              <a:off x="4751345" y="1658785"/>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6" name="Rectangle 28"/>
            <p:cNvSpPr>
              <a:spLocks noChangeArrowheads="1"/>
            </p:cNvSpPr>
            <p:nvPr/>
          </p:nvSpPr>
          <p:spPr bwMode="auto">
            <a:xfrm>
              <a:off x="4818417" y="1097852"/>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dirty="0" smtClean="0">
                  <a:solidFill>
                    <a:schemeClr val="tx1">
                      <a:lumMod val="95000"/>
                      <a:lumOff val="5000"/>
                    </a:schemeClr>
                  </a:solidFill>
                  <a:latin typeface="方正宋黑简体" pitchFamily="2" charset="-122"/>
                  <a:ea typeface="方正宋黑简体" pitchFamily="2" charset="-122"/>
                </a:rPr>
                <a:t>单击</a:t>
              </a:r>
              <a:r>
                <a:rPr lang="zh-CN" altLang="en-US" sz="1400" spc="-150" dirty="0">
                  <a:solidFill>
                    <a:schemeClr val="tx1">
                      <a:lumMod val="95000"/>
                      <a:lumOff val="5000"/>
                    </a:schemeClr>
                  </a:solidFill>
                  <a:latin typeface="方正宋黑简体" pitchFamily="2" charset="-122"/>
                  <a:ea typeface="方正宋黑简体" pitchFamily="2" charset="-122"/>
                </a:rPr>
                <a:t>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47" name="组合 46"/>
          <p:cNvGrpSpPr/>
          <p:nvPr/>
        </p:nvGrpSpPr>
        <p:grpSpPr>
          <a:xfrm>
            <a:off x="3245276" y="3504556"/>
            <a:ext cx="1584840" cy="629649"/>
            <a:chOff x="1361330" y="1103207"/>
            <a:chExt cx="1584840" cy="629649"/>
          </a:xfrm>
        </p:grpSpPr>
        <p:sp>
          <p:nvSpPr>
            <p:cNvPr id="48" name="矩形标注 47"/>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9"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dirty="0" smtClean="0">
                  <a:solidFill>
                    <a:schemeClr val="tx1">
                      <a:lumMod val="95000"/>
                      <a:lumOff val="5000"/>
                    </a:schemeClr>
                  </a:solidFill>
                  <a:latin typeface="方正宋黑简体" pitchFamily="2" charset="-122"/>
                  <a:ea typeface="方正宋黑简体" pitchFamily="2" charset="-122"/>
                </a:rPr>
                <a:t>单击</a:t>
              </a:r>
              <a:r>
                <a:rPr lang="zh-CN" altLang="en-US" sz="1400" spc="-150" dirty="0">
                  <a:solidFill>
                    <a:schemeClr val="tx1">
                      <a:lumMod val="95000"/>
                      <a:lumOff val="5000"/>
                    </a:schemeClr>
                  </a:solidFill>
                  <a:latin typeface="方正宋黑简体" pitchFamily="2" charset="-122"/>
                  <a:ea typeface="方正宋黑简体" pitchFamily="2" charset="-122"/>
                </a:rPr>
                <a:t>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50" name="组合 49"/>
          <p:cNvGrpSpPr/>
          <p:nvPr/>
        </p:nvGrpSpPr>
        <p:grpSpPr>
          <a:xfrm>
            <a:off x="6356678" y="3504556"/>
            <a:ext cx="1584840" cy="629649"/>
            <a:chOff x="1361330" y="1103207"/>
            <a:chExt cx="1584840" cy="629649"/>
          </a:xfrm>
        </p:grpSpPr>
        <p:sp>
          <p:nvSpPr>
            <p:cNvPr id="51" name="矩形标注 50"/>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2"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dirty="0" smtClean="0">
                  <a:solidFill>
                    <a:schemeClr val="tx1">
                      <a:lumMod val="95000"/>
                      <a:lumOff val="5000"/>
                    </a:schemeClr>
                  </a:solidFill>
                  <a:latin typeface="方正宋黑简体" pitchFamily="2" charset="-122"/>
                  <a:ea typeface="方正宋黑简体" pitchFamily="2" charset="-122"/>
                </a:rPr>
                <a:t>单击</a:t>
              </a:r>
              <a:r>
                <a:rPr lang="zh-CN" altLang="en-US" sz="1400" spc="-150" dirty="0">
                  <a:solidFill>
                    <a:schemeClr val="tx1">
                      <a:lumMod val="95000"/>
                      <a:lumOff val="5000"/>
                    </a:schemeClr>
                  </a:solidFill>
                  <a:latin typeface="方正宋黑简体" pitchFamily="2" charset="-122"/>
                  <a:ea typeface="方正宋黑简体" pitchFamily="2" charset="-122"/>
                </a:rPr>
                <a:t>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53" name="组合 52"/>
          <p:cNvGrpSpPr/>
          <p:nvPr/>
        </p:nvGrpSpPr>
        <p:grpSpPr>
          <a:xfrm>
            <a:off x="4663972" y="1956926"/>
            <a:ext cx="1599107" cy="1391339"/>
            <a:chOff x="6165151" y="2023478"/>
            <a:chExt cx="1599107" cy="1391339"/>
          </a:xfrm>
        </p:grpSpPr>
        <p:pic>
          <p:nvPicPr>
            <p:cNvPr id="54" name="Picture 2" descr="C:\Users\Thinkpad\Desktop\PNG\1_0003_渐变映射-2-副本-2.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55"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grpSp>
        <p:nvGrpSpPr>
          <p:cNvPr id="56" name="组合 55"/>
          <p:cNvGrpSpPr/>
          <p:nvPr/>
        </p:nvGrpSpPr>
        <p:grpSpPr>
          <a:xfrm>
            <a:off x="3148812" y="1956926"/>
            <a:ext cx="1599107" cy="1391339"/>
            <a:chOff x="6165151" y="2023478"/>
            <a:chExt cx="1599107" cy="1391339"/>
          </a:xfrm>
        </p:grpSpPr>
        <p:pic>
          <p:nvPicPr>
            <p:cNvPr id="57" name="Picture 2" descr="C:\Users\Thinkpad\Desktop\PNG\1_0003_渐变映射-2-副本-2.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58"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grpSp>
        <p:nvGrpSpPr>
          <p:cNvPr id="59" name="组合 58"/>
          <p:cNvGrpSpPr/>
          <p:nvPr/>
        </p:nvGrpSpPr>
        <p:grpSpPr>
          <a:xfrm>
            <a:off x="1633652" y="1956926"/>
            <a:ext cx="1599107" cy="1391339"/>
            <a:chOff x="6165151" y="2023478"/>
            <a:chExt cx="1599107" cy="1391339"/>
          </a:xfrm>
        </p:grpSpPr>
        <p:pic>
          <p:nvPicPr>
            <p:cNvPr id="60" name="Picture 2" descr="C:\Users\Thinkpad\Desktop\PNG\1_0003_渐变映射-2-副本-2.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61"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spTree>
    <p:extLst>
      <p:ext uri="{BB962C8B-B14F-4D97-AF65-F5344CB8AC3E}">
        <p14:creationId xmlns:p14="http://schemas.microsoft.com/office/powerpoint/2010/main" val="3239078309"/>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8"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childTnLst>
                          </p:cTn>
                        </p:par>
                        <p:par>
                          <p:cTn id="15" fill="hold">
                            <p:stCondLst>
                              <p:cond delay="1050"/>
                            </p:stCondLst>
                            <p:childTnLst>
                              <p:par>
                                <p:cTn id="16" presetID="10" presetClass="entr" presetSubtype="0"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par>
                                <p:cTn id="19" presetID="10" presetClass="entr" presetSubtype="0" fill="hold" nodeType="withEffect">
                                  <p:stCondLst>
                                    <p:cond delay="25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childTnLst>
                                </p:cTn>
                              </p:par>
                              <p:par>
                                <p:cTn id="22" presetID="10" presetClass="entr" presetSubtype="0" fill="hold" nodeType="withEffect">
                                  <p:stCondLst>
                                    <p:cond delay="50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par>
                                <p:cTn id="25" presetID="10" presetClass="entr" presetSubtype="0" fill="hold" nodeType="withEffect">
                                  <p:stCondLst>
                                    <p:cond delay="75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2300"/>
                            </p:stCondLst>
                            <p:childTnLst>
                              <p:par>
                                <p:cTn id="29" presetID="47"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1000"/>
                                        <p:tgtEl>
                                          <p:spTgt spid="41"/>
                                        </p:tgtEl>
                                      </p:cBhvr>
                                    </p:animEffect>
                                    <p:anim calcmode="lin" valueType="num">
                                      <p:cBhvr>
                                        <p:cTn id="32" dur="1000" fill="hold"/>
                                        <p:tgtEl>
                                          <p:spTgt spid="41"/>
                                        </p:tgtEl>
                                        <p:attrNameLst>
                                          <p:attrName>ppt_x</p:attrName>
                                        </p:attrNameLst>
                                      </p:cBhvr>
                                      <p:tavLst>
                                        <p:tav tm="0">
                                          <p:val>
                                            <p:strVal val="#ppt_x"/>
                                          </p:val>
                                        </p:tav>
                                        <p:tav tm="100000">
                                          <p:val>
                                            <p:strVal val="#ppt_x"/>
                                          </p:val>
                                        </p:tav>
                                      </p:tavLst>
                                    </p:anim>
                                    <p:anim calcmode="lin" valueType="num">
                                      <p:cBhvr>
                                        <p:cTn id="33" dur="1000" fill="hold"/>
                                        <p:tgtEl>
                                          <p:spTgt spid="4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1000"/>
                                        <p:tgtEl>
                                          <p:spTgt spid="47"/>
                                        </p:tgtEl>
                                      </p:cBhvr>
                                    </p:animEffect>
                                    <p:anim calcmode="lin" valueType="num">
                                      <p:cBhvr>
                                        <p:cTn id="37" dur="1000" fill="hold"/>
                                        <p:tgtEl>
                                          <p:spTgt spid="47"/>
                                        </p:tgtEl>
                                        <p:attrNameLst>
                                          <p:attrName>ppt_x</p:attrName>
                                        </p:attrNameLst>
                                      </p:cBhvr>
                                      <p:tavLst>
                                        <p:tav tm="0">
                                          <p:val>
                                            <p:strVal val="#ppt_x"/>
                                          </p:val>
                                        </p:tav>
                                        <p:tav tm="100000">
                                          <p:val>
                                            <p:strVal val="#ppt_x"/>
                                          </p:val>
                                        </p:tav>
                                      </p:tavLst>
                                    </p:anim>
                                    <p:anim calcmode="lin" valueType="num">
                                      <p:cBhvr>
                                        <p:cTn id="38" dur="1000" fill="hold"/>
                                        <p:tgtEl>
                                          <p:spTgt spid="47"/>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1000"/>
                                        <p:tgtEl>
                                          <p:spTgt spid="44"/>
                                        </p:tgtEl>
                                      </p:cBhvr>
                                    </p:animEffect>
                                    <p:anim calcmode="lin" valueType="num">
                                      <p:cBhvr>
                                        <p:cTn id="42" dur="1000" fill="hold"/>
                                        <p:tgtEl>
                                          <p:spTgt spid="44"/>
                                        </p:tgtEl>
                                        <p:attrNameLst>
                                          <p:attrName>ppt_x</p:attrName>
                                        </p:attrNameLst>
                                      </p:cBhvr>
                                      <p:tavLst>
                                        <p:tav tm="0">
                                          <p:val>
                                            <p:strVal val="#ppt_x"/>
                                          </p:val>
                                        </p:tav>
                                        <p:tav tm="100000">
                                          <p:val>
                                            <p:strVal val="#ppt_x"/>
                                          </p:val>
                                        </p:tav>
                                      </p:tavLst>
                                    </p:anim>
                                    <p:anim calcmode="lin" valueType="num">
                                      <p:cBhvr>
                                        <p:cTn id="43" dur="1000" fill="hold"/>
                                        <p:tgtEl>
                                          <p:spTgt spid="4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1000"/>
                                        <p:tgtEl>
                                          <p:spTgt spid="50"/>
                                        </p:tgtEl>
                                      </p:cBhvr>
                                    </p:animEffect>
                                    <p:anim calcmode="lin" valueType="num">
                                      <p:cBhvr>
                                        <p:cTn id="47" dur="1000" fill="hold"/>
                                        <p:tgtEl>
                                          <p:spTgt spid="50"/>
                                        </p:tgtEl>
                                        <p:attrNameLst>
                                          <p:attrName>ppt_x</p:attrName>
                                        </p:attrNameLst>
                                      </p:cBhvr>
                                      <p:tavLst>
                                        <p:tav tm="0">
                                          <p:val>
                                            <p:strVal val="#ppt_x"/>
                                          </p:val>
                                        </p:tav>
                                        <p:tav tm="100000">
                                          <p:val>
                                            <p:strVal val="#ppt_x"/>
                                          </p:val>
                                        </p:tav>
                                      </p:tavLst>
                                    </p:anim>
                                    <p:anim calcmode="lin" valueType="num">
                                      <p:cBhvr>
                                        <p:cTn id="4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descr="F:\360安全浏览器下载\水墨\1402\13.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bwMode="auto">
          <a:xfrm>
            <a:off x="2051720" y="555526"/>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nvSpPr>
        <p:spPr>
          <a:xfrm>
            <a:off x="2771800" y="1347614"/>
            <a:ext cx="3442628" cy="1107996"/>
          </a:xfrm>
          <a:prstGeom prst="rect">
            <a:avLst/>
          </a:prstGeom>
        </p:spPr>
        <p:txBody>
          <a:bodyPr wrap="square">
            <a:spAutoFit/>
          </a:bodyPr>
          <a:lstStyle/>
          <a:p>
            <a:pPr algn="ctr"/>
            <a:r>
              <a:rPr lang="zh-CN" altLang="en-US" sz="6600" spc="-300" dirty="0" smtClean="0">
                <a:latin typeface="方正字迹-吕建德字体" panose="02010600010101010101" pitchFamily="2" charset="-122"/>
                <a:ea typeface="方正字迹-吕建德字体" panose="02010600010101010101" pitchFamily="2" charset="-122"/>
              </a:rPr>
              <a:t>第三部分</a:t>
            </a:r>
            <a:endParaRPr lang="zh-CN" altLang="en-US" sz="6600" spc="-300" dirty="0">
              <a:latin typeface="方正字迹-吕建德字体" panose="02010600010101010101" pitchFamily="2" charset="-122"/>
              <a:ea typeface="方正字迹-吕建德字体" panose="02010600010101010101" pitchFamily="2" charset="-122"/>
            </a:endParaRPr>
          </a:p>
        </p:txBody>
      </p:sp>
      <p:sp>
        <p:nvSpPr>
          <p:cNvPr id="28" name="矩形 27"/>
          <p:cNvSpPr/>
          <p:nvPr/>
        </p:nvSpPr>
        <p:spPr>
          <a:xfrm>
            <a:off x="2258667" y="3564711"/>
            <a:ext cx="5002153" cy="646331"/>
          </a:xfrm>
          <a:prstGeom prst="rect">
            <a:avLst/>
          </a:prstGeom>
        </p:spPr>
        <p:txBody>
          <a:bodyPr wrap="square">
            <a:spAutoFit/>
          </a:bodyPr>
          <a:lstStyle/>
          <a:p>
            <a:pPr algn="ctr"/>
            <a:r>
              <a:rPr lang="zh-CN" altLang="en-US" sz="3600" spc="-300" dirty="0" smtClean="0">
                <a:latin typeface="方正华隶简体" pitchFamily="65" charset="-122"/>
                <a:ea typeface="方正华隶简体" pitchFamily="65" charset="-122"/>
              </a:rPr>
              <a:t>单击此处添加文字模板</a:t>
            </a:r>
            <a:endParaRPr lang="zh-CN" altLang="en-US" sz="3600" spc="-300" dirty="0">
              <a:latin typeface="方正华隶简体" pitchFamily="65" charset="-122"/>
              <a:ea typeface="方正华隶简体" pitchFamily="65" charset="-122"/>
            </a:endParaRPr>
          </a:p>
        </p:txBody>
      </p:sp>
      <p:pic>
        <p:nvPicPr>
          <p:cNvPr id="29" name="Picture 4" descr="E:\PPT\PPT中国风元素\水墨祥云\水墨祥云\0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15356" y="3643523"/>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5" descr="毛笔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533256" y="242773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31" name="图片 41" descr="C_108.jpg"/>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21136" y="4121474"/>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205681"/>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750" fill="hold"/>
                                        <p:tgtEl>
                                          <p:spTgt spid="27"/>
                                        </p:tgtEl>
                                        <p:attrNameLst>
                                          <p:attrName>ppt_w</p:attrName>
                                        </p:attrNameLst>
                                      </p:cBhvr>
                                      <p:tavLst>
                                        <p:tav tm="0">
                                          <p:val>
                                            <p:fltVal val="0"/>
                                          </p:val>
                                        </p:tav>
                                        <p:tav tm="100000">
                                          <p:val>
                                            <p:strVal val="#ppt_w"/>
                                          </p:val>
                                        </p:tav>
                                      </p:tavLst>
                                    </p:anim>
                                    <p:anim calcmode="lin" valueType="num">
                                      <p:cBhvr>
                                        <p:cTn id="14" dur="750" fill="hold"/>
                                        <p:tgtEl>
                                          <p:spTgt spid="27"/>
                                        </p:tgtEl>
                                        <p:attrNameLst>
                                          <p:attrName>ppt_h</p:attrName>
                                        </p:attrNameLst>
                                      </p:cBhvr>
                                      <p:tavLst>
                                        <p:tav tm="0">
                                          <p:val>
                                            <p:fltVal val="0"/>
                                          </p:val>
                                        </p:tav>
                                        <p:tav tm="100000">
                                          <p:val>
                                            <p:strVal val="#ppt_h"/>
                                          </p:val>
                                        </p:tav>
                                      </p:tavLst>
                                    </p:anim>
                                    <p:animEffect transition="in" filter="fade">
                                      <p:cBhvr>
                                        <p:cTn id="15" dur="750"/>
                                        <p:tgtEl>
                                          <p:spTgt spid="2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250" fill="hold"/>
                                        <p:tgtEl>
                                          <p:spTgt spid="29"/>
                                        </p:tgtEl>
                                        <p:attrNameLst>
                                          <p:attrName>ppt_x</p:attrName>
                                        </p:attrNameLst>
                                      </p:cBhvr>
                                      <p:tavLst>
                                        <p:tav tm="0">
                                          <p:val>
                                            <p:strVal val="0-#ppt_w/2"/>
                                          </p:val>
                                        </p:tav>
                                        <p:tav tm="100000">
                                          <p:val>
                                            <p:strVal val="#ppt_x"/>
                                          </p:val>
                                        </p:tav>
                                      </p:tavLst>
                                    </p:anim>
                                    <p:anim calcmode="lin" valueType="num">
                                      <p:cBhvr additive="base">
                                        <p:cTn id="20" dur="125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2250"/>
                                        <p:tgtEl>
                                          <p:spTgt spid="3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2750"/>
                                        <p:tgtEl>
                                          <p:spTgt spid="2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3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30"/>
                                        </p:tgtEl>
                                      </p:cBhvr>
                                    </p:animEffect>
                                    <p:set>
                                      <p:cBhvr>
                                        <p:cTn id="37"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 descr="I:\我的模板\中国风模板\中国风模板05\宽版\页面2\切片\竹子.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341875"/>
            <a:ext cx="3071008" cy="1943132"/>
          </a:xfrm>
          <a:prstGeom prst="rect">
            <a:avLst/>
          </a:prstGeom>
          <a:noFill/>
        </p:spPr>
      </p:pic>
      <p:pic>
        <p:nvPicPr>
          <p:cNvPr id="34" name="Picture 2" descr="C:\Users\zjd\Desktop\Nipic_3589564_20100909174801000827.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228184" y="3368432"/>
            <a:ext cx="2755270" cy="1502352"/>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a:grpSpLocks/>
          </p:cNvGrpSpPr>
          <p:nvPr/>
        </p:nvGrpSpPr>
        <p:grpSpPr bwMode="auto">
          <a:xfrm>
            <a:off x="1614918" y="669329"/>
            <a:ext cx="3632200" cy="3630613"/>
            <a:chOff x="2791232" y="1362722"/>
            <a:chExt cx="3632200" cy="3630613"/>
          </a:xfrm>
        </p:grpSpPr>
        <p:pic>
          <p:nvPicPr>
            <p:cNvPr id="36" name="Picture 3" descr="C:\Users\Soloman\Desktop\未标题-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rot="9305985">
              <a:off x="2791232" y="1362722"/>
              <a:ext cx="3632200"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20"/>
            <p:cNvSpPr txBox="1">
              <a:spLocks noChangeArrowheads="1"/>
            </p:cNvSpPr>
            <p:nvPr/>
          </p:nvSpPr>
          <p:spPr bwMode="auto">
            <a:xfrm>
              <a:off x="3350032" y="2781947"/>
              <a:ext cx="230249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4000" b="1" dirty="0" smtClean="0">
                  <a:solidFill>
                    <a:prstClr val="black"/>
                  </a:solidFill>
                  <a:latin typeface="华文隶书" pitchFamily="2" charset="-122"/>
                  <a:ea typeface="华文隶书" pitchFamily="2" charset="-122"/>
                </a:rPr>
                <a:t>添加文字</a:t>
              </a:r>
              <a:endParaRPr lang="zh-CN" altLang="en-US" sz="4000" b="1" dirty="0">
                <a:solidFill>
                  <a:prstClr val="black"/>
                </a:solidFill>
                <a:latin typeface="华文隶书" pitchFamily="2" charset="-122"/>
                <a:ea typeface="华文隶书" pitchFamily="2" charset="-122"/>
              </a:endParaRPr>
            </a:p>
          </p:txBody>
        </p:sp>
      </p:grpSp>
      <p:grpSp>
        <p:nvGrpSpPr>
          <p:cNvPr id="38" name="组合 37"/>
          <p:cNvGrpSpPr>
            <a:grpSpLocks/>
          </p:cNvGrpSpPr>
          <p:nvPr/>
        </p:nvGrpSpPr>
        <p:grpSpPr bwMode="auto">
          <a:xfrm>
            <a:off x="5004048" y="1277119"/>
            <a:ext cx="790575" cy="790575"/>
            <a:chOff x="3275856" y="1124744"/>
            <a:chExt cx="792088" cy="792088"/>
          </a:xfrm>
        </p:grpSpPr>
        <p:pic>
          <p:nvPicPr>
            <p:cNvPr id="39" name="Picture 4" descr="C:\Users\Soloman\Desktop\墨斑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112474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4">
              <a:hlinkClick r:id="" action="ppaction://noaction"/>
            </p:cNvPr>
            <p:cNvSpPr txBox="1">
              <a:spLocks noChangeArrowheads="1"/>
            </p:cNvSpPr>
            <p:nvPr/>
          </p:nvSpPr>
          <p:spPr bwMode="auto">
            <a:xfrm>
              <a:off x="3400832" y="1259178"/>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一</a:t>
              </a:r>
              <a:endParaRPr lang="zh-CN" altLang="en-US" sz="2800" b="1" dirty="0">
                <a:solidFill>
                  <a:srgbClr val="FFFFFF"/>
                </a:solidFill>
                <a:latin typeface="华文隶书" pitchFamily="2" charset="-122"/>
                <a:ea typeface="华文隶书" pitchFamily="2" charset="-122"/>
              </a:endParaRPr>
            </a:p>
          </p:txBody>
        </p:sp>
      </p:grpSp>
      <p:grpSp>
        <p:nvGrpSpPr>
          <p:cNvPr id="41" name="组合 40"/>
          <p:cNvGrpSpPr>
            <a:grpSpLocks/>
          </p:cNvGrpSpPr>
          <p:nvPr/>
        </p:nvGrpSpPr>
        <p:grpSpPr bwMode="auto">
          <a:xfrm>
            <a:off x="4932040" y="2643683"/>
            <a:ext cx="790575" cy="792163"/>
            <a:chOff x="3275856" y="2060848"/>
            <a:chExt cx="792088" cy="792088"/>
          </a:xfrm>
        </p:grpSpPr>
        <p:pic>
          <p:nvPicPr>
            <p:cNvPr id="42" name="Picture 4" descr="C:\Users\Soloman\Desktop\墨斑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2060848"/>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2">
              <a:hlinkClick r:id="" action="ppaction://noaction"/>
            </p:cNvPr>
            <p:cNvSpPr txBox="1">
              <a:spLocks noChangeArrowheads="1"/>
            </p:cNvSpPr>
            <p:nvPr/>
          </p:nvSpPr>
          <p:spPr bwMode="auto">
            <a:xfrm>
              <a:off x="3399229" y="2195282"/>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二</a:t>
              </a:r>
              <a:endParaRPr lang="zh-CN" altLang="en-US" sz="2800" b="1" dirty="0">
                <a:solidFill>
                  <a:srgbClr val="FFFFFF"/>
                </a:solidFill>
                <a:latin typeface="华文隶书" pitchFamily="2" charset="-122"/>
                <a:ea typeface="华文隶书" pitchFamily="2" charset="-122"/>
              </a:endParaRPr>
            </a:p>
          </p:txBody>
        </p:sp>
      </p:grpSp>
      <p:grpSp>
        <p:nvGrpSpPr>
          <p:cNvPr id="44" name="组合 43"/>
          <p:cNvGrpSpPr>
            <a:grpSpLocks/>
          </p:cNvGrpSpPr>
          <p:nvPr/>
        </p:nvGrpSpPr>
        <p:grpSpPr bwMode="auto">
          <a:xfrm>
            <a:off x="3779912" y="3867819"/>
            <a:ext cx="790575" cy="792163"/>
            <a:chOff x="3275856" y="2996952"/>
            <a:chExt cx="792088" cy="792088"/>
          </a:xfrm>
        </p:grpSpPr>
        <p:pic>
          <p:nvPicPr>
            <p:cNvPr id="45" name="Picture 4" descr="C:\Users\Soloman\Desktop\墨斑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2996952"/>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3">
              <a:hlinkClick r:id="" action="ppaction://noaction"/>
            </p:cNvPr>
            <p:cNvSpPr txBox="1">
              <a:spLocks noChangeArrowheads="1"/>
            </p:cNvSpPr>
            <p:nvPr/>
          </p:nvSpPr>
          <p:spPr bwMode="auto">
            <a:xfrm>
              <a:off x="3399229" y="3131386"/>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三</a:t>
              </a:r>
              <a:endParaRPr lang="zh-CN" altLang="en-US" sz="2800" b="1" dirty="0">
                <a:solidFill>
                  <a:srgbClr val="FFFFFF"/>
                </a:solidFill>
                <a:latin typeface="华文隶书" pitchFamily="2" charset="-122"/>
                <a:ea typeface="华文隶书" pitchFamily="2" charset="-122"/>
              </a:endParaRPr>
            </a:p>
          </p:txBody>
        </p:sp>
      </p:grpSp>
      <p:grpSp>
        <p:nvGrpSpPr>
          <p:cNvPr id="47" name="组合 46"/>
          <p:cNvGrpSpPr>
            <a:grpSpLocks/>
          </p:cNvGrpSpPr>
          <p:nvPr/>
        </p:nvGrpSpPr>
        <p:grpSpPr bwMode="auto">
          <a:xfrm>
            <a:off x="2123728" y="3797399"/>
            <a:ext cx="790575" cy="790575"/>
            <a:chOff x="3275856" y="3933056"/>
            <a:chExt cx="792088" cy="792088"/>
          </a:xfrm>
        </p:grpSpPr>
        <p:pic>
          <p:nvPicPr>
            <p:cNvPr id="48" name="Picture 4" descr="C:\Users\Soloman\Desktop\墨斑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3933056"/>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14">
              <a:hlinkClick r:id="" action="ppaction://noaction"/>
            </p:cNvPr>
            <p:cNvSpPr txBox="1">
              <a:spLocks noChangeArrowheads="1"/>
            </p:cNvSpPr>
            <p:nvPr/>
          </p:nvSpPr>
          <p:spPr bwMode="auto">
            <a:xfrm>
              <a:off x="3399229" y="4067490"/>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四</a:t>
              </a:r>
              <a:endParaRPr lang="zh-CN" altLang="en-US" sz="2800" b="1" dirty="0">
                <a:solidFill>
                  <a:srgbClr val="FFFFFF"/>
                </a:solidFill>
                <a:latin typeface="华文隶书" pitchFamily="2" charset="-122"/>
                <a:ea typeface="华文隶书" pitchFamily="2" charset="-122"/>
              </a:endParaRPr>
            </a:p>
          </p:txBody>
        </p:sp>
      </p:grpSp>
      <p:sp>
        <p:nvSpPr>
          <p:cNvPr id="50" name="TextBox 49"/>
          <p:cNvSpPr txBox="1"/>
          <p:nvPr/>
        </p:nvSpPr>
        <p:spPr>
          <a:xfrm>
            <a:off x="467544" y="3612961"/>
            <a:ext cx="1499657"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51" name="TextBox 50"/>
          <p:cNvSpPr txBox="1"/>
          <p:nvPr/>
        </p:nvSpPr>
        <p:spPr>
          <a:xfrm>
            <a:off x="4499992" y="3702968"/>
            <a:ext cx="1596314"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52" name="TextBox 51"/>
          <p:cNvSpPr txBox="1"/>
          <p:nvPr/>
        </p:nvSpPr>
        <p:spPr>
          <a:xfrm>
            <a:off x="5675287" y="2367557"/>
            <a:ext cx="160597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53" name="TextBox 52"/>
          <p:cNvSpPr txBox="1"/>
          <p:nvPr/>
        </p:nvSpPr>
        <p:spPr>
          <a:xfrm>
            <a:off x="5868144" y="1236697"/>
            <a:ext cx="162485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5"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10" presetClass="entr" presetSubtype="0" fill="hold" nodeType="withEffect">
                                  <p:stCondLst>
                                    <p:cond delay="10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0"/>
                                        <p:tgtEl>
                                          <p:spTgt spid="33"/>
                                        </p:tgtEl>
                                      </p:cBhvr>
                                    </p:animEffect>
                                  </p:childTnLst>
                                </p:cTn>
                              </p:par>
                              <p:par>
                                <p:cTn id="14" presetID="21" presetClass="entr" presetSubtype="1"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heel(1)">
                                      <p:cBhvr>
                                        <p:cTn id="16" dur="1000"/>
                                        <p:tgtEl>
                                          <p:spTgt spid="35"/>
                                        </p:tgtEl>
                                      </p:cBhvr>
                                    </p:animEffect>
                                  </p:childTnLst>
                                </p:cTn>
                              </p:par>
                              <p:par>
                                <p:cTn id="17" presetID="10" presetClass="entr" presetSubtype="0" fill="hold" nodeType="withEffect">
                                  <p:stCondLst>
                                    <p:cond delay="10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grpId="0" nodeType="withEffect">
                                  <p:stCondLst>
                                    <p:cond delay="90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12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nodeType="withEffect">
                                  <p:stCondLst>
                                    <p:cond delay="17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170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par>
                                <p:cTn id="35" presetID="10" presetClass="entr" presetSubtype="0" fill="hold" nodeType="withEffect">
                                  <p:stCondLst>
                                    <p:cond delay="200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par>
                                <p:cTn id="38" presetID="10" presetClass="entr" presetSubtype="0" fill="hold" grpId="0" nodeType="withEffect">
                                  <p:stCondLst>
                                    <p:cond delay="20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10" presetClass="entr" presetSubtype="0" fill="hold" nodeType="withEffect">
                                  <p:stCondLst>
                                    <p:cond delay="13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187"/>
          <p:cNvGrpSpPr>
            <a:grpSpLocks/>
          </p:cNvGrpSpPr>
          <p:nvPr/>
        </p:nvGrpSpPr>
        <p:grpSpPr bwMode="auto">
          <a:xfrm>
            <a:off x="539751" y="771525"/>
            <a:ext cx="1674813" cy="4373404"/>
            <a:chOff x="4225" y="672"/>
            <a:chExt cx="1055" cy="4080"/>
          </a:xfrm>
        </p:grpSpPr>
        <p:pic>
          <p:nvPicPr>
            <p:cNvPr id="4109" name="Picture 188" descr="6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25" y="864"/>
              <a:ext cx="1055" cy="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89" descr="5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310" y="672"/>
              <a:ext cx="935" cy="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9" name="Text Box 190"/>
          <p:cNvSpPr txBox="1">
            <a:spLocks noChangeArrowheads="1"/>
          </p:cNvSpPr>
          <p:nvPr/>
        </p:nvSpPr>
        <p:spPr bwMode="auto">
          <a:xfrm>
            <a:off x="1071563" y="1340168"/>
            <a:ext cx="609600" cy="149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sz="2300" b="1">
                <a:solidFill>
                  <a:srgbClr val="FFFFFF"/>
                </a:solidFill>
                <a:ea typeface="楷体" pitchFamily="49" charset="-122"/>
              </a:rPr>
              <a:t>文字标题</a:t>
            </a:r>
          </a:p>
        </p:txBody>
      </p:sp>
      <p:grpSp>
        <p:nvGrpSpPr>
          <p:cNvPr id="4102" name="Group 208"/>
          <p:cNvGrpSpPr>
            <a:grpSpLocks/>
          </p:cNvGrpSpPr>
          <p:nvPr/>
        </p:nvGrpSpPr>
        <p:grpSpPr bwMode="auto">
          <a:xfrm>
            <a:off x="-4194176" y="3439771"/>
            <a:ext cx="0" cy="2147483647"/>
            <a:chOff x="-2097088" y="2819764"/>
            <a:chExt cx="0" cy="2144663883"/>
          </a:xfrm>
        </p:grpSpPr>
        <p:sp>
          <p:nvSpPr>
            <p:cNvPr id="61" name="Line 192"/>
            <p:cNvSpPr>
              <a:spLocks noChangeShapeType="1"/>
            </p:cNvSpPr>
            <p:nvPr/>
          </p:nvSpPr>
          <p:spPr bwMode="auto">
            <a:xfrm>
              <a:off x="-2097088" y="2147483647"/>
              <a:ext cx="0"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wordArtVertRtl" wrap="none" anchor="ctr"/>
            <a:lstStyle/>
            <a:p>
              <a:pPr>
                <a:buFont typeface="Arial" charset="0"/>
                <a:buNone/>
                <a:defRPr/>
              </a:pPr>
              <a:endParaRPr lang="zh-CN" altLang="en-US">
                <a:latin typeface="Arial" charset="0"/>
                <a:ea typeface="宋体" charset="-122"/>
              </a:endParaRPr>
            </a:p>
          </p:txBody>
        </p:sp>
        <p:sp>
          <p:nvSpPr>
            <p:cNvPr id="62" name="Line 193"/>
            <p:cNvSpPr>
              <a:spLocks noChangeShapeType="1"/>
            </p:cNvSpPr>
            <p:nvPr/>
          </p:nvSpPr>
          <p:spPr bwMode="auto">
            <a:xfrm>
              <a:off x="-2097088" y="2147483647"/>
              <a:ext cx="0"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wordArtVertRtl" wrap="none" anchor="ctr"/>
            <a:lstStyle/>
            <a:p>
              <a:pPr>
                <a:buFont typeface="Arial" charset="0"/>
                <a:buNone/>
                <a:defRPr/>
              </a:pPr>
              <a:endParaRPr lang="zh-CN" altLang="en-US">
                <a:latin typeface="Arial" charset="0"/>
                <a:ea typeface="宋体" charset="-122"/>
              </a:endParaRPr>
            </a:p>
          </p:txBody>
        </p:sp>
        <p:sp>
          <p:nvSpPr>
            <p:cNvPr id="63" name="Line 194"/>
            <p:cNvSpPr>
              <a:spLocks noChangeShapeType="1"/>
            </p:cNvSpPr>
            <p:nvPr/>
          </p:nvSpPr>
          <p:spPr bwMode="auto">
            <a:xfrm>
              <a:off x="-2097088" y="2147483647"/>
              <a:ext cx="0"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wordArtVertRtl" wrap="none" anchor="ctr"/>
            <a:lstStyle/>
            <a:p>
              <a:pPr>
                <a:buFont typeface="Arial" charset="0"/>
                <a:buNone/>
                <a:defRPr/>
              </a:pPr>
              <a:endParaRPr lang="zh-CN" altLang="en-US">
                <a:latin typeface="Arial" charset="0"/>
                <a:ea typeface="宋体" charset="-122"/>
              </a:endParaRPr>
            </a:p>
          </p:txBody>
        </p:sp>
        <p:sp>
          <p:nvSpPr>
            <p:cNvPr id="65" name="Rectangle 205"/>
            <p:cNvSpPr>
              <a:spLocks noChangeArrowheads="1"/>
            </p:cNvSpPr>
            <p:nvPr/>
          </p:nvSpPr>
          <p:spPr bwMode="auto">
            <a:xfrm>
              <a:off x="-2097088" y="2819764"/>
              <a:ext cx="0"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wordArtVertRtl" lIns="81640" tIns="40820" rIns="81640" bIns="40820" anchor="ctr">
              <a:spAutoFit/>
            </a:bodyPr>
            <a:lstStyle/>
            <a:p>
              <a:pPr defTabSz="815975">
                <a:buFont typeface="Arial" charset="0"/>
                <a:buNone/>
                <a:defRPr/>
              </a:pPr>
              <a:r>
                <a:rPr lang="zh-CN" altLang="en-US" dirty="0">
                  <a:solidFill>
                    <a:srgbClr val="000000"/>
                  </a:solidFill>
                  <a:latin typeface="Arial" charset="0"/>
                  <a:ea typeface="楷体" pitchFamily="49" charset="-122"/>
                </a:rPr>
                <a:t>点击添加相关的文字内</a:t>
              </a:r>
              <a:endParaRPr lang="en-US" altLang="zh-CN" dirty="0">
                <a:solidFill>
                  <a:srgbClr val="000000"/>
                </a:solidFill>
                <a:latin typeface="Arial" charset="0"/>
                <a:ea typeface="楷体" pitchFamily="49" charset="-122"/>
              </a:endParaRPr>
            </a:p>
          </p:txBody>
        </p:sp>
      </p:grpSp>
      <p:pic>
        <p:nvPicPr>
          <p:cNvPr id="2" name="图片 1"/>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648201" y="692944"/>
            <a:ext cx="54006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1928536" y="1407319"/>
            <a:ext cx="3508653"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endParaRPr lang="en-US" altLang="zh-CN" i="0" u="sng">
              <a:solidFill>
                <a:srgbClr val="000000"/>
              </a:solidFill>
              <a:ea typeface="楷体" pitchFamily="49" charset="-122"/>
            </a:endParaRPr>
          </a:p>
        </p:txBody>
      </p:sp>
      <p:sp>
        <p:nvSpPr>
          <p:cNvPr id="15"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1300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up)">
                                      <p:cBhvr>
                                        <p:cTn id="15" dur="500"/>
                                        <p:tgtEl>
                                          <p:spTgt spid="5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8" presetClass="entr" presetSubtype="0" accel="50000" fill="hold" grpId="0" nodeType="clickEffect">
                                  <p:stCondLst>
                                    <p:cond delay="0"/>
                                  </p:stCondLst>
                                  <p:iterate type="lt">
                                    <p:tmPct val="50000"/>
                                  </p:iterate>
                                  <p:childTnLst>
                                    <p:set>
                                      <p:cBhvr>
                                        <p:cTn id="19" dur="1" fill="hold">
                                          <p:stCondLst>
                                            <p:cond delay="0"/>
                                          </p:stCondLst>
                                        </p:cTn>
                                        <p:tgtEl>
                                          <p:spTgt spid="59"/>
                                        </p:tgtEl>
                                        <p:attrNameLst>
                                          <p:attrName>style.visibility</p:attrName>
                                        </p:attrNameLst>
                                      </p:cBhvr>
                                      <p:to>
                                        <p:strVal val="visible"/>
                                      </p:to>
                                    </p:set>
                                    <p:set>
                                      <p:cBhvr>
                                        <p:cTn id="20" dur="455" fill="hold">
                                          <p:stCondLst>
                                            <p:cond delay="0"/>
                                          </p:stCondLst>
                                        </p:cTn>
                                        <p:tgtEl>
                                          <p:spTgt spid="59"/>
                                        </p:tgtEl>
                                        <p:attrNameLst>
                                          <p:attrName>style.rotation</p:attrName>
                                        </p:attrNameLst>
                                      </p:cBhvr>
                                      <p:to>
                                        <p:strVal val="-45.0"/>
                                      </p:to>
                                    </p:set>
                                    <p:anim calcmode="lin" valueType="num">
                                      <p:cBhvr>
                                        <p:cTn id="21" dur="455" fill="hold">
                                          <p:stCondLst>
                                            <p:cond delay="455"/>
                                          </p:stCondLst>
                                        </p:cTn>
                                        <p:tgtEl>
                                          <p:spTgt spid="59"/>
                                        </p:tgtEl>
                                        <p:attrNameLst>
                                          <p:attrName>style.rotation</p:attrName>
                                        </p:attrNameLst>
                                      </p:cBhvr>
                                      <p:tavLst>
                                        <p:tav tm="0">
                                          <p:val>
                                            <p:fltVal val="-45"/>
                                          </p:val>
                                        </p:tav>
                                        <p:tav tm="69900">
                                          <p:val>
                                            <p:fltVal val="45"/>
                                          </p:val>
                                        </p:tav>
                                        <p:tav tm="100000">
                                          <p:val>
                                            <p:fltVal val="0"/>
                                          </p:val>
                                        </p:tav>
                                      </p:tavLst>
                                    </p:anim>
                                    <p:anim calcmode="lin" valueType="num">
                                      <p:cBhvr>
                                        <p:cTn id="22" dur="455" fill="hold">
                                          <p:stCondLst>
                                            <p:cond delay="0"/>
                                          </p:stCondLst>
                                        </p:cTn>
                                        <p:tgtEl>
                                          <p:spTgt spid="59"/>
                                        </p:tgtEl>
                                        <p:attrNameLst>
                                          <p:attrName>ppt_y</p:attrName>
                                        </p:attrNameLst>
                                      </p:cBhvr>
                                      <p:tavLst>
                                        <p:tav tm="0">
                                          <p:val>
                                            <p:strVal val="#ppt_y-1"/>
                                          </p:val>
                                        </p:tav>
                                        <p:tav tm="100000">
                                          <p:val>
                                            <p:strVal val="#ppt_y-(0.354*#ppt_w-0.172*#ppt_h)"/>
                                          </p:val>
                                        </p:tav>
                                      </p:tavLst>
                                    </p:anim>
                                    <p:anim calcmode="lin" valueType="num">
                                      <p:cBhvr>
                                        <p:cTn id="23" dur="156" decel="50000" autoRev="1" fill="hold">
                                          <p:stCondLst>
                                            <p:cond delay="455"/>
                                          </p:stCondLst>
                                        </p:cTn>
                                        <p:tgtEl>
                                          <p:spTgt spid="59"/>
                                        </p:tgtEl>
                                        <p:attrNameLst>
                                          <p:attrName>ppt_y</p:attrName>
                                        </p:attrNameLst>
                                      </p:cBhvr>
                                      <p:tavLst>
                                        <p:tav tm="0">
                                          <p:val>
                                            <p:strVal val="#ppt_y-(0.354*#ppt_w-0.172*#ppt_h)"/>
                                          </p:val>
                                        </p:tav>
                                        <p:tav tm="100000">
                                          <p:val>
                                            <p:strVal val="#ppt_y-(0.354*#ppt_w-0.172*#ppt_h)-#ppt_h/2"/>
                                          </p:val>
                                        </p:tav>
                                      </p:tavLst>
                                    </p:anim>
                                    <p:anim calcmode="lin" valueType="num">
                                      <p:cBhvr>
                                        <p:cTn id="24" dur="136" fill="hold">
                                          <p:stCondLst>
                                            <p:cond delay="864"/>
                                          </p:stCondLst>
                                        </p:cTn>
                                        <p:tgtEl>
                                          <p:spTgt spid="59"/>
                                        </p:tgtEl>
                                        <p:attrNameLst>
                                          <p:attrName>ppt_y</p:attrName>
                                        </p:attrNameLst>
                                      </p:cBhvr>
                                      <p:tavLst>
                                        <p:tav tm="0">
                                          <p:val>
                                            <p:strVal val="#ppt_y-(0.354*#ppt_w-0.172*#ppt_h)"/>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gtEl>
                                        <p:attrNameLst>
                                          <p:attrName>ppt_y</p:attrName>
                                        </p:attrNameLst>
                                      </p:cBhvr>
                                      <p:tavLst>
                                        <p:tav tm="0">
                                          <p:val>
                                            <p:strVal val="#ppt_y"/>
                                          </p:val>
                                        </p:tav>
                                        <p:tav tm="100000">
                                          <p:val>
                                            <p:strVal val="#ppt_y"/>
                                          </p:val>
                                        </p:tav>
                                      </p:tavLst>
                                    </p:anim>
                                    <p:anim calcmode="lin" valueType="num">
                                      <p:cBhvr>
                                        <p:cTn id="3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4" presetClass="entr" presetSubtype="10"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randombar(horizontal)">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3"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4"/>
          <p:cNvGrpSpPr>
            <a:grpSpLocks/>
          </p:cNvGrpSpPr>
          <p:nvPr/>
        </p:nvGrpSpPr>
        <p:grpSpPr bwMode="auto">
          <a:xfrm>
            <a:off x="684213" y="3699034"/>
            <a:ext cx="1701800" cy="1011315"/>
            <a:chOff x="0" y="0"/>
            <a:chExt cx="1701800" cy="1123017"/>
          </a:xfrm>
        </p:grpSpPr>
        <p:sp>
          <p:nvSpPr>
            <p:cNvPr id="10268" name="Line 58"/>
            <p:cNvSpPr>
              <a:spLocks noChangeShapeType="1"/>
            </p:cNvSpPr>
            <p:nvPr/>
          </p:nvSpPr>
          <p:spPr bwMode="auto">
            <a:xfrm>
              <a:off x="868362" y="0"/>
              <a:ext cx="0" cy="334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9" name="Line 59"/>
            <p:cNvSpPr>
              <a:spLocks noChangeShapeType="1"/>
            </p:cNvSpPr>
            <p:nvPr/>
          </p:nvSpPr>
          <p:spPr bwMode="auto">
            <a:xfrm flipH="1">
              <a:off x="112712" y="344488"/>
              <a:ext cx="1495425"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70" name="Text Box 60"/>
            <p:cNvSpPr txBox="1">
              <a:spLocks noChangeArrowheads="1"/>
            </p:cNvSpPr>
            <p:nvPr/>
          </p:nvSpPr>
          <p:spPr bwMode="auto">
            <a:xfrm>
              <a:off x="0" y="398463"/>
              <a:ext cx="1701800" cy="724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buFont typeface="Wingdings" pitchFamily="2" charset="2"/>
                <a:buChar char="§"/>
              </a:pPr>
              <a:r>
                <a:rPr lang="zh-CN" altLang="en-US" sz="1400"/>
                <a:t>点击添加文字内容</a:t>
              </a:r>
              <a:endParaRPr lang="en-US" altLang="zh-CN" sz="1400"/>
            </a:p>
            <a:p>
              <a:pPr>
                <a:lnSpc>
                  <a:spcPct val="130000"/>
                </a:lnSpc>
                <a:buClr>
                  <a:schemeClr val="accent2"/>
                </a:buClr>
                <a:buFont typeface="Wingdings" pitchFamily="2" charset="2"/>
                <a:buChar char="§"/>
              </a:pPr>
              <a:r>
                <a:rPr lang="zh-CN" altLang="en-US" sz="1400"/>
                <a:t>点击添加文字内容</a:t>
              </a:r>
              <a:endParaRPr lang="en-US" altLang="zh-CN" sz="1400"/>
            </a:p>
          </p:txBody>
        </p:sp>
      </p:grpSp>
      <p:grpSp>
        <p:nvGrpSpPr>
          <p:cNvPr id="33" name="Group 8"/>
          <p:cNvGrpSpPr>
            <a:grpSpLocks/>
          </p:cNvGrpSpPr>
          <p:nvPr/>
        </p:nvGrpSpPr>
        <p:grpSpPr bwMode="auto">
          <a:xfrm>
            <a:off x="6500813" y="1353027"/>
            <a:ext cx="1714500" cy="960120"/>
            <a:chOff x="0" y="546894"/>
            <a:chExt cx="1714500" cy="1066006"/>
          </a:xfrm>
        </p:grpSpPr>
        <p:sp>
          <p:nvSpPr>
            <p:cNvPr id="10265" name="Line 65"/>
            <p:cNvSpPr>
              <a:spLocks noChangeShapeType="1"/>
            </p:cNvSpPr>
            <p:nvPr/>
          </p:nvSpPr>
          <p:spPr bwMode="auto">
            <a:xfrm>
              <a:off x="863600" y="1277937"/>
              <a:ext cx="0" cy="334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6" name="Line 66"/>
            <p:cNvSpPr>
              <a:spLocks noChangeShapeType="1"/>
            </p:cNvSpPr>
            <p:nvPr/>
          </p:nvSpPr>
          <p:spPr bwMode="auto">
            <a:xfrm flipH="1">
              <a:off x="0" y="1276350"/>
              <a:ext cx="163195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7" name="Text Box 67"/>
            <p:cNvSpPr txBox="1">
              <a:spLocks noChangeArrowheads="1"/>
            </p:cNvSpPr>
            <p:nvPr/>
          </p:nvSpPr>
          <p:spPr bwMode="auto">
            <a:xfrm>
              <a:off x="12700" y="546894"/>
              <a:ext cx="1701800" cy="7244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buFont typeface="Wingdings" pitchFamily="2" charset="2"/>
                <a:buChar char="§"/>
              </a:pPr>
              <a:r>
                <a:rPr lang="zh-CN" altLang="en-US" sz="1400"/>
                <a:t>点击添加文字内容</a:t>
              </a:r>
              <a:endParaRPr lang="en-US" altLang="zh-CN" sz="1400"/>
            </a:p>
            <a:p>
              <a:pPr>
                <a:lnSpc>
                  <a:spcPct val="130000"/>
                </a:lnSpc>
                <a:buClr>
                  <a:schemeClr val="accent2"/>
                </a:buClr>
                <a:buFont typeface="Wingdings" pitchFamily="2" charset="2"/>
                <a:buChar char="§"/>
              </a:pPr>
              <a:r>
                <a:rPr lang="zh-CN" altLang="en-US" sz="1400"/>
                <a:t>点击添加文字内容</a:t>
              </a:r>
              <a:endParaRPr lang="en-US" altLang="zh-CN" sz="1400"/>
            </a:p>
          </p:txBody>
        </p:sp>
      </p:grpSp>
      <p:grpSp>
        <p:nvGrpSpPr>
          <p:cNvPr id="34" name="Group 12"/>
          <p:cNvGrpSpPr>
            <a:grpSpLocks/>
          </p:cNvGrpSpPr>
          <p:nvPr/>
        </p:nvGrpSpPr>
        <p:grpSpPr bwMode="auto">
          <a:xfrm>
            <a:off x="2536826" y="1293019"/>
            <a:ext cx="1800225" cy="947261"/>
            <a:chOff x="0" y="559666"/>
            <a:chExt cx="1800200" cy="1053234"/>
          </a:xfrm>
        </p:grpSpPr>
        <p:sp>
          <p:nvSpPr>
            <p:cNvPr id="10262" name="Line 68"/>
            <p:cNvSpPr>
              <a:spLocks noChangeShapeType="1"/>
            </p:cNvSpPr>
            <p:nvPr/>
          </p:nvSpPr>
          <p:spPr bwMode="auto">
            <a:xfrm>
              <a:off x="923925" y="1277937"/>
              <a:ext cx="0" cy="334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3" name="Line 69"/>
            <p:cNvSpPr>
              <a:spLocks noChangeShapeType="1"/>
            </p:cNvSpPr>
            <p:nvPr/>
          </p:nvSpPr>
          <p:spPr bwMode="auto">
            <a:xfrm flipH="1">
              <a:off x="0" y="1276350"/>
              <a:ext cx="177165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4" name="Text Box 70"/>
            <p:cNvSpPr txBox="1">
              <a:spLocks noChangeArrowheads="1"/>
            </p:cNvSpPr>
            <p:nvPr/>
          </p:nvSpPr>
          <p:spPr bwMode="auto">
            <a:xfrm>
              <a:off x="98400" y="559666"/>
              <a:ext cx="1701800" cy="7254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buFont typeface="Wingdings" pitchFamily="2" charset="2"/>
                <a:buChar char="§"/>
              </a:pPr>
              <a:r>
                <a:rPr lang="zh-CN" altLang="en-US" sz="1400"/>
                <a:t>点击添加文字内容</a:t>
              </a:r>
              <a:endParaRPr lang="en-US" altLang="zh-CN" sz="1400"/>
            </a:p>
            <a:p>
              <a:pPr>
                <a:lnSpc>
                  <a:spcPct val="130000"/>
                </a:lnSpc>
                <a:buClr>
                  <a:schemeClr val="accent2"/>
                </a:buClr>
                <a:buFont typeface="Wingdings" pitchFamily="2" charset="2"/>
                <a:buChar char="§"/>
              </a:pPr>
              <a:r>
                <a:rPr lang="zh-CN" altLang="en-US" sz="1400"/>
                <a:t>点击添加文字内容</a:t>
              </a:r>
              <a:endParaRPr lang="en-US" altLang="zh-CN" sz="1400"/>
            </a:p>
          </p:txBody>
        </p:sp>
      </p:grpSp>
      <p:pic>
        <p:nvPicPr>
          <p:cNvPr id="35" name="组合 105"/>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4950" y="2240280"/>
            <a:ext cx="9607550" cy="158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7" name="Group 42"/>
          <p:cNvGrpSpPr>
            <a:grpSpLocks/>
          </p:cNvGrpSpPr>
          <p:nvPr/>
        </p:nvGrpSpPr>
        <p:grpSpPr bwMode="auto">
          <a:xfrm>
            <a:off x="4643438" y="3691890"/>
            <a:ext cx="1701800" cy="1018238"/>
            <a:chOff x="0" y="0"/>
            <a:chExt cx="1701800" cy="1131400"/>
          </a:xfrm>
        </p:grpSpPr>
        <p:sp>
          <p:nvSpPr>
            <p:cNvPr id="10259" name="Line 72"/>
            <p:cNvSpPr>
              <a:spLocks noChangeShapeType="1"/>
            </p:cNvSpPr>
            <p:nvPr/>
          </p:nvSpPr>
          <p:spPr bwMode="auto">
            <a:xfrm flipH="1">
              <a:off x="34925" y="342900"/>
              <a:ext cx="158750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0" name="Text Box 73"/>
            <p:cNvSpPr txBox="1">
              <a:spLocks noChangeArrowheads="1"/>
            </p:cNvSpPr>
            <p:nvPr/>
          </p:nvSpPr>
          <p:spPr bwMode="auto">
            <a:xfrm>
              <a:off x="0" y="406400"/>
              <a:ext cx="1701800" cy="72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buFont typeface="Wingdings" pitchFamily="2" charset="2"/>
                <a:buChar char="§"/>
              </a:pPr>
              <a:r>
                <a:rPr lang="zh-CN" altLang="en-US" sz="1400"/>
                <a:t>点击添加文字内容</a:t>
              </a:r>
              <a:endParaRPr lang="en-US" altLang="zh-CN" sz="1400"/>
            </a:p>
            <a:p>
              <a:pPr>
                <a:lnSpc>
                  <a:spcPct val="130000"/>
                </a:lnSpc>
                <a:buClr>
                  <a:schemeClr val="accent2"/>
                </a:buClr>
                <a:buFont typeface="Wingdings" pitchFamily="2" charset="2"/>
                <a:buChar char="§"/>
              </a:pPr>
              <a:r>
                <a:rPr lang="zh-CN" altLang="en-US" sz="1400"/>
                <a:t>点击添加文字内容</a:t>
              </a:r>
              <a:endParaRPr lang="en-US" altLang="zh-CN" sz="1400"/>
            </a:p>
          </p:txBody>
        </p:sp>
        <p:sp>
          <p:nvSpPr>
            <p:cNvPr id="10261" name="Line 68"/>
            <p:cNvSpPr>
              <a:spLocks noChangeShapeType="1"/>
            </p:cNvSpPr>
            <p:nvPr/>
          </p:nvSpPr>
          <p:spPr bwMode="auto">
            <a:xfrm>
              <a:off x="850900" y="0"/>
              <a:ext cx="0" cy="33496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pic>
        <p:nvPicPr>
          <p:cNvPr id="74" name="Picture 15" descr="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85813" y="2503170"/>
            <a:ext cx="1770062"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 Box 23"/>
          <p:cNvSpPr txBox="1">
            <a:spLocks noChangeArrowheads="1"/>
          </p:cNvSpPr>
          <p:nvPr/>
        </p:nvSpPr>
        <p:spPr bwMode="auto">
          <a:xfrm>
            <a:off x="1187450" y="2830354"/>
            <a:ext cx="719138" cy="517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pic>
        <p:nvPicPr>
          <p:cNvPr id="75" name="Picture 15" descr="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667001" y="2155984"/>
            <a:ext cx="1770063"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15" descr="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00588" y="2503170"/>
            <a:ext cx="1770062"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15" descr="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588126" y="2155984"/>
            <a:ext cx="1770063"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Text Box 23"/>
          <p:cNvSpPr txBox="1">
            <a:spLocks noChangeArrowheads="1"/>
          </p:cNvSpPr>
          <p:nvPr/>
        </p:nvSpPr>
        <p:spPr bwMode="auto">
          <a:xfrm>
            <a:off x="3125789" y="2500313"/>
            <a:ext cx="719137" cy="51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sp>
        <p:nvSpPr>
          <p:cNvPr id="80" name="Text Box 23"/>
          <p:cNvSpPr txBox="1">
            <a:spLocks noChangeArrowheads="1"/>
          </p:cNvSpPr>
          <p:nvPr/>
        </p:nvSpPr>
        <p:spPr bwMode="auto">
          <a:xfrm>
            <a:off x="7113589" y="2500313"/>
            <a:ext cx="719137" cy="51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sp>
        <p:nvSpPr>
          <p:cNvPr id="81" name="Text Box 23"/>
          <p:cNvSpPr txBox="1">
            <a:spLocks noChangeArrowheads="1"/>
          </p:cNvSpPr>
          <p:nvPr/>
        </p:nvSpPr>
        <p:spPr bwMode="auto">
          <a:xfrm>
            <a:off x="5114925" y="2833212"/>
            <a:ext cx="717550" cy="5186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pic>
        <p:nvPicPr>
          <p:cNvPr id="12" name="图片 11"/>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0188" y="582930"/>
            <a:ext cx="2881312" cy="168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81763" y="2960370"/>
            <a:ext cx="3175000" cy="3370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by="(-#ppt_w*2)" calcmode="lin" valueType="num">
                                      <p:cBhvr rctx="PPT">
                                        <p:cTn id="7" dur="250" autoRev="1" fill="hold">
                                          <p:stCondLst>
                                            <p:cond delay="0"/>
                                          </p:stCondLst>
                                        </p:cTn>
                                        <p:tgtEl>
                                          <p:spTgt spid="31"/>
                                        </p:tgtEl>
                                        <p:attrNameLst>
                                          <p:attrName>ppt_w</p:attrName>
                                        </p:attrNameLst>
                                      </p:cBhvr>
                                    </p:anim>
                                    <p:anim by="(#ppt_w*0.50)" calcmode="lin" valueType="num">
                                      <p:cBhvr>
                                        <p:cTn id="8" dur="250" decel="50000" autoRev="1" fill="hold">
                                          <p:stCondLst>
                                            <p:cond delay="0"/>
                                          </p:stCondLst>
                                        </p:cTn>
                                        <p:tgtEl>
                                          <p:spTgt spid="31"/>
                                        </p:tgtEl>
                                        <p:attrNameLst>
                                          <p:attrName>ppt_x</p:attrName>
                                        </p:attrNameLst>
                                      </p:cBhvr>
                                    </p:anim>
                                    <p:anim from="(-#ppt_h/2)" to="(#ppt_y)" calcmode="lin" valueType="num">
                                      <p:cBhvr>
                                        <p:cTn id="9" dur="500" fill="hold">
                                          <p:stCondLst>
                                            <p:cond delay="0"/>
                                          </p:stCondLst>
                                        </p:cTn>
                                        <p:tgtEl>
                                          <p:spTgt spid="31"/>
                                        </p:tgtEl>
                                        <p:attrNameLst>
                                          <p:attrName>ppt_y</p:attrName>
                                        </p:attrNameLst>
                                      </p:cBhvr>
                                    </p:anim>
                                    <p:animRot by="21600000">
                                      <p:cBhvr>
                                        <p:cTn id="10" dur="500" fill="hold">
                                          <p:stCondLst>
                                            <p:cond delay="0"/>
                                          </p:stCondLst>
                                        </p:cTn>
                                        <p:tgtEl>
                                          <p:spTgt spid="3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2" presetClass="entr" presetSubtype="0" fill="hold" nodeType="clickEffect">
                                  <p:stCondLst>
                                    <p:cond delay="0"/>
                                  </p:stCondLst>
                                  <p:childTnLst>
                                    <p:set>
                                      <p:cBhvr>
                                        <p:cTn id="19" dur="1" fill="hold">
                                          <p:stCondLst>
                                            <p:cond delay="0"/>
                                          </p:stCondLst>
                                        </p:cTn>
                                        <p:tgtEl>
                                          <p:spTgt spid="74"/>
                                        </p:tgtEl>
                                        <p:attrNameLst>
                                          <p:attrName>style.visibility</p:attrName>
                                        </p:attrNameLst>
                                      </p:cBhvr>
                                      <p:to>
                                        <p:strVal val="visible"/>
                                      </p:to>
                                    </p:set>
                                    <p:animScale>
                                      <p:cBhvr>
                                        <p:cTn id="20"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74"/>
                                        </p:tgtEl>
                                        <p:attrNameLst>
                                          <p:attrName>ppt_x</p:attrName>
                                          <p:attrName>ppt_y</p:attrName>
                                        </p:attrNameLst>
                                      </p:cBhvr>
                                    </p:animMotion>
                                    <p:animEffect transition="in" filter="fade">
                                      <p:cBhvr>
                                        <p:cTn id="22" dur="1000"/>
                                        <p:tgtEl>
                                          <p:spTgt spid="7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1000" fill="hold"/>
                                        <p:tgtEl>
                                          <p:spTgt spid="64"/>
                                        </p:tgtEl>
                                        <p:attrNameLst>
                                          <p:attrName>ppt_w</p:attrName>
                                        </p:attrNameLst>
                                      </p:cBhvr>
                                      <p:tavLst>
                                        <p:tav tm="0">
                                          <p:val>
                                            <p:fltVal val="0"/>
                                          </p:val>
                                        </p:tav>
                                        <p:tav tm="100000">
                                          <p:val>
                                            <p:strVal val="#ppt_w"/>
                                          </p:val>
                                        </p:tav>
                                      </p:tavLst>
                                    </p:anim>
                                    <p:anim calcmode="lin" valueType="num">
                                      <p:cBhvr>
                                        <p:cTn id="28" dur="1000" fill="hold"/>
                                        <p:tgtEl>
                                          <p:spTgt spid="64"/>
                                        </p:tgtEl>
                                        <p:attrNameLst>
                                          <p:attrName>ppt_h</p:attrName>
                                        </p:attrNameLst>
                                      </p:cBhvr>
                                      <p:tavLst>
                                        <p:tav tm="0">
                                          <p:val>
                                            <p:fltVal val="0"/>
                                          </p:val>
                                        </p:tav>
                                        <p:tav tm="100000">
                                          <p:val>
                                            <p:strVal val="#ppt_h"/>
                                          </p:val>
                                        </p:tav>
                                      </p:tavLst>
                                    </p:anim>
                                    <p:anim calcmode="lin" valueType="num">
                                      <p:cBhvr>
                                        <p:cTn id="29" dur="1000" fill="hold"/>
                                        <p:tgtEl>
                                          <p:spTgt spid="64"/>
                                        </p:tgtEl>
                                        <p:attrNameLst>
                                          <p:attrName>style.rotation</p:attrName>
                                        </p:attrNameLst>
                                      </p:cBhvr>
                                      <p:tavLst>
                                        <p:tav tm="0">
                                          <p:val>
                                            <p:fltVal val="90"/>
                                          </p:val>
                                        </p:tav>
                                        <p:tav tm="100000">
                                          <p:val>
                                            <p:fltVal val="0"/>
                                          </p:val>
                                        </p:tav>
                                      </p:tavLst>
                                    </p:anim>
                                    <p:animEffect transition="in" filter="fade">
                                      <p:cBhvr>
                                        <p:cTn id="30" dur="1000"/>
                                        <p:tgtEl>
                                          <p:spTgt spid="6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52" presetClass="entr" presetSubtype="0" fill="hold" nodeType="clickEffect">
                                  <p:stCondLst>
                                    <p:cond delay="0"/>
                                  </p:stCondLst>
                                  <p:childTnLst>
                                    <p:set>
                                      <p:cBhvr>
                                        <p:cTn id="41" dur="1" fill="hold">
                                          <p:stCondLst>
                                            <p:cond delay="0"/>
                                          </p:stCondLst>
                                        </p:cTn>
                                        <p:tgtEl>
                                          <p:spTgt spid="75"/>
                                        </p:tgtEl>
                                        <p:attrNameLst>
                                          <p:attrName>style.visibility</p:attrName>
                                        </p:attrNameLst>
                                      </p:cBhvr>
                                      <p:to>
                                        <p:strVal val="visible"/>
                                      </p:to>
                                    </p:set>
                                    <p:animScale>
                                      <p:cBhvr>
                                        <p:cTn id="42"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5"/>
                                        </p:tgtEl>
                                        <p:attrNameLst>
                                          <p:attrName>ppt_x</p:attrName>
                                          <p:attrName>ppt_y</p:attrName>
                                        </p:attrNameLst>
                                      </p:cBhvr>
                                    </p:animMotion>
                                    <p:animEffect transition="in" filter="fade">
                                      <p:cBhvr>
                                        <p:cTn id="44" dur="1000"/>
                                        <p:tgtEl>
                                          <p:spTgt spid="7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1000" fill="hold"/>
                                        <p:tgtEl>
                                          <p:spTgt spid="79"/>
                                        </p:tgtEl>
                                        <p:attrNameLst>
                                          <p:attrName>ppt_w</p:attrName>
                                        </p:attrNameLst>
                                      </p:cBhvr>
                                      <p:tavLst>
                                        <p:tav tm="0">
                                          <p:val>
                                            <p:fltVal val="0"/>
                                          </p:val>
                                        </p:tav>
                                        <p:tav tm="100000">
                                          <p:val>
                                            <p:strVal val="#ppt_w"/>
                                          </p:val>
                                        </p:tav>
                                      </p:tavLst>
                                    </p:anim>
                                    <p:anim calcmode="lin" valueType="num">
                                      <p:cBhvr>
                                        <p:cTn id="50" dur="1000" fill="hold"/>
                                        <p:tgtEl>
                                          <p:spTgt spid="79"/>
                                        </p:tgtEl>
                                        <p:attrNameLst>
                                          <p:attrName>ppt_h</p:attrName>
                                        </p:attrNameLst>
                                      </p:cBhvr>
                                      <p:tavLst>
                                        <p:tav tm="0">
                                          <p:val>
                                            <p:fltVal val="0"/>
                                          </p:val>
                                        </p:tav>
                                        <p:tav tm="100000">
                                          <p:val>
                                            <p:strVal val="#ppt_h"/>
                                          </p:val>
                                        </p:tav>
                                      </p:tavLst>
                                    </p:anim>
                                    <p:anim calcmode="lin" valueType="num">
                                      <p:cBhvr>
                                        <p:cTn id="51" dur="1000" fill="hold"/>
                                        <p:tgtEl>
                                          <p:spTgt spid="79"/>
                                        </p:tgtEl>
                                        <p:attrNameLst>
                                          <p:attrName>style.rotation</p:attrName>
                                        </p:attrNameLst>
                                      </p:cBhvr>
                                      <p:tavLst>
                                        <p:tav tm="0">
                                          <p:val>
                                            <p:fltVal val="90"/>
                                          </p:val>
                                        </p:tav>
                                        <p:tav tm="100000">
                                          <p:val>
                                            <p:fltVal val="0"/>
                                          </p:val>
                                        </p:tav>
                                      </p:tavLst>
                                    </p:anim>
                                    <p:animEffect transition="in" filter="fade">
                                      <p:cBhvr>
                                        <p:cTn id="52" dur="1000"/>
                                        <p:tgtEl>
                                          <p:spTgt spid="7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2" presetClass="entr" presetSubtype="0"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52" presetClass="entr" presetSubtype="0" fill="hold" nodeType="clickEffect">
                                  <p:stCondLst>
                                    <p:cond delay="0"/>
                                  </p:stCondLst>
                                  <p:childTnLst>
                                    <p:set>
                                      <p:cBhvr>
                                        <p:cTn id="63" dur="1" fill="hold">
                                          <p:stCondLst>
                                            <p:cond delay="0"/>
                                          </p:stCondLst>
                                        </p:cTn>
                                        <p:tgtEl>
                                          <p:spTgt spid="77"/>
                                        </p:tgtEl>
                                        <p:attrNameLst>
                                          <p:attrName>style.visibility</p:attrName>
                                        </p:attrNameLst>
                                      </p:cBhvr>
                                      <p:to>
                                        <p:strVal val="visible"/>
                                      </p:to>
                                    </p:set>
                                    <p:animScale>
                                      <p:cBhvr>
                                        <p:cTn id="64" dur="100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77"/>
                                        </p:tgtEl>
                                        <p:attrNameLst>
                                          <p:attrName>ppt_x</p:attrName>
                                          <p:attrName>ppt_y</p:attrName>
                                        </p:attrNameLst>
                                      </p:cBhvr>
                                    </p:animMotion>
                                    <p:animEffect transition="in" filter="fade">
                                      <p:cBhvr>
                                        <p:cTn id="66" dur="1000"/>
                                        <p:tgtEl>
                                          <p:spTgt spid="77"/>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p:cTn id="71" dur="1000" fill="hold"/>
                                        <p:tgtEl>
                                          <p:spTgt spid="81"/>
                                        </p:tgtEl>
                                        <p:attrNameLst>
                                          <p:attrName>ppt_w</p:attrName>
                                        </p:attrNameLst>
                                      </p:cBhvr>
                                      <p:tavLst>
                                        <p:tav tm="0">
                                          <p:val>
                                            <p:fltVal val="0"/>
                                          </p:val>
                                        </p:tav>
                                        <p:tav tm="100000">
                                          <p:val>
                                            <p:strVal val="#ppt_w"/>
                                          </p:val>
                                        </p:tav>
                                      </p:tavLst>
                                    </p:anim>
                                    <p:anim calcmode="lin" valueType="num">
                                      <p:cBhvr>
                                        <p:cTn id="72" dur="1000" fill="hold"/>
                                        <p:tgtEl>
                                          <p:spTgt spid="81"/>
                                        </p:tgtEl>
                                        <p:attrNameLst>
                                          <p:attrName>ppt_h</p:attrName>
                                        </p:attrNameLst>
                                      </p:cBhvr>
                                      <p:tavLst>
                                        <p:tav tm="0">
                                          <p:val>
                                            <p:fltVal val="0"/>
                                          </p:val>
                                        </p:tav>
                                        <p:tav tm="100000">
                                          <p:val>
                                            <p:strVal val="#ppt_h"/>
                                          </p:val>
                                        </p:tav>
                                      </p:tavLst>
                                    </p:anim>
                                    <p:anim calcmode="lin" valueType="num">
                                      <p:cBhvr>
                                        <p:cTn id="73" dur="1000" fill="hold"/>
                                        <p:tgtEl>
                                          <p:spTgt spid="81"/>
                                        </p:tgtEl>
                                        <p:attrNameLst>
                                          <p:attrName>style.rotation</p:attrName>
                                        </p:attrNameLst>
                                      </p:cBhvr>
                                      <p:tavLst>
                                        <p:tav tm="0">
                                          <p:val>
                                            <p:fltVal val="90"/>
                                          </p:val>
                                        </p:tav>
                                        <p:tav tm="100000">
                                          <p:val>
                                            <p:fltVal val="0"/>
                                          </p:val>
                                        </p:tav>
                                      </p:tavLst>
                                    </p:anim>
                                    <p:animEffect transition="in" filter="fade">
                                      <p:cBhvr>
                                        <p:cTn id="74" dur="1000"/>
                                        <p:tgtEl>
                                          <p:spTgt spid="81"/>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47" presetClass="entr" presetSubtype="0" fill="hold" nodeType="click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1000"/>
                                        <p:tgtEl>
                                          <p:spTgt spid="37"/>
                                        </p:tgtEl>
                                      </p:cBhvr>
                                    </p:animEffect>
                                    <p:anim calcmode="lin" valueType="num">
                                      <p:cBhvr>
                                        <p:cTn id="80" dur="1000" fill="hold"/>
                                        <p:tgtEl>
                                          <p:spTgt spid="37"/>
                                        </p:tgtEl>
                                        <p:attrNameLst>
                                          <p:attrName>ppt_x</p:attrName>
                                        </p:attrNameLst>
                                      </p:cBhvr>
                                      <p:tavLst>
                                        <p:tav tm="0">
                                          <p:val>
                                            <p:strVal val="#ppt_x"/>
                                          </p:val>
                                        </p:tav>
                                        <p:tav tm="100000">
                                          <p:val>
                                            <p:strVal val="#ppt_x"/>
                                          </p:val>
                                        </p:tav>
                                      </p:tavLst>
                                    </p:anim>
                                    <p:anim calcmode="lin" valueType="num">
                                      <p:cBhvr>
                                        <p:cTn id="8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2" fill="hold" nodeType="clickPar">
                      <p:stCondLst>
                        <p:cond delay="indefinite"/>
                      </p:stCondLst>
                      <p:childTnLst>
                        <p:par>
                          <p:cTn id="83" fill="hold" nodeType="withGroup">
                            <p:stCondLst>
                              <p:cond delay="0"/>
                            </p:stCondLst>
                            <p:childTnLst>
                              <p:par>
                                <p:cTn id="84" presetID="52" presetClass="entr" presetSubtype="0" fill="hold" nodeType="clickEffect">
                                  <p:stCondLst>
                                    <p:cond delay="0"/>
                                  </p:stCondLst>
                                  <p:childTnLst>
                                    <p:set>
                                      <p:cBhvr>
                                        <p:cTn id="85" dur="1" fill="hold">
                                          <p:stCondLst>
                                            <p:cond delay="0"/>
                                          </p:stCondLst>
                                        </p:cTn>
                                        <p:tgtEl>
                                          <p:spTgt spid="78"/>
                                        </p:tgtEl>
                                        <p:attrNameLst>
                                          <p:attrName>style.visibility</p:attrName>
                                        </p:attrNameLst>
                                      </p:cBhvr>
                                      <p:to>
                                        <p:strVal val="visible"/>
                                      </p:to>
                                    </p:set>
                                    <p:animScale>
                                      <p:cBhvr>
                                        <p:cTn id="86" dur="1000" decel="50000" fill="hold">
                                          <p:stCondLst>
                                            <p:cond delay="0"/>
                                          </p:stCondLst>
                                        </p:cTn>
                                        <p:tgtEl>
                                          <p:spTgt spid="7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78"/>
                                        </p:tgtEl>
                                        <p:attrNameLst>
                                          <p:attrName>ppt_x</p:attrName>
                                          <p:attrName>ppt_y</p:attrName>
                                        </p:attrNameLst>
                                      </p:cBhvr>
                                    </p:animMotion>
                                    <p:animEffect transition="in" filter="fade">
                                      <p:cBhvr>
                                        <p:cTn id="88" dur="1000"/>
                                        <p:tgtEl>
                                          <p:spTgt spid="78"/>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31" presetClass="entr" presetSubtype="0" fill="hold" grpId="0" nodeType="click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p:cTn id="93" dur="1000" fill="hold"/>
                                        <p:tgtEl>
                                          <p:spTgt spid="80"/>
                                        </p:tgtEl>
                                        <p:attrNameLst>
                                          <p:attrName>ppt_w</p:attrName>
                                        </p:attrNameLst>
                                      </p:cBhvr>
                                      <p:tavLst>
                                        <p:tav tm="0">
                                          <p:val>
                                            <p:fltVal val="0"/>
                                          </p:val>
                                        </p:tav>
                                        <p:tav tm="100000">
                                          <p:val>
                                            <p:strVal val="#ppt_w"/>
                                          </p:val>
                                        </p:tav>
                                      </p:tavLst>
                                    </p:anim>
                                    <p:anim calcmode="lin" valueType="num">
                                      <p:cBhvr>
                                        <p:cTn id="94" dur="1000" fill="hold"/>
                                        <p:tgtEl>
                                          <p:spTgt spid="80"/>
                                        </p:tgtEl>
                                        <p:attrNameLst>
                                          <p:attrName>ppt_h</p:attrName>
                                        </p:attrNameLst>
                                      </p:cBhvr>
                                      <p:tavLst>
                                        <p:tav tm="0">
                                          <p:val>
                                            <p:fltVal val="0"/>
                                          </p:val>
                                        </p:tav>
                                        <p:tav tm="100000">
                                          <p:val>
                                            <p:strVal val="#ppt_h"/>
                                          </p:val>
                                        </p:tav>
                                      </p:tavLst>
                                    </p:anim>
                                    <p:anim calcmode="lin" valueType="num">
                                      <p:cBhvr>
                                        <p:cTn id="95" dur="1000" fill="hold"/>
                                        <p:tgtEl>
                                          <p:spTgt spid="80"/>
                                        </p:tgtEl>
                                        <p:attrNameLst>
                                          <p:attrName>style.rotation</p:attrName>
                                        </p:attrNameLst>
                                      </p:cBhvr>
                                      <p:tavLst>
                                        <p:tav tm="0">
                                          <p:val>
                                            <p:fltVal val="90"/>
                                          </p:val>
                                        </p:tav>
                                        <p:tav tm="100000">
                                          <p:val>
                                            <p:fltVal val="0"/>
                                          </p:val>
                                        </p:tav>
                                      </p:tavLst>
                                    </p:anim>
                                    <p:animEffect transition="in" filter="fade">
                                      <p:cBhvr>
                                        <p:cTn id="96" dur="1000"/>
                                        <p:tgtEl>
                                          <p:spTgt spid="80"/>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42" presetClass="entr" presetSubtype="0" fill="hold" nodeType="click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fade">
                                      <p:cBhvr>
                                        <p:cTn id="101" dur="1000"/>
                                        <p:tgtEl>
                                          <p:spTgt spid="33"/>
                                        </p:tgtEl>
                                      </p:cBhvr>
                                    </p:animEffect>
                                    <p:anim calcmode="lin" valueType="num">
                                      <p:cBhvr>
                                        <p:cTn id="102" dur="1000" fill="hold"/>
                                        <p:tgtEl>
                                          <p:spTgt spid="33"/>
                                        </p:tgtEl>
                                        <p:attrNameLst>
                                          <p:attrName>ppt_x</p:attrName>
                                        </p:attrNameLst>
                                      </p:cBhvr>
                                      <p:tavLst>
                                        <p:tav tm="0">
                                          <p:val>
                                            <p:strVal val="#ppt_x"/>
                                          </p:val>
                                        </p:tav>
                                        <p:tav tm="100000">
                                          <p:val>
                                            <p:strVal val="#ppt_x"/>
                                          </p:val>
                                        </p:tav>
                                      </p:tavLst>
                                    </p:anim>
                                    <p:anim calcmode="lin" valueType="num">
                                      <p:cBhvr>
                                        <p:cTn id="10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4" fill="hold" nodeType="clickPar">
                      <p:stCondLst>
                        <p:cond delay="indefinite"/>
                      </p:stCondLst>
                      <p:childTnLst>
                        <p:par>
                          <p:cTn id="105" fill="hold" nodeType="withGroup">
                            <p:stCondLst>
                              <p:cond delay="0"/>
                            </p:stCondLst>
                            <p:childTnLst>
                              <p:par>
                                <p:cTn id="106" presetID="14" presetClass="entr" presetSubtype="10" fill="hold" nodeType="clickEffect">
                                  <p:stCondLst>
                                    <p:cond delay="0"/>
                                  </p:stCondLst>
                                  <p:childTnLst>
                                    <p:set>
                                      <p:cBhvr>
                                        <p:cTn id="107" dur="1" fill="hold">
                                          <p:stCondLst>
                                            <p:cond delay="0"/>
                                          </p:stCondLst>
                                        </p:cTn>
                                        <p:tgtEl>
                                          <p:spTgt spid="13"/>
                                        </p:tgtEl>
                                        <p:attrNameLst>
                                          <p:attrName>style.visibility</p:attrName>
                                        </p:attrNameLst>
                                      </p:cBhvr>
                                      <p:to>
                                        <p:strVal val="visible"/>
                                      </p:to>
                                    </p:set>
                                    <p:animEffect transition="in" filter="randombar(horizontal)">
                                      <p:cBhvr>
                                        <p:cTn id="108" dur="500"/>
                                        <p:tgtEl>
                                          <p:spTgt spid="13"/>
                                        </p:tgtEl>
                                      </p:cBhvr>
                                    </p:animEffec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2" presetClass="entr" presetSubtype="6" fill="hold" nodeType="clickEffect">
                                  <p:stCondLst>
                                    <p:cond delay="0"/>
                                  </p:stCondLst>
                                  <p:childTnLst>
                                    <p:set>
                                      <p:cBhvr>
                                        <p:cTn id="112" dur="1" fill="hold">
                                          <p:stCondLst>
                                            <p:cond delay="0"/>
                                          </p:stCondLst>
                                        </p:cTn>
                                        <p:tgtEl>
                                          <p:spTgt spid="12"/>
                                        </p:tgtEl>
                                        <p:attrNameLst>
                                          <p:attrName>style.visibility</p:attrName>
                                        </p:attrNameLst>
                                      </p:cBhvr>
                                      <p:to>
                                        <p:strVal val="visible"/>
                                      </p:to>
                                    </p:set>
                                    <p:anim calcmode="lin" valueType="num">
                                      <p:cBhvr additive="base">
                                        <p:cTn id="113" dur="2000" fill="hold"/>
                                        <p:tgtEl>
                                          <p:spTgt spid="12"/>
                                        </p:tgtEl>
                                        <p:attrNameLst>
                                          <p:attrName>ppt_x</p:attrName>
                                        </p:attrNameLst>
                                      </p:cBhvr>
                                      <p:tavLst>
                                        <p:tav tm="0">
                                          <p:val>
                                            <p:strVal val="1+#ppt_w/2"/>
                                          </p:val>
                                        </p:tav>
                                        <p:tav tm="100000">
                                          <p:val>
                                            <p:strVal val="#ppt_x"/>
                                          </p:val>
                                        </p:tav>
                                      </p:tavLst>
                                    </p:anim>
                                    <p:anim calcmode="lin" valueType="num">
                                      <p:cBhvr additive="base">
                                        <p:cTn id="114"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9" grpId="0"/>
      <p:bldP spid="80" grpId="0"/>
      <p:bldP spid="81"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22914" y="2664619"/>
            <a:ext cx="3748087" cy="2608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116" descr="6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57700" y="2220278"/>
            <a:ext cx="914400" cy="564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118" descr="6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017714" y="3710464"/>
            <a:ext cx="915987" cy="56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117" descr="6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14700" y="2938939"/>
            <a:ext cx="914400" cy="56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123" descr="83"/>
          <p:cNvPicPr>
            <a:picLocks noChangeAspect="1" noChangeArrowheads="1"/>
          </p:cNvPicPr>
          <p:nvPr/>
        </p:nvPicPr>
        <p:blipFill>
          <a:blip r:embed="rId6" cstate="screen">
            <a:lum bright="22000"/>
            <a:extLst>
              <a:ext uri="{28A0092B-C50C-407E-A947-70E740481C1C}">
                <a14:useLocalDpi xmlns:a14="http://schemas.microsoft.com/office/drawing/2010/main"/>
              </a:ext>
            </a:extLst>
          </a:blip>
          <a:srcRect/>
          <a:stretch>
            <a:fillRect/>
          </a:stretch>
        </p:blipFill>
        <p:spPr bwMode="auto">
          <a:xfrm>
            <a:off x="4076701" y="1394460"/>
            <a:ext cx="1630363" cy="4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Rectangle 124"/>
          <p:cNvSpPr>
            <a:spLocks noChangeArrowheads="1"/>
          </p:cNvSpPr>
          <p:nvPr/>
        </p:nvSpPr>
        <p:spPr bwMode="auto">
          <a:xfrm>
            <a:off x="4533900" y="1392783"/>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72" name="Picture 125" descr="83"/>
          <p:cNvPicPr>
            <a:picLocks noChangeAspect="1" noChangeArrowheads="1"/>
          </p:cNvPicPr>
          <p:nvPr/>
        </p:nvPicPr>
        <p:blipFill>
          <a:blip r:embed="rId6" cstate="screen">
            <a:lum bright="22000"/>
            <a:extLst>
              <a:ext uri="{28A0092B-C50C-407E-A947-70E740481C1C}">
                <a14:useLocalDpi xmlns:a14="http://schemas.microsoft.com/office/drawing/2010/main"/>
              </a:ext>
            </a:extLst>
          </a:blip>
          <a:srcRect/>
          <a:stretch>
            <a:fillRect/>
          </a:stretch>
        </p:blipFill>
        <p:spPr bwMode="auto">
          <a:xfrm>
            <a:off x="2933701" y="2114550"/>
            <a:ext cx="1630363" cy="4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Rectangle 126"/>
          <p:cNvSpPr>
            <a:spLocks noChangeArrowheads="1"/>
          </p:cNvSpPr>
          <p:nvPr/>
        </p:nvSpPr>
        <p:spPr bwMode="auto">
          <a:xfrm>
            <a:off x="3390900" y="2114302"/>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74" name="Picture 127" descr="83"/>
          <p:cNvPicPr>
            <a:picLocks noChangeAspect="1" noChangeArrowheads="1"/>
          </p:cNvPicPr>
          <p:nvPr/>
        </p:nvPicPr>
        <p:blipFill>
          <a:blip r:embed="rId7" cstate="screen">
            <a:lum bright="22000"/>
            <a:extLst>
              <a:ext uri="{28A0092B-C50C-407E-A947-70E740481C1C}">
                <a14:useLocalDpi xmlns:a14="http://schemas.microsoft.com/office/drawing/2010/main"/>
              </a:ext>
            </a:extLst>
          </a:blip>
          <a:srcRect/>
          <a:stretch>
            <a:fillRect/>
          </a:stretch>
        </p:blipFill>
        <p:spPr bwMode="auto">
          <a:xfrm>
            <a:off x="1865313" y="2731770"/>
            <a:ext cx="1631950" cy="464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Rectangle 128"/>
          <p:cNvSpPr>
            <a:spLocks noChangeArrowheads="1"/>
          </p:cNvSpPr>
          <p:nvPr/>
        </p:nvSpPr>
        <p:spPr bwMode="auto">
          <a:xfrm>
            <a:off x="2324100" y="2731522"/>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76" name="Picture 129" descr="83"/>
          <p:cNvPicPr>
            <a:picLocks noChangeAspect="1" noChangeArrowheads="1"/>
          </p:cNvPicPr>
          <p:nvPr/>
        </p:nvPicPr>
        <p:blipFill>
          <a:blip r:embed="rId6" cstate="screen">
            <a:lum bright="22000"/>
            <a:extLst>
              <a:ext uri="{28A0092B-C50C-407E-A947-70E740481C1C}">
                <a14:useLocalDpi xmlns:a14="http://schemas.microsoft.com/office/drawing/2010/main"/>
              </a:ext>
            </a:extLst>
          </a:blip>
          <a:srcRect/>
          <a:stretch>
            <a:fillRect/>
          </a:stretch>
        </p:blipFill>
        <p:spPr bwMode="auto">
          <a:xfrm>
            <a:off x="539750" y="3607594"/>
            <a:ext cx="1631950" cy="4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Rectangle 130"/>
          <p:cNvSpPr>
            <a:spLocks noChangeArrowheads="1"/>
          </p:cNvSpPr>
          <p:nvPr/>
        </p:nvSpPr>
        <p:spPr bwMode="auto">
          <a:xfrm>
            <a:off x="996950" y="3605917"/>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sp>
        <p:nvSpPr>
          <p:cNvPr id="78" name="Rectangle 131"/>
          <p:cNvSpPr>
            <a:spLocks noChangeArrowheads="1"/>
          </p:cNvSpPr>
          <p:nvPr/>
        </p:nvSpPr>
        <p:spPr bwMode="auto">
          <a:xfrm>
            <a:off x="6134100" y="1834803"/>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79" name="Rectangle 132"/>
          <p:cNvSpPr>
            <a:spLocks noChangeArrowheads="1"/>
          </p:cNvSpPr>
          <p:nvPr/>
        </p:nvSpPr>
        <p:spPr bwMode="auto">
          <a:xfrm>
            <a:off x="4991100" y="2554893"/>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80" name="Rectangle 133"/>
          <p:cNvSpPr>
            <a:spLocks noChangeArrowheads="1"/>
          </p:cNvSpPr>
          <p:nvPr/>
        </p:nvSpPr>
        <p:spPr bwMode="auto">
          <a:xfrm>
            <a:off x="3924300" y="3280698"/>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81" name="Rectangle 134"/>
          <p:cNvSpPr>
            <a:spLocks noChangeArrowheads="1"/>
          </p:cNvSpPr>
          <p:nvPr/>
        </p:nvSpPr>
        <p:spPr bwMode="auto">
          <a:xfrm>
            <a:off x="2705100" y="4000788"/>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pic>
        <p:nvPicPr>
          <p:cNvPr id="82" name="Picture 115" descr="68"/>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676900" y="1210152"/>
            <a:ext cx="1295400" cy="801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22" descr="2476235_090730667281_2副本"/>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27013" y="1414463"/>
            <a:ext cx="1757362" cy="14816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7" name="Picture 8" descr="49"/>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8531166">
            <a:off x="2671763" y="3467577"/>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8" descr="49"/>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8531166">
            <a:off x="3846513" y="2720340"/>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8" descr="49"/>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8531166">
            <a:off x="5068888" y="1948815"/>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childTnLst>
                          </p:cTn>
                        </p:par>
                        <p:par>
                          <p:cTn id="11" fill="hold">
                            <p:stCondLst>
                              <p:cond delay="105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67"/>
                                        </p:tgtEl>
                                        <p:attrNameLst>
                                          <p:attrName>style.visibility</p:attrName>
                                        </p:attrNameLst>
                                      </p:cBhvr>
                                      <p:to>
                                        <p:strVal val="visible"/>
                                      </p:to>
                                    </p:set>
                                    <p:anim calcmode="lin" valueType="num">
                                      <p:cBhvr>
                                        <p:cTn id="14" dur="1000" fill="hold"/>
                                        <p:tgtEl>
                                          <p:spTgt spid="67"/>
                                        </p:tgtEl>
                                        <p:attrNameLst>
                                          <p:attrName>ppt_w</p:attrName>
                                        </p:attrNameLst>
                                      </p:cBhvr>
                                      <p:tavLst>
                                        <p:tav tm="0">
                                          <p:val>
                                            <p:fltVal val="0"/>
                                          </p:val>
                                        </p:tav>
                                        <p:tav tm="100000">
                                          <p:val>
                                            <p:strVal val="#ppt_w"/>
                                          </p:val>
                                        </p:tav>
                                      </p:tavLst>
                                    </p:anim>
                                    <p:anim calcmode="lin" valueType="num">
                                      <p:cBhvr>
                                        <p:cTn id="15" dur="1000" fill="hold"/>
                                        <p:tgtEl>
                                          <p:spTgt spid="67"/>
                                        </p:tgtEl>
                                        <p:attrNameLst>
                                          <p:attrName>ppt_h</p:attrName>
                                        </p:attrNameLst>
                                      </p:cBhvr>
                                      <p:tavLst>
                                        <p:tav tm="0">
                                          <p:val>
                                            <p:fltVal val="0"/>
                                          </p:val>
                                        </p:tav>
                                        <p:tav tm="100000">
                                          <p:val>
                                            <p:strVal val="#ppt_h"/>
                                          </p:val>
                                        </p:tav>
                                      </p:tavLst>
                                    </p:anim>
                                    <p:anim calcmode="lin" valueType="num">
                                      <p:cBhvr>
                                        <p:cTn id="16" dur="1000" fill="hold"/>
                                        <p:tgtEl>
                                          <p:spTgt spid="67"/>
                                        </p:tgtEl>
                                        <p:attrNameLst>
                                          <p:attrName>style.rotation</p:attrName>
                                        </p:attrNameLst>
                                      </p:cBhvr>
                                      <p:tavLst>
                                        <p:tav tm="0">
                                          <p:val>
                                            <p:fltVal val="90"/>
                                          </p:val>
                                        </p:tav>
                                        <p:tav tm="100000">
                                          <p:val>
                                            <p:fltVal val="0"/>
                                          </p:val>
                                        </p:tav>
                                      </p:tavLst>
                                    </p:anim>
                                    <p:animEffect transition="in" filter="fade">
                                      <p:cBhvr>
                                        <p:cTn id="17" dur="1000"/>
                                        <p:tgtEl>
                                          <p:spTgt spid="67"/>
                                        </p:tgtEl>
                                      </p:cBhvr>
                                    </p:animEffect>
                                  </p:childTnLst>
                                </p:cTn>
                              </p:par>
                            </p:childTnLst>
                          </p:cTn>
                        </p:par>
                        <p:par>
                          <p:cTn id="18" fill="hold" nodeType="afterGroup">
                            <p:stCondLst>
                              <p:cond delay="2050"/>
                            </p:stCondLst>
                            <p:childTnLst>
                              <p:par>
                                <p:cTn id="19" presetID="55" presetClass="entr" presetSubtype="0" fill="hold" nodeType="afterEffect">
                                  <p:stCondLst>
                                    <p:cond delay="0"/>
                                  </p:stCondLst>
                                  <p:childTnLst>
                                    <p:set>
                                      <p:cBhvr>
                                        <p:cTn id="20" dur="1" fill="hold">
                                          <p:stCondLst>
                                            <p:cond delay="0"/>
                                          </p:stCondLst>
                                        </p:cTn>
                                        <p:tgtEl>
                                          <p:spTgt spid="76"/>
                                        </p:tgtEl>
                                        <p:attrNameLst>
                                          <p:attrName>style.visibility</p:attrName>
                                        </p:attrNameLst>
                                      </p:cBhvr>
                                      <p:to>
                                        <p:strVal val="visible"/>
                                      </p:to>
                                    </p:set>
                                    <p:anim calcmode="lin" valueType="num">
                                      <p:cBhvr>
                                        <p:cTn id="21" dur="1000" fill="hold"/>
                                        <p:tgtEl>
                                          <p:spTgt spid="76"/>
                                        </p:tgtEl>
                                        <p:attrNameLst>
                                          <p:attrName>ppt_w</p:attrName>
                                        </p:attrNameLst>
                                      </p:cBhvr>
                                      <p:tavLst>
                                        <p:tav tm="0">
                                          <p:val>
                                            <p:strVal val="#ppt_w*0.70"/>
                                          </p:val>
                                        </p:tav>
                                        <p:tav tm="100000">
                                          <p:val>
                                            <p:strVal val="#ppt_w"/>
                                          </p:val>
                                        </p:tav>
                                      </p:tavLst>
                                    </p:anim>
                                    <p:anim calcmode="lin" valueType="num">
                                      <p:cBhvr>
                                        <p:cTn id="22" dur="1000" fill="hold"/>
                                        <p:tgtEl>
                                          <p:spTgt spid="76"/>
                                        </p:tgtEl>
                                        <p:attrNameLst>
                                          <p:attrName>ppt_h</p:attrName>
                                        </p:attrNameLst>
                                      </p:cBhvr>
                                      <p:tavLst>
                                        <p:tav tm="0">
                                          <p:val>
                                            <p:strVal val="#ppt_h"/>
                                          </p:val>
                                        </p:tav>
                                        <p:tav tm="100000">
                                          <p:val>
                                            <p:strVal val="#ppt_h"/>
                                          </p:val>
                                        </p:tav>
                                      </p:tavLst>
                                    </p:anim>
                                    <p:animEffect transition="in" filter="fade">
                                      <p:cBhvr>
                                        <p:cTn id="23" dur="1000"/>
                                        <p:tgtEl>
                                          <p:spTgt spid="76"/>
                                        </p:tgtEl>
                                      </p:cBhvr>
                                    </p:animEffect>
                                  </p:childTnLst>
                                </p:cTn>
                              </p:par>
                            </p:childTnLst>
                          </p:cTn>
                        </p:par>
                        <p:par>
                          <p:cTn id="24" fill="hold" nodeType="afterGroup">
                            <p:stCondLst>
                              <p:cond delay="3050"/>
                            </p:stCondLst>
                            <p:childTnLst>
                              <p:par>
                                <p:cTn id="25" presetID="22" presetClass="entr" presetSubtype="8"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wipe(left)">
                                      <p:cBhvr>
                                        <p:cTn id="27" dur="1000"/>
                                        <p:tgtEl>
                                          <p:spTgt spid="77"/>
                                        </p:tgtEl>
                                      </p:cBhvr>
                                    </p:animEffect>
                                  </p:childTnLst>
                                </p:cTn>
                              </p:par>
                            </p:childTnLst>
                          </p:cTn>
                        </p:par>
                        <p:par>
                          <p:cTn id="28" fill="hold" nodeType="afterGroup">
                            <p:stCondLst>
                              <p:cond delay="4050"/>
                            </p:stCondLst>
                            <p:childTnLst>
                              <p:par>
                                <p:cTn id="29" presetID="47" presetClass="entr" presetSubtype="0" fill="hold" grpId="0" nodeType="after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1000"/>
                                        <p:tgtEl>
                                          <p:spTgt spid="81"/>
                                        </p:tgtEl>
                                      </p:cBhvr>
                                    </p:animEffect>
                                    <p:anim calcmode="lin" valueType="num">
                                      <p:cBhvr>
                                        <p:cTn id="32" dur="1000" fill="hold"/>
                                        <p:tgtEl>
                                          <p:spTgt spid="81"/>
                                        </p:tgtEl>
                                        <p:attrNameLst>
                                          <p:attrName>ppt_x</p:attrName>
                                        </p:attrNameLst>
                                      </p:cBhvr>
                                      <p:tavLst>
                                        <p:tav tm="0">
                                          <p:val>
                                            <p:strVal val="#ppt_x"/>
                                          </p:val>
                                        </p:tav>
                                        <p:tav tm="100000">
                                          <p:val>
                                            <p:strVal val="#ppt_x"/>
                                          </p:val>
                                        </p:tav>
                                      </p:tavLst>
                                    </p:anim>
                                    <p:anim calcmode="lin" valueType="num">
                                      <p:cBhvr>
                                        <p:cTn id="33" dur="1000" fill="hold"/>
                                        <p:tgtEl>
                                          <p:spTgt spid="81"/>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5050"/>
                            </p:stCondLst>
                            <p:childTnLst>
                              <p:par>
                                <p:cTn id="35" presetID="22" presetClass="entr" presetSubtype="4" fill="hold" nodeType="after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wipe(down)">
                                      <p:cBhvr>
                                        <p:cTn id="37" dur="500"/>
                                        <p:tgtEl>
                                          <p:spTgt spid="87"/>
                                        </p:tgtEl>
                                      </p:cBhvr>
                                    </p:animEffect>
                                  </p:childTnLst>
                                </p:cTn>
                              </p:par>
                            </p:childTnLst>
                          </p:cTn>
                        </p:par>
                        <p:par>
                          <p:cTn id="38" fill="hold" nodeType="afterGroup">
                            <p:stCondLst>
                              <p:cond delay="5550"/>
                            </p:stCondLst>
                            <p:childTnLst>
                              <p:par>
                                <p:cTn id="39" presetID="31" presetClass="entr" presetSubtype="0" fill="hold" nodeType="afterEffect">
                                  <p:stCondLst>
                                    <p:cond delay="0"/>
                                  </p:stCondLst>
                                  <p:iterate type="lt">
                                    <p:tmPct val="5000"/>
                                  </p:iterate>
                                  <p:childTnLst>
                                    <p:set>
                                      <p:cBhvr>
                                        <p:cTn id="40" dur="1" fill="hold">
                                          <p:stCondLst>
                                            <p:cond delay="0"/>
                                          </p:stCondLst>
                                        </p:cTn>
                                        <p:tgtEl>
                                          <p:spTgt spid="69"/>
                                        </p:tgtEl>
                                        <p:attrNameLst>
                                          <p:attrName>style.visibility</p:attrName>
                                        </p:attrNameLst>
                                      </p:cBhvr>
                                      <p:to>
                                        <p:strVal val="visible"/>
                                      </p:to>
                                    </p:set>
                                    <p:anim calcmode="lin" valueType="num">
                                      <p:cBhvr>
                                        <p:cTn id="41" dur="1000" fill="hold"/>
                                        <p:tgtEl>
                                          <p:spTgt spid="69"/>
                                        </p:tgtEl>
                                        <p:attrNameLst>
                                          <p:attrName>ppt_w</p:attrName>
                                        </p:attrNameLst>
                                      </p:cBhvr>
                                      <p:tavLst>
                                        <p:tav tm="0">
                                          <p:val>
                                            <p:fltVal val="0"/>
                                          </p:val>
                                        </p:tav>
                                        <p:tav tm="100000">
                                          <p:val>
                                            <p:strVal val="#ppt_w"/>
                                          </p:val>
                                        </p:tav>
                                      </p:tavLst>
                                    </p:anim>
                                    <p:anim calcmode="lin" valueType="num">
                                      <p:cBhvr>
                                        <p:cTn id="42" dur="1000" fill="hold"/>
                                        <p:tgtEl>
                                          <p:spTgt spid="69"/>
                                        </p:tgtEl>
                                        <p:attrNameLst>
                                          <p:attrName>ppt_h</p:attrName>
                                        </p:attrNameLst>
                                      </p:cBhvr>
                                      <p:tavLst>
                                        <p:tav tm="0">
                                          <p:val>
                                            <p:fltVal val="0"/>
                                          </p:val>
                                        </p:tav>
                                        <p:tav tm="100000">
                                          <p:val>
                                            <p:strVal val="#ppt_h"/>
                                          </p:val>
                                        </p:tav>
                                      </p:tavLst>
                                    </p:anim>
                                    <p:anim calcmode="lin" valueType="num">
                                      <p:cBhvr>
                                        <p:cTn id="43" dur="1000" fill="hold"/>
                                        <p:tgtEl>
                                          <p:spTgt spid="69"/>
                                        </p:tgtEl>
                                        <p:attrNameLst>
                                          <p:attrName>style.rotation</p:attrName>
                                        </p:attrNameLst>
                                      </p:cBhvr>
                                      <p:tavLst>
                                        <p:tav tm="0">
                                          <p:val>
                                            <p:fltVal val="90"/>
                                          </p:val>
                                        </p:tav>
                                        <p:tav tm="100000">
                                          <p:val>
                                            <p:fltVal val="0"/>
                                          </p:val>
                                        </p:tav>
                                      </p:tavLst>
                                    </p:anim>
                                    <p:animEffect transition="in" filter="fade">
                                      <p:cBhvr>
                                        <p:cTn id="44" dur="1000"/>
                                        <p:tgtEl>
                                          <p:spTgt spid="69"/>
                                        </p:tgtEl>
                                      </p:cBhvr>
                                    </p:animEffect>
                                  </p:childTnLst>
                                </p:cTn>
                              </p:par>
                            </p:childTnLst>
                          </p:cTn>
                        </p:par>
                        <p:par>
                          <p:cTn id="45" fill="hold" nodeType="afterGroup">
                            <p:stCondLst>
                              <p:cond delay="6550"/>
                            </p:stCondLst>
                            <p:childTnLst>
                              <p:par>
                                <p:cTn id="46" presetID="55" presetClass="entr" presetSubtype="0"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p:cTn id="48" dur="1000" fill="hold"/>
                                        <p:tgtEl>
                                          <p:spTgt spid="74"/>
                                        </p:tgtEl>
                                        <p:attrNameLst>
                                          <p:attrName>ppt_w</p:attrName>
                                        </p:attrNameLst>
                                      </p:cBhvr>
                                      <p:tavLst>
                                        <p:tav tm="0">
                                          <p:val>
                                            <p:strVal val="#ppt_w*0.70"/>
                                          </p:val>
                                        </p:tav>
                                        <p:tav tm="100000">
                                          <p:val>
                                            <p:strVal val="#ppt_w"/>
                                          </p:val>
                                        </p:tav>
                                      </p:tavLst>
                                    </p:anim>
                                    <p:anim calcmode="lin" valueType="num">
                                      <p:cBhvr>
                                        <p:cTn id="49" dur="1000" fill="hold"/>
                                        <p:tgtEl>
                                          <p:spTgt spid="74"/>
                                        </p:tgtEl>
                                        <p:attrNameLst>
                                          <p:attrName>ppt_h</p:attrName>
                                        </p:attrNameLst>
                                      </p:cBhvr>
                                      <p:tavLst>
                                        <p:tav tm="0">
                                          <p:val>
                                            <p:strVal val="#ppt_h"/>
                                          </p:val>
                                        </p:tav>
                                        <p:tav tm="100000">
                                          <p:val>
                                            <p:strVal val="#ppt_h"/>
                                          </p:val>
                                        </p:tav>
                                      </p:tavLst>
                                    </p:anim>
                                    <p:animEffect transition="in" filter="fade">
                                      <p:cBhvr>
                                        <p:cTn id="50" dur="1000"/>
                                        <p:tgtEl>
                                          <p:spTgt spid="74"/>
                                        </p:tgtEl>
                                      </p:cBhvr>
                                    </p:animEffect>
                                  </p:childTnLst>
                                </p:cTn>
                              </p:par>
                            </p:childTnLst>
                          </p:cTn>
                        </p:par>
                        <p:par>
                          <p:cTn id="51" fill="hold" nodeType="afterGroup">
                            <p:stCondLst>
                              <p:cond delay="7550"/>
                            </p:stCondLst>
                            <p:childTnLst>
                              <p:par>
                                <p:cTn id="52" presetID="22" presetClass="entr" presetSubtype="8"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1000"/>
                                        <p:tgtEl>
                                          <p:spTgt spid="75"/>
                                        </p:tgtEl>
                                      </p:cBhvr>
                                    </p:animEffect>
                                  </p:childTnLst>
                                </p:cTn>
                              </p:par>
                            </p:childTnLst>
                          </p:cTn>
                        </p:par>
                        <p:par>
                          <p:cTn id="55" fill="hold" nodeType="afterGroup">
                            <p:stCondLst>
                              <p:cond delay="8550"/>
                            </p:stCondLst>
                            <p:childTnLst>
                              <p:par>
                                <p:cTn id="56" presetID="47" presetClass="entr" presetSubtype="0" fill="hold" grpId="0"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1000"/>
                                        <p:tgtEl>
                                          <p:spTgt spid="80"/>
                                        </p:tgtEl>
                                      </p:cBhvr>
                                    </p:animEffect>
                                    <p:anim calcmode="lin" valueType="num">
                                      <p:cBhvr>
                                        <p:cTn id="59" dur="1000" fill="hold"/>
                                        <p:tgtEl>
                                          <p:spTgt spid="80"/>
                                        </p:tgtEl>
                                        <p:attrNameLst>
                                          <p:attrName>ppt_x</p:attrName>
                                        </p:attrNameLst>
                                      </p:cBhvr>
                                      <p:tavLst>
                                        <p:tav tm="0">
                                          <p:val>
                                            <p:strVal val="#ppt_x"/>
                                          </p:val>
                                        </p:tav>
                                        <p:tav tm="100000">
                                          <p:val>
                                            <p:strVal val="#ppt_x"/>
                                          </p:val>
                                        </p:tav>
                                      </p:tavLst>
                                    </p:anim>
                                    <p:anim calcmode="lin" valueType="num">
                                      <p:cBhvr>
                                        <p:cTn id="60" dur="1000" fill="hold"/>
                                        <p:tgtEl>
                                          <p:spTgt spid="80"/>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9550"/>
                            </p:stCondLst>
                            <p:childTnLst>
                              <p:par>
                                <p:cTn id="62" presetID="22" presetClass="entr" presetSubtype="4" fill="hold" nodeType="afterEffect">
                                  <p:stCondLst>
                                    <p:cond delay="0"/>
                                  </p:stCondLst>
                                  <p:childTnLst>
                                    <p:set>
                                      <p:cBhvr>
                                        <p:cTn id="63" dur="1" fill="hold">
                                          <p:stCondLst>
                                            <p:cond delay="0"/>
                                          </p:stCondLst>
                                        </p:cTn>
                                        <p:tgtEl>
                                          <p:spTgt spid="88"/>
                                        </p:tgtEl>
                                        <p:attrNameLst>
                                          <p:attrName>style.visibility</p:attrName>
                                        </p:attrNameLst>
                                      </p:cBhvr>
                                      <p:to>
                                        <p:strVal val="visible"/>
                                      </p:to>
                                    </p:set>
                                    <p:animEffect transition="in" filter="wipe(down)">
                                      <p:cBhvr>
                                        <p:cTn id="64" dur="500"/>
                                        <p:tgtEl>
                                          <p:spTgt spid="88"/>
                                        </p:tgtEl>
                                      </p:cBhvr>
                                    </p:animEffect>
                                  </p:childTnLst>
                                </p:cTn>
                              </p:par>
                            </p:childTnLst>
                          </p:cTn>
                        </p:par>
                        <p:par>
                          <p:cTn id="65" fill="hold" nodeType="afterGroup">
                            <p:stCondLst>
                              <p:cond delay="10050"/>
                            </p:stCondLst>
                            <p:childTnLst>
                              <p:par>
                                <p:cTn id="66" presetID="31" presetClass="entr" presetSubtype="0" fill="hold" nodeType="afterEffect">
                                  <p:stCondLst>
                                    <p:cond delay="0"/>
                                  </p:stCondLst>
                                  <p:iterate type="lt">
                                    <p:tmPct val="5000"/>
                                  </p:iterate>
                                  <p:childTnLst>
                                    <p:set>
                                      <p:cBhvr>
                                        <p:cTn id="67" dur="1" fill="hold">
                                          <p:stCondLst>
                                            <p:cond delay="0"/>
                                          </p:stCondLst>
                                        </p:cTn>
                                        <p:tgtEl>
                                          <p:spTgt spid="66"/>
                                        </p:tgtEl>
                                        <p:attrNameLst>
                                          <p:attrName>style.visibility</p:attrName>
                                        </p:attrNameLst>
                                      </p:cBhvr>
                                      <p:to>
                                        <p:strVal val="visible"/>
                                      </p:to>
                                    </p:set>
                                    <p:anim calcmode="lin" valueType="num">
                                      <p:cBhvr>
                                        <p:cTn id="68" dur="1000" fill="hold"/>
                                        <p:tgtEl>
                                          <p:spTgt spid="66"/>
                                        </p:tgtEl>
                                        <p:attrNameLst>
                                          <p:attrName>ppt_w</p:attrName>
                                        </p:attrNameLst>
                                      </p:cBhvr>
                                      <p:tavLst>
                                        <p:tav tm="0">
                                          <p:val>
                                            <p:fltVal val="0"/>
                                          </p:val>
                                        </p:tav>
                                        <p:tav tm="100000">
                                          <p:val>
                                            <p:strVal val="#ppt_w"/>
                                          </p:val>
                                        </p:tav>
                                      </p:tavLst>
                                    </p:anim>
                                    <p:anim calcmode="lin" valueType="num">
                                      <p:cBhvr>
                                        <p:cTn id="69" dur="1000" fill="hold"/>
                                        <p:tgtEl>
                                          <p:spTgt spid="66"/>
                                        </p:tgtEl>
                                        <p:attrNameLst>
                                          <p:attrName>ppt_h</p:attrName>
                                        </p:attrNameLst>
                                      </p:cBhvr>
                                      <p:tavLst>
                                        <p:tav tm="0">
                                          <p:val>
                                            <p:fltVal val="0"/>
                                          </p:val>
                                        </p:tav>
                                        <p:tav tm="100000">
                                          <p:val>
                                            <p:strVal val="#ppt_h"/>
                                          </p:val>
                                        </p:tav>
                                      </p:tavLst>
                                    </p:anim>
                                    <p:anim calcmode="lin" valueType="num">
                                      <p:cBhvr>
                                        <p:cTn id="70" dur="1000" fill="hold"/>
                                        <p:tgtEl>
                                          <p:spTgt spid="66"/>
                                        </p:tgtEl>
                                        <p:attrNameLst>
                                          <p:attrName>style.rotation</p:attrName>
                                        </p:attrNameLst>
                                      </p:cBhvr>
                                      <p:tavLst>
                                        <p:tav tm="0">
                                          <p:val>
                                            <p:fltVal val="90"/>
                                          </p:val>
                                        </p:tav>
                                        <p:tav tm="100000">
                                          <p:val>
                                            <p:fltVal val="0"/>
                                          </p:val>
                                        </p:tav>
                                      </p:tavLst>
                                    </p:anim>
                                    <p:animEffect transition="in" filter="fade">
                                      <p:cBhvr>
                                        <p:cTn id="71" dur="1000"/>
                                        <p:tgtEl>
                                          <p:spTgt spid="66"/>
                                        </p:tgtEl>
                                      </p:cBhvr>
                                    </p:animEffect>
                                  </p:childTnLst>
                                </p:cTn>
                              </p:par>
                            </p:childTnLst>
                          </p:cTn>
                        </p:par>
                        <p:par>
                          <p:cTn id="72" fill="hold" nodeType="afterGroup">
                            <p:stCondLst>
                              <p:cond delay="11050"/>
                            </p:stCondLst>
                            <p:childTnLst>
                              <p:par>
                                <p:cTn id="73" presetID="55" presetClass="entr" presetSubtype="0" fill="hold" nodeType="afterEffect">
                                  <p:stCondLst>
                                    <p:cond delay="0"/>
                                  </p:stCondLst>
                                  <p:childTnLst>
                                    <p:set>
                                      <p:cBhvr>
                                        <p:cTn id="74" dur="1" fill="hold">
                                          <p:stCondLst>
                                            <p:cond delay="0"/>
                                          </p:stCondLst>
                                        </p:cTn>
                                        <p:tgtEl>
                                          <p:spTgt spid="72"/>
                                        </p:tgtEl>
                                        <p:attrNameLst>
                                          <p:attrName>style.visibility</p:attrName>
                                        </p:attrNameLst>
                                      </p:cBhvr>
                                      <p:to>
                                        <p:strVal val="visible"/>
                                      </p:to>
                                    </p:set>
                                    <p:anim calcmode="lin" valueType="num">
                                      <p:cBhvr>
                                        <p:cTn id="75" dur="1000" fill="hold"/>
                                        <p:tgtEl>
                                          <p:spTgt spid="72"/>
                                        </p:tgtEl>
                                        <p:attrNameLst>
                                          <p:attrName>ppt_w</p:attrName>
                                        </p:attrNameLst>
                                      </p:cBhvr>
                                      <p:tavLst>
                                        <p:tav tm="0">
                                          <p:val>
                                            <p:strVal val="#ppt_w*0.70"/>
                                          </p:val>
                                        </p:tav>
                                        <p:tav tm="100000">
                                          <p:val>
                                            <p:strVal val="#ppt_w"/>
                                          </p:val>
                                        </p:tav>
                                      </p:tavLst>
                                    </p:anim>
                                    <p:anim calcmode="lin" valueType="num">
                                      <p:cBhvr>
                                        <p:cTn id="76" dur="1000" fill="hold"/>
                                        <p:tgtEl>
                                          <p:spTgt spid="72"/>
                                        </p:tgtEl>
                                        <p:attrNameLst>
                                          <p:attrName>ppt_h</p:attrName>
                                        </p:attrNameLst>
                                      </p:cBhvr>
                                      <p:tavLst>
                                        <p:tav tm="0">
                                          <p:val>
                                            <p:strVal val="#ppt_h"/>
                                          </p:val>
                                        </p:tav>
                                        <p:tav tm="100000">
                                          <p:val>
                                            <p:strVal val="#ppt_h"/>
                                          </p:val>
                                        </p:tav>
                                      </p:tavLst>
                                    </p:anim>
                                    <p:animEffect transition="in" filter="fade">
                                      <p:cBhvr>
                                        <p:cTn id="77" dur="1000"/>
                                        <p:tgtEl>
                                          <p:spTgt spid="72"/>
                                        </p:tgtEl>
                                      </p:cBhvr>
                                    </p:animEffect>
                                  </p:childTnLst>
                                </p:cTn>
                              </p:par>
                            </p:childTnLst>
                          </p:cTn>
                        </p:par>
                        <p:par>
                          <p:cTn id="78" fill="hold" nodeType="afterGroup">
                            <p:stCondLst>
                              <p:cond delay="12050"/>
                            </p:stCondLst>
                            <p:childTnLst>
                              <p:par>
                                <p:cTn id="79" presetID="22" presetClass="entr" presetSubtype="8"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ipe(left)">
                                      <p:cBhvr>
                                        <p:cTn id="81" dur="1000"/>
                                        <p:tgtEl>
                                          <p:spTgt spid="73"/>
                                        </p:tgtEl>
                                      </p:cBhvr>
                                    </p:animEffect>
                                  </p:childTnLst>
                                </p:cTn>
                              </p:par>
                            </p:childTnLst>
                          </p:cTn>
                        </p:par>
                        <p:par>
                          <p:cTn id="82" fill="hold" nodeType="afterGroup">
                            <p:stCondLst>
                              <p:cond delay="13050"/>
                            </p:stCondLst>
                            <p:childTnLst>
                              <p:par>
                                <p:cTn id="83" presetID="47" presetClass="entr" presetSubtype="0" fill="hold" grpId="0" nodeType="afterEffect">
                                  <p:stCondLst>
                                    <p:cond delay="0"/>
                                  </p:stCondLst>
                                  <p:childTnLst>
                                    <p:set>
                                      <p:cBhvr>
                                        <p:cTn id="84" dur="1" fill="hold">
                                          <p:stCondLst>
                                            <p:cond delay="0"/>
                                          </p:stCondLst>
                                        </p:cTn>
                                        <p:tgtEl>
                                          <p:spTgt spid="79"/>
                                        </p:tgtEl>
                                        <p:attrNameLst>
                                          <p:attrName>style.visibility</p:attrName>
                                        </p:attrNameLst>
                                      </p:cBhvr>
                                      <p:to>
                                        <p:strVal val="visible"/>
                                      </p:to>
                                    </p:set>
                                    <p:animEffect transition="in" filter="fade">
                                      <p:cBhvr>
                                        <p:cTn id="85" dur="1000"/>
                                        <p:tgtEl>
                                          <p:spTgt spid="79"/>
                                        </p:tgtEl>
                                      </p:cBhvr>
                                    </p:animEffect>
                                    <p:anim calcmode="lin" valueType="num">
                                      <p:cBhvr>
                                        <p:cTn id="86" dur="1000" fill="hold"/>
                                        <p:tgtEl>
                                          <p:spTgt spid="79"/>
                                        </p:tgtEl>
                                        <p:attrNameLst>
                                          <p:attrName>ppt_x</p:attrName>
                                        </p:attrNameLst>
                                      </p:cBhvr>
                                      <p:tavLst>
                                        <p:tav tm="0">
                                          <p:val>
                                            <p:strVal val="#ppt_x"/>
                                          </p:val>
                                        </p:tav>
                                        <p:tav tm="100000">
                                          <p:val>
                                            <p:strVal val="#ppt_x"/>
                                          </p:val>
                                        </p:tav>
                                      </p:tavLst>
                                    </p:anim>
                                    <p:anim calcmode="lin" valueType="num">
                                      <p:cBhvr>
                                        <p:cTn id="87" dur="1000" fill="hold"/>
                                        <p:tgtEl>
                                          <p:spTgt spid="79"/>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4050"/>
                            </p:stCondLst>
                            <p:childTnLst>
                              <p:par>
                                <p:cTn id="89" presetID="22" presetClass="entr" presetSubtype="4" fill="hold" nodeType="afterEffect">
                                  <p:stCondLst>
                                    <p:cond delay="0"/>
                                  </p:stCondLst>
                                  <p:childTnLst>
                                    <p:set>
                                      <p:cBhvr>
                                        <p:cTn id="90" dur="1" fill="hold">
                                          <p:stCondLst>
                                            <p:cond delay="0"/>
                                          </p:stCondLst>
                                        </p:cTn>
                                        <p:tgtEl>
                                          <p:spTgt spid="89"/>
                                        </p:tgtEl>
                                        <p:attrNameLst>
                                          <p:attrName>style.visibility</p:attrName>
                                        </p:attrNameLst>
                                      </p:cBhvr>
                                      <p:to>
                                        <p:strVal val="visible"/>
                                      </p:to>
                                    </p:set>
                                    <p:animEffect transition="in" filter="wipe(down)">
                                      <p:cBhvr>
                                        <p:cTn id="91" dur="500"/>
                                        <p:tgtEl>
                                          <p:spTgt spid="89"/>
                                        </p:tgtEl>
                                      </p:cBhvr>
                                    </p:animEffect>
                                  </p:childTnLst>
                                </p:cTn>
                              </p:par>
                            </p:childTnLst>
                          </p:cTn>
                        </p:par>
                        <p:par>
                          <p:cTn id="92" fill="hold" nodeType="afterGroup">
                            <p:stCondLst>
                              <p:cond delay="14550"/>
                            </p:stCondLst>
                            <p:childTnLst>
                              <p:par>
                                <p:cTn id="93" presetID="31" presetClass="entr" presetSubtype="0" fill="hold" nodeType="afterEffect">
                                  <p:stCondLst>
                                    <p:cond delay="0"/>
                                  </p:stCondLst>
                                  <p:iterate type="lt">
                                    <p:tmPct val="5000"/>
                                  </p:iterate>
                                  <p:childTnLst>
                                    <p:set>
                                      <p:cBhvr>
                                        <p:cTn id="94" dur="1" fill="hold">
                                          <p:stCondLst>
                                            <p:cond delay="0"/>
                                          </p:stCondLst>
                                        </p:cTn>
                                        <p:tgtEl>
                                          <p:spTgt spid="82"/>
                                        </p:tgtEl>
                                        <p:attrNameLst>
                                          <p:attrName>style.visibility</p:attrName>
                                        </p:attrNameLst>
                                      </p:cBhvr>
                                      <p:to>
                                        <p:strVal val="visible"/>
                                      </p:to>
                                    </p:set>
                                    <p:anim calcmode="lin" valueType="num">
                                      <p:cBhvr>
                                        <p:cTn id="95" dur="1000" fill="hold"/>
                                        <p:tgtEl>
                                          <p:spTgt spid="82"/>
                                        </p:tgtEl>
                                        <p:attrNameLst>
                                          <p:attrName>ppt_w</p:attrName>
                                        </p:attrNameLst>
                                      </p:cBhvr>
                                      <p:tavLst>
                                        <p:tav tm="0">
                                          <p:val>
                                            <p:fltVal val="0"/>
                                          </p:val>
                                        </p:tav>
                                        <p:tav tm="100000">
                                          <p:val>
                                            <p:strVal val="#ppt_w"/>
                                          </p:val>
                                        </p:tav>
                                      </p:tavLst>
                                    </p:anim>
                                    <p:anim calcmode="lin" valueType="num">
                                      <p:cBhvr>
                                        <p:cTn id="96" dur="1000" fill="hold"/>
                                        <p:tgtEl>
                                          <p:spTgt spid="82"/>
                                        </p:tgtEl>
                                        <p:attrNameLst>
                                          <p:attrName>ppt_h</p:attrName>
                                        </p:attrNameLst>
                                      </p:cBhvr>
                                      <p:tavLst>
                                        <p:tav tm="0">
                                          <p:val>
                                            <p:fltVal val="0"/>
                                          </p:val>
                                        </p:tav>
                                        <p:tav tm="100000">
                                          <p:val>
                                            <p:strVal val="#ppt_h"/>
                                          </p:val>
                                        </p:tav>
                                      </p:tavLst>
                                    </p:anim>
                                    <p:anim calcmode="lin" valueType="num">
                                      <p:cBhvr>
                                        <p:cTn id="97" dur="1000" fill="hold"/>
                                        <p:tgtEl>
                                          <p:spTgt spid="82"/>
                                        </p:tgtEl>
                                        <p:attrNameLst>
                                          <p:attrName>style.rotation</p:attrName>
                                        </p:attrNameLst>
                                      </p:cBhvr>
                                      <p:tavLst>
                                        <p:tav tm="0">
                                          <p:val>
                                            <p:fltVal val="90"/>
                                          </p:val>
                                        </p:tav>
                                        <p:tav tm="100000">
                                          <p:val>
                                            <p:fltVal val="0"/>
                                          </p:val>
                                        </p:tav>
                                      </p:tavLst>
                                    </p:anim>
                                    <p:animEffect transition="in" filter="fade">
                                      <p:cBhvr>
                                        <p:cTn id="98" dur="1000"/>
                                        <p:tgtEl>
                                          <p:spTgt spid="82"/>
                                        </p:tgtEl>
                                      </p:cBhvr>
                                    </p:animEffect>
                                  </p:childTnLst>
                                </p:cTn>
                              </p:par>
                            </p:childTnLst>
                          </p:cTn>
                        </p:par>
                        <p:par>
                          <p:cTn id="99" fill="hold" nodeType="afterGroup">
                            <p:stCondLst>
                              <p:cond delay="15550"/>
                            </p:stCondLst>
                            <p:childTnLst>
                              <p:par>
                                <p:cTn id="100" presetID="55" presetClass="entr" presetSubtype="0" fill="hold" nodeType="afterEffect">
                                  <p:stCondLst>
                                    <p:cond delay="0"/>
                                  </p:stCondLst>
                                  <p:childTnLst>
                                    <p:set>
                                      <p:cBhvr>
                                        <p:cTn id="101" dur="1" fill="hold">
                                          <p:stCondLst>
                                            <p:cond delay="0"/>
                                          </p:stCondLst>
                                        </p:cTn>
                                        <p:tgtEl>
                                          <p:spTgt spid="70"/>
                                        </p:tgtEl>
                                        <p:attrNameLst>
                                          <p:attrName>style.visibility</p:attrName>
                                        </p:attrNameLst>
                                      </p:cBhvr>
                                      <p:to>
                                        <p:strVal val="visible"/>
                                      </p:to>
                                    </p:set>
                                    <p:anim calcmode="lin" valueType="num">
                                      <p:cBhvr>
                                        <p:cTn id="102" dur="1000" fill="hold"/>
                                        <p:tgtEl>
                                          <p:spTgt spid="70"/>
                                        </p:tgtEl>
                                        <p:attrNameLst>
                                          <p:attrName>ppt_w</p:attrName>
                                        </p:attrNameLst>
                                      </p:cBhvr>
                                      <p:tavLst>
                                        <p:tav tm="0">
                                          <p:val>
                                            <p:strVal val="#ppt_w*0.70"/>
                                          </p:val>
                                        </p:tav>
                                        <p:tav tm="100000">
                                          <p:val>
                                            <p:strVal val="#ppt_w"/>
                                          </p:val>
                                        </p:tav>
                                      </p:tavLst>
                                    </p:anim>
                                    <p:anim calcmode="lin" valueType="num">
                                      <p:cBhvr>
                                        <p:cTn id="103" dur="1000" fill="hold"/>
                                        <p:tgtEl>
                                          <p:spTgt spid="70"/>
                                        </p:tgtEl>
                                        <p:attrNameLst>
                                          <p:attrName>ppt_h</p:attrName>
                                        </p:attrNameLst>
                                      </p:cBhvr>
                                      <p:tavLst>
                                        <p:tav tm="0">
                                          <p:val>
                                            <p:strVal val="#ppt_h"/>
                                          </p:val>
                                        </p:tav>
                                        <p:tav tm="100000">
                                          <p:val>
                                            <p:strVal val="#ppt_h"/>
                                          </p:val>
                                        </p:tav>
                                      </p:tavLst>
                                    </p:anim>
                                    <p:animEffect transition="in" filter="fade">
                                      <p:cBhvr>
                                        <p:cTn id="104" dur="1000"/>
                                        <p:tgtEl>
                                          <p:spTgt spid="70"/>
                                        </p:tgtEl>
                                      </p:cBhvr>
                                    </p:animEffect>
                                  </p:childTnLst>
                                </p:cTn>
                              </p:par>
                            </p:childTnLst>
                          </p:cTn>
                        </p:par>
                        <p:par>
                          <p:cTn id="105" fill="hold" nodeType="afterGroup">
                            <p:stCondLst>
                              <p:cond delay="16550"/>
                            </p:stCondLst>
                            <p:childTnLst>
                              <p:par>
                                <p:cTn id="106" presetID="22" presetClass="entr" presetSubtype="8" fill="hold" grpId="0" nodeType="afterEffect">
                                  <p:stCondLst>
                                    <p:cond delay="0"/>
                                  </p:stCondLst>
                                  <p:childTnLst>
                                    <p:set>
                                      <p:cBhvr>
                                        <p:cTn id="107" dur="1" fill="hold">
                                          <p:stCondLst>
                                            <p:cond delay="0"/>
                                          </p:stCondLst>
                                        </p:cTn>
                                        <p:tgtEl>
                                          <p:spTgt spid="71"/>
                                        </p:tgtEl>
                                        <p:attrNameLst>
                                          <p:attrName>style.visibility</p:attrName>
                                        </p:attrNameLst>
                                      </p:cBhvr>
                                      <p:to>
                                        <p:strVal val="visible"/>
                                      </p:to>
                                    </p:set>
                                    <p:animEffect transition="in" filter="wipe(left)">
                                      <p:cBhvr>
                                        <p:cTn id="108" dur="1000"/>
                                        <p:tgtEl>
                                          <p:spTgt spid="71"/>
                                        </p:tgtEl>
                                      </p:cBhvr>
                                    </p:animEffect>
                                  </p:childTnLst>
                                </p:cTn>
                              </p:par>
                            </p:childTnLst>
                          </p:cTn>
                        </p:par>
                        <p:par>
                          <p:cTn id="109" fill="hold" nodeType="afterGroup">
                            <p:stCondLst>
                              <p:cond delay="17550"/>
                            </p:stCondLst>
                            <p:childTnLst>
                              <p:par>
                                <p:cTn id="110" presetID="47" presetClass="entr" presetSubtype="0" fill="hold" grpId="0" nodeType="afterEffect">
                                  <p:stCondLst>
                                    <p:cond delay="0"/>
                                  </p:stCondLst>
                                  <p:childTnLst>
                                    <p:set>
                                      <p:cBhvr>
                                        <p:cTn id="111" dur="1" fill="hold">
                                          <p:stCondLst>
                                            <p:cond delay="0"/>
                                          </p:stCondLst>
                                        </p:cTn>
                                        <p:tgtEl>
                                          <p:spTgt spid="78"/>
                                        </p:tgtEl>
                                        <p:attrNameLst>
                                          <p:attrName>style.visibility</p:attrName>
                                        </p:attrNameLst>
                                      </p:cBhvr>
                                      <p:to>
                                        <p:strVal val="visible"/>
                                      </p:to>
                                    </p:set>
                                    <p:animEffect transition="in" filter="fade">
                                      <p:cBhvr>
                                        <p:cTn id="112" dur="1000"/>
                                        <p:tgtEl>
                                          <p:spTgt spid="78"/>
                                        </p:tgtEl>
                                      </p:cBhvr>
                                    </p:animEffect>
                                    <p:anim calcmode="lin" valueType="num">
                                      <p:cBhvr>
                                        <p:cTn id="113" dur="1000" fill="hold"/>
                                        <p:tgtEl>
                                          <p:spTgt spid="78"/>
                                        </p:tgtEl>
                                        <p:attrNameLst>
                                          <p:attrName>ppt_x</p:attrName>
                                        </p:attrNameLst>
                                      </p:cBhvr>
                                      <p:tavLst>
                                        <p:tav tm="0">
                                          <p:val>
                                            <p:strVal val="#ppt_x"/>
                                          </p:val>
                                        </p:tav>
                                        <p:tav tm="100000">
                                          <p:val>
                                            <p:strVal val="#ppt_x"/>
                                          </p:val>
                                        </p:tav>
                                      </p:tavLst>
                                    </p:anim>
                                    <p:anim calcmode="lin" valueType="num">
                                      <p:cBhvr>
                                        <p:cTn id="114"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42" presetClass="entr" presetSubtype="0" fill="hold" nodeType="clickEffect">
                                  <p:stCondLst>
                                    <p:cond delay="0"/>
                                  </p:stCondLst>
                                  <p:childTnLst>
                                    <p:set>
                                      <p:cBhvr>
                                        <p:cTn id="118" dur="1" fill="hold">
                                          <p:stCondLst>
                                            <p:cond delay="0"/>
                                          </p:stCondLst>
                                        </p:cTn>
                                        <p:tgtEl>
                                          <p:spTgt spid="86"/>
                                        </p:tgtEl>
                                        <p:attrNameLst>
                                          <p:attrName>style.visibility</p:attrName>
                                        </p:attrNameLst>
                                      </p:cBhvr>
                                      <p:to>
                                        <p:strVal val="visible"/>
                                      </p:to>
                                    </p:set>
                                    <p:animEffect transition="in" filter="fade">
                                      <p:cBhvr>
                                        <p:cTn id="119" dur="500"/>
                                        <p:tgtEl>
                                          <p:spTgt spid="86"/>
                                        </p:tgtEl>
                                      </p:cBhvr>
                                    </p:animEffect>
                                    <p:anim calcmode="lin" valueType="num">
                                      <p:cBhvr>
                                        <p:cTn id="120" dur="500" fill="hold"/>
                                        <p:tgtEl>
                                          <p:spTgt spid="86"/>
                                        </p:tgtEl>
                                        <p:attrNameLst>
                                          <p:attrName>ppt_x</p:attrName>
                                        </p:attrNameLst>
                                      </p:cBhvr>
                                      <p:tavLst>
                                        <p:tav tm="0">
                                          <p:val>
                                            <p:strVal val="#ppt_x"/>
                                          </p:val>
                                        </p:tav>
                                        <p:tav tm="100000">
                                          <p:val>
                                            <p:strVal val="#ppt_x"/>
                                          </p:val>
                                        </p:tav>
                                      </p:tavLst>
                                    </p:anim>
                                    <p:anim calcmode="lin" valueType="num">
                                      <p:cBhvr>
                                        <p:cTn id="121" dur="5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122" fill="hold" nodeType="clickPar">
                      <p:stCondLst>
                        <p:cond delay="indefinite"/>
                      </p:stCondLst>
                      <p:childTnLst>
                        <p:par>
                          <p:cTn id="123" fill="hold" nodeType="withGroup">
                            <p:stCondLst>
                              <p:cond delay="0"/>
                            </p:stCondLst>
                            <p:childTnLst>
                              <p:par>
                                <p:cTn id="124" presetID="2" presetClass="entr" presetSubtype="8" fill="hold" nodeType="clickEffect">
                                  <p:stCondLst>
                                    <p:cond delay="0"/>
                                  </p:stCondLst>
                                  <p:childTnLst>
                                    <p:set>
                                      <p:cBhvr>
                                        <p:cTn id="125" dur="1" fill="hold">
                                          <p:stCondLst>
                                            <p:cond delay="0"/>
                                          </p:stCondLst>
                                        </p:cTn>
                                        <p:tgtEl>
                                          <p:spTgt spid="6"/>
                                        </p:tgtEl>
                                        <p:attrNameLst>
                                          <p:attrName>style.visibility</p:attrName>
                                        </p:attrNameLst>
                                      </p:cBhvr>
                                      <p:to>
                                        <p:strVal val="visible"/>
                                      </p:to>
                                    </p:set>
                                    <p:anim calcmode="lin" valueType="num">
                                      <p:cBhvr additive="base">
                                        <p:cTn id="126" dur="2000" fill="hold"/>
                                        <p:tgtEl>
                                          <p:spTgt spid="6"/>
                                        </p:tgtEl>
                                        <p:attrNameLst>
                                          <p:attrName>ppt_x</p:attrName>
                                        </p:attrNameLst>
                                      </p:cBhvr>
                                      <p:tavLst>
                                        <p:tav tm="0">
                                          <p:val>
                                            <p:strVal val="0-#ppt_w/2"/>
                                          </p:val>
                                        </p:tav>
                                        <p:tav tm="100000">
                                          <p:val>
                                            <p:strVal val="#ppt_x"/>
                                          </p:val>
                                        </p:tav>
                                      </p:tavLst>
                                    </p:anim>
                                    <p:anim calcmode="lin" valueType="num">
                                      <p:cBhvr additive="base">
                                        <p:cTn id="127"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3" grpId="0"/>
      <p:bldP spid="75" grpId="0"/>
      <p:bldP spid="77" grpId="0"/>
      <p:bldP spid="78" grpId="0"/>
      <p:bldP spid="79" grpId="0"/>
      <p:bldP spid="80" grpId="0"/>
      <p:bldP spid="81"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13"/>
          <p:cNvPicPr preferRelativeResize="0">
            <a:picLocks/>
          </p:cNvPicPr>
          <p:nvPr/>
        </p:nvPicPr>
        <p:blipFill>
          <a:blip r:embed="rId3" cstate="screen">
            <a:extLst>
              <a:ext uri="{28A0092B-C50C-407E-A947-70E740481C1C}">
                <a14:useLocalDpi xmlns:a14="http://schemas.microsoft.com/office/drawing/2010/main"/>
              </a:ext>
            </a:extLst>
          </a:blip>
          <a:stretch>
            <a:fillRect/>
          </a:stretch>
        </p:blipFill>
        <p:spPr bwMode="auto">
          <a:xfrm>
            <a:off x="2267744" y="1483178"/>
            <a:ext cx="2241397" cy="2240700"/>
          </a:xfrm>
          <a:prstGeom prst="rect">
            <a:avLst/>
          </a:prstGeom>
          <a:noFill/>
          <a:ln w="9525">
            <a:noFill/>
            <a:miter lim="800000"/>
            <a:headEnd/>
            <a:tailEnd/>
          </a:ln>
        </p:spPr>
      </p:pic>
      <p:sp>
        <p:nvSpPr>
          <p:cNvPr id="37" name="矩形 36"/>
          <p:cNvSpPr/>
          <p:nvPr/>
        </p:nvSpPr>
        <p:spPr>
          <a:xfrm>
            <a:off x="2700471" y="1992297"/>
            <a:ext cx="915635" cy="923330"/>
          </a:xfrm>
          <a:prstGeom prst="rect">
            <a:avLst/>
          </a:prstGeom>
        </p:spPr>
        <p:txBody>
          <a:bodyPr wrap="none">
            <a:spAutoFit/>
          </a:bodyPr>
          <a:lstStyle/>
          <a:p>
            <a:pPr defTabSz="713232" fontAlgn="auto">
              <a:spcBef>
                <a:spcPts val="0"/>
              </a:spcBef>
              <a:spcAft>
                <a:spcPts val="0"/>
              </a:spcAft>
              <a:defRPr/>
            </a:pPr>
            <a:r>
              <a:rPr lang="zh-CN" altLang="en-US" sz="5400" spc="300" dirty="0" smtClean="0">
                <a:latin typeface="方正隶二简体" pitchFamily="2" charset="-122"/>
                <a:ea typeface="方正隶二简体" pitchFamily="2" charset="-122"/>
              </a:rPr>
              <a:t>前</a:t>
            </a:r>
            <a:endParaRPr lang="zh-CN" altLang="en-US" sz="5400" spc="300" dirty="0">
              <a:latin typeface="方正隶二简体" pitchFamily="2" charset="-122"/>
              <a:ea typeface="方正隶二简体" pitchFamily="2" charset="-122"/>
            </a:endParaRPr>
          </a:p>
        </p:txBody>
      </p:sp>
      <p:sp>
        <p:nvSpPr>
          <p:cNvPr id="38" name="矩形 37"/>
          <p:cNvSpPr/>
          <p:nvPr/>
        </p:nvSpPr>
        <p:spPr>
          <a:xfrm>
            <a:off x="3176988" y="2172398"/>
            <a:ext cx="915635" cy="923330"/>
          </a:xfrm>
          <a:prstGeom prst="rect">
            <a:avLst/>
          </a:prstGeom>
        </p:spPr>
        <p:txBody>
          <a:bodyPr wrap="none">
            <a:spAutoFit/>
          </a:bodyPr>
          <a:lstStyle/>
          <a:p>
            <a:pPr defTabSz="713232" fontAlgn="auto">
              <a:spcBef>
                <a:spcPts val="0"/>
              </a:spcBef>
              <a:spcAft>
                <a:spcPts val="0"/>
              </a:spcAft>
              <a:defRPr/>
            </a:pPr>
            <a:r>
              <a:rPr lang="zh-CN" altLang="en-US" sz="5400" spc="300" dirty="0" smtClean="0">
                <a:latin typeface="方正隶二简体" pitchFamily="2" charset="-122"/>
                <a:ea typeface="方正隶二简体" pitchFamily="2" charset="-122"/>
              </a:rPr>
              <a:t>言</a:t>
            </a:r>
            <a:endParaRPr lang="zh-CN" altLang="en-US" sz="5400" spc="300" dirty="0">
              <a:latin typeface="方正隶二简体" pitchFamily="2" charset="-122"/>
              <a:ea typeface="方正隶二简体" pitchFamily="2" charset="-122"/>
            </a:endParaRPr>
          </a:p>
        </p:txBody>
      </p:sp>
      <p:sp>
        <p:nvSpPr>
          <p:cNvPr id="39" name="矩形 38"/>
          <p:cNvSpPr/>
          <p:nvPr/>
        </p:nvSpPr>
        <p:spPr>
          <a:xfrm>
            <a:off x="4860032" y="987574"/>
            <a:ext cx="3384376" cy="3074001"/>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120000"/>
              </a:lnSpc>
            </a:pPr>
            <a:r>
              <a:rPr lang="zh-CN" altLang="en-US" i="0" dirty="0">
                <a:latin typeface="方正楷体简体" panose="02010601030101010101" pitchFamily="2" charset="-122"/>
                <a:ea typeface="方正楷体简体" panose="02010601030101010101" pitchFamily="2" charset="-122"/>
              </a:rPr>
              <a:t>茶文化意为饮茶活动过程中形成的文化特征，包括茶道、茶德、茶精神、茶联、茶书、茶具、茶画、茶学、茶故事、茶艺等等。茶文化起源地为中国。中国是茶的故乡，汉族人饮茶，据说始于神农时代，少说也有</a:t>
            </a:r>
            <a:r>
              <a:rPr lang="en-US" altLang="zh-CN" i="0" dirty="0">
                <a:latin typeface="方正楷体简体" panose="02010601030101010101" pitchFamily="2" charset="-122"/>
                <a:ea typeface="方正楷体简体" panose="02010601030101010101" pitchFamily="2" charset="-122"/>
              </a:rPr>
              <a:t>4700</a:t>
            </a:r>
            <a:r>
              <a:rPr lang="zh-CN" altLang="en-US" i="0" dirty="0">
                <a:latin typeface="方正楷体简体" panose="02010601030101010101" pitchFamily="2" charset="-122"/>
                <a:ea typeface="方正楷体简体" panose="02010601030101010101" pitchFamily="2" charset="-122"/>
              </a:rPr>
              <a:t>多年了。直到现在，中国汉族同胞还有民以茶代礼的风俗。</a:t>
            </a:r>
            <a:endParaRPr lang="zh-CN" altLang="en-US" b="1" i="0" dirty="0">
              <a:latin typeface="方正楷体简体" panose="02010601030101010101" pitchFamily="2" charset="-122"/>
              <a:ea typeface="方正楷体简体" panose="02010601030101010101" pitchFamily="2" charset="-122"/>
            </a:endParaRPr>
          </a:p>
        </p:txBody>
      </p:sp>
      <p:pic>
        <p:nvPicPr>
          <p:cNvPr id="40" name="Picture 4" descr="E:\PPT\PPT中国风元素\水墨祥云\水墨祥云\01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61945" y="3095728"/>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40"/>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0638" y="5715"/>
            <a:ext cx="3514726" cy="5140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6561687"/>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par>
                                <p:cTn id="8" presetID="31"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 calcmode="lin" valueType="num">
                                      <p:cBhvr>
                                        <p:cTn id="10" dur="1000" fill="hold"/>
                                        <p:tgtEl>
                                          <p:spTgt spid="36"/>
                                        </p:tgtEl>
                                        <p:attrNameLst>
                                          <p:attrName>ppt_w</p:attrName>
                                        </p:attrNameLst>
                                      </p:cBhvr>
                                      <p:tavLst>
                                        <p:tav tm="0">
                                          <p:val>
                                            <p:fltVal val="0"/>
                                          </p:val>
                                        </p:tav>
                                        <p:tav tm="100000">
                                          <p:val>
                                            <p:strVal val="#ppt_w"/>
                                          </p:val>
                                        </p:tav>
                                      </p:tavLst>
                                    </p:anim>
                                    <p:anim calcmode="lin" valueType="num">
                                      <p:cBhvr>
                                        <p:cTn id="11" dur="1000" fill="hold"/>
                                        <p:tgtEl>
                                          <p:spTgt spid="36"/>
                                        </p:tgtEl>
                                        <p:attrNameLst>
                                          <p:attrName>ppt_h</p:attrName>
                                        </p:attrNameLst>
                                      </p:cBhvr>
                                      <p:tavLst>
                                        <p:tav tm="0">
                                          <p:val>
                                            <p:fltVal val="0"/>
                                          </p:val>
                                        </p:tav>
                                        <p:tav tm="100000">
                                          <p:val>
                                            <p:strVal val="#ppt_h"/>
                                          </p:val>
                                        </p:tav>
                                      </p:tavLst>
                                    </p:anim>
                                    <p:anim calcmode="lin" valueType="num">
                                      <p:cBhvr>
                                        <p:cTn id="12" dur="1000" fill="hold"/>
                                        <p:tgtEl>
                                          <p:spTgt spid="36"/>
                                        </p:tgtEl>
                                        <p:attrNameLst>
                                          <p:attrName>style.rotation</p:attrName>
                                        </p:attrNameLst>
                                      </p:cBhvr>
                                      <p:tavLst>
                                        <p:tav tm="0">
                                          <p:val>
                                            <p:fltVal val="90"/>
                                          </p:val>
                                        </p:tav>
                                        <p:tav tm="100000">
                                          <p:val>
                                            <p:fltVal val="0"/>
                                          </p:val>
                                        </p:tav>
                                      </p:tavLst>
                                    </p:anim>
                                    <p:animEffect transition="in" filter="fade">
                                      <p:cBhvr>
                                        <p:cTn id="13" dur="1000"/>
                                        <p:tgtEl>
                                          <p:spTgt spid="36"/>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8" presetClass="emph" presetSubtype="0" decel="35000" fill="hold" nodeType="afterEffect">
                                  <p:stCondLst>
                                    <p:cond delay="0"/>
                                  </p:stCondLst>
                                  <p:childTnLst>
                                    <p:animRot by="-10800000">
                                      <p:cBhvr>
                                        <p:cTn id="27" dur="6000" fill="hold"/>
                                        <p:tgtEl>
                                          <p:spTgt spid="36"/>
                                        </p:tgtEl>
                                        <p:attrNameLst>
                                          <p:attrName>r</p:attrName>
                                        </p:attrNameLst>
                                      </p:cBhvr>
                                    </p:animRot>
                                  </p:childTnLst>
                                </p:cTn>
                              </p:par>
                              <p:par>
                                <p:cTn id="28" presetID="10" presetClass="entr" presetSubtype="0" fill="hold" grpId="0" nodeType="withEffect">
                                  <p:stCondLst>
                                    <p:cond delay="0"/>
                                  </p:stCondLst>
                                  <p:iterate type="lt">
                                    <p:tmPct val="10000"/>
                                  </p:iterate>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par>
                                <p:cTn id="31" presetID="2" presetClass="entr" presetSubtype="8" decel="46000" fill="hold" nodeType="withEffect">
                                  <p:stCondLst>
                                    <p:cond delay="10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3750" fill="hold"/>
                                        <p:tgtEl>
                                          <p:spTgt spid="40"/>
                                        </p:tgtEl>
                                        <p:attrNameLst>
                                          <p:attrName>ppt_x</p:attrName>
                                        </p:attrNameLst>
                                      </p:cBhvr>
                                      <p:tavLst>
                                        <p:tav tm="0">
                                          <p:val>
                                            <p:strVal val="0-#ppt_w/2"/>
                                          </p:val>
                                        </p:tav>
                                        <p:tav tm="100000">
                                          <p:val>
                                            <p:strVal val="#ppt_x"/>
                                          </p:val>
                                        </p:tav>
                                      </p:tavLst>
                                    </p:anim>
                                    <p:anim calcmode="lin" valueType="num">
                                      <p:cBhvr additive="base">
                                        <p:cTn id="34" dur="3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F:\360安全浏览器下载\水墨\1402\13.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bwMode="auto">
          <a:xfrm>
            <a:off x="2051720" y="555526"/>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2843808" y="1414534"/>
            <a:ext cx="3442628" cy="1107996"/>
          </a:xfrm>
          <a:prstGeom prst="rect">
            <a:avLst/>
          </a:prstGeom>
        </p:spPr>
        <p:txBody>
          <a:bodyPr wrap="square">
            <a:spAutoFit/>
          </a:bodyPr>
          <a:lstStyle/>
          <a:p>
            <a:pPr algn="ctr"/>
            <a:r>
              <a:rPr lang="zh-CN" altLang="en-US" sz="6600" spc="-300" dirty="0" smtClean="0">
                <a:latin typeface="方正字迹-吕建德字体" panose="02010600010101010101" pitchFamily="2" charset="-122"/>
                <a:ea typeface="方正字迹-吕建德字体" panose="02010600010101010101" pitchFamily="2" charset="-122"/>
              </a:rPr>
              <a:t>第四部分</a:t>
            </a:r>
            <a:endParaRPr lang="zh-CN" altLang="en-US" sz="6600" spc="-300" dirty="0">
              <a:latin typeface="方正字迹-吕建德字体" panose="02010600010101010101" pitchFamily="2" charset="-122"/>
              <a:ea typeface="方正字迹-吕建德字体" panose="02010600010101010101" pitchFamily="2" charset="-122"/>
            </a:endParaRPr>
          </a:p>
        </p:txBody>
      </p:sp>
      <p:sp>
        <p:nvSpPr>
          <p:cNvPr id="17" name="矩形 16"/>
          <p:cNvSpPr/>
          <p:nvPr/>
        </p:nvSpPr>
        <p:spPr>
          <a:xfrm>
            <a:off x="2258667" y="3564711"/>
            <a:ext cx="5002153" cy="646331"/>
          </a:xfrm>
          <a:prstGeom prst="rect">
            <a:avLst/>
          </a:prstGeom>
        </p:spPr>
        <p:txBody>
          <a:bodyPr wrap="square">
            <a:spAutoFit/>
          </a:bodyPr>
          <a:lstStyle/>
          <a:p>
            <a:pPr algn="ctr"/>
            <a:r>
              <a:rPr lang="zh-CN" altLang="en-US" sz="3600" spc="-300" dirty="0" smtClean="0">
                <a:latin typeface="方正华隶简体" pitchFamily="65" charset="-122"/>
                <a:ea typeface="方正华隶简体" pitchFamily="65" charset="-122"/>
              </a:rPr>
              <a:t>单击此处添加文字模板</a:t>
            </a:r>
            <a:endParaRPr lang="zh-CN" altLang="en-US" sz="3600" spc="-300" dirty="0">
              <a:latin typeface="方正华隶简体" pitchFamily="65" charset="-122"/>
              <a:ea typeface="方正华隶简体" pitchFamily="65" charset="-122"/>
            </a:endParaRPr>
          </a:p>
        </p:txBody>
      </p:sp>
      <p:pic>
        <p:nvPicPr>
          <p:cNvPr id="18" name="Picture 4" descr="E:\PPT\PPT中国风元素\水墨祥云\水墨祥云\0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15356" y="3643523"/>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5" descr="毛笔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533256" y="242773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20" name="图片 41" descr="C_108.jpg"/>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21136" y="4121474"/>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4974336"/>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750" fill="hold"/>
                                        <p:tgtEl>
                                          <p:spTgt spid="16"/>
                                        </p:tgtEl>
                                        <p:attrNameLst>
                                          <p:attrName>ppt_w</p:attrName>
                                        </p:attrNameLst>
                                      </p:cBhvr>
                                      <p:tavLst>
                                        <p:tav tm="0">
                                          <p:val>
                                            <p:fltVal val="0"/>
                                          </p:val>
                                        </p:tav>
                                        <p:tav tm="100000">
                                          <p:val>
                                            <p:strVal val="#ppt_w"/>
                                          </p:val>
                                        </p:tav>
                                      </p:tavLst>
                                    </p:anim>
                                    <p:anim calcmode="lin" valueType="num">
                                      <p:cBhvr>
                                        <p:cTn id="14" dur="750" fill="hold"/>
                                        <p:tgtEl>
                                          <p:spTgt spid="16"/>
                                        </p:tgtEl>
                                        <p:attrNameLst>
                                          <p:attrName>ppt_h</p:attrName>
                                        </p:attrNameLst>
                                      </p:cBhvr>
                                      <p:tavLst>
                                        <p:tav tm="0">
                                          <p:val>
                                            <p:fltVal val="0"/>
                                          </p:val>
                                        </p:tav>
                                        <p:tav tm="100000">
                                          <p:val>
                                            <p:strVal val="#ppt_h"/>
                                          </p:val>
                                        </p:tav>
                                      </p:tavLst>
                                    </p:anim>
                                    <p:animEffect transition="in" filter="fade">
                                      <p:cBhvr>
                                        <p:cTn id="15" dur="750"/>
                                        <p:tgtEl>
                                          <p:spTgt spid="16"/>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250" fill="hold"/>
                                        <p:tgtEl>
                                          <p:spTgt spid="18"/>
                                        </p:tgtEl>
                                        <p:attrNameLst>
                                          <p:attrName>ppt_x</p:attrName>
                                        </p:attrNameLst>
                                      </p:cBhvr>
                                      <p:tavLst>
                                        <p:tav tm="0">
                                          <p:val>
                                            <p:strVal val="0-#ppt_w/2"/>
                                          </p:val>
                                        </p:tav>
                                        <p:tav tm="100000">
                                          <p:val>
                                            <p:strVal val="#ppt_x"/>
                                          </p:val>
                                        </p:tav>
                                      </p:tavLst>
                                    </p:anim>
                                    <p:anim calcmode="lin" valueType="num">
                                      <p:cBhvr additive="base">
                                        <p:cTn id="20" dur="1250" fill="hold"/>
                                        <p:tgtEl>
                                          <p:spTgt spid="18"/>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2250"/>
                                        <p:tgtEl>
                                          <p:spTgt spid="20"/>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2750"/>
                                        <p:tgtEl>
                                          <p:spTgt spid="17"/>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19"/>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
        <p:nvSpPr>
          <p:cNvPr id="15" name="Rectangle 25"/>
          <p:cNvSpPr>
            <a:spLocks noChangeArrowheads="1"/>
          </p:cNvSpPr>
          <p:nvPr/>
        </p:nvSpPr>
        <p:spPr bwMode="auto">
          <a:xfrm>
            <a:off x="4231937" y="1071218"/>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a:t>
            </a:r>
            <a:r>
              <a:rPr lang="zh-CN" altLang="en-US" sz="2000" spc="-150" dirty="0" smtClean="0">
                <a:solidFill>
                  <a:srgbClr val="000000"/>
                </a:solidFill>
                <a:latin typeface="楷体" pitchFamily="49" charset="-122"/>
                <a:ea typeface="楷体" pitchFamily="49" charset="-122"/>
              </a:rPr>
              <a:t>文字模板</a:t>
            </a:r>
            <a:endParaRPr lang="zh-CN" altLang="en-US" sz="2000" spc="-150" dirty="0">
              <a:solidFill>
                <a:srgbClr val="000000"/>
              </a:solidFill>
              <a:latin typeface="楷体" pitchFamily="49" charset="-122"/>
              <a:ea typeface="楷体" pitchFamily="49" charset="-122"/>
            </a:endParaRPr>
          </a:p>
        </p:txBody>
      </p:sp>
      <p:sp>
        <p:nvSpPr>
          <p:cNvPr id="16" name="Rectangle 26"/>
          <p:cNvSpPr>
            <a:spLocks noChangeArrowheads="1"/>
          </p:cNvSpPr>
          <p:nvPr/>
        </p:nvSpPr>
        <p:spPr bwMode="auto">
          <a:xfrm>
            <a:off x="3721490" y="1758393"/>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17" name="Rectangle 27"/>
          <p:cNvSpPr>
            <a:spLocks noChangeArrowheads="1"/>
          </p:cNvSpPr>
          <p:nvPr/>
        </p:nvSpPr>
        <p:spPr bwMode="auto">
          <a:xfrm>
            <a:off x="4529241" y="2432534"/>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18" name="Rectangle 28"/>
          <p:cNvSpPr>
            <a:spLocks noChangeArrowheads="1"/>
          </p:cNvSpPr>
          <p:nvPr/>
        </p:nvSpPr>
        <p:spPr bwMode="auto">
          <a:xfrm>
            <a:off x="4921605" y="3209527"/>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19" name="Rectangle 29"/>
          <p:cNvSpPr>
            <a:spLocks noChangeArrowheads="1"/>
          </p:cNvSpPr>
          <p:nvPr/>
        </p:nvSpPr>
        <p:spPr bwMode="auto">
          <a:xfrm>
            <a:off x="3995770" y="3815141"/>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grpSp>
        <p:nvGrpSpPr>
          <p:cNvPr id="20" name="组合 19"/>
          <p:cNvGrpSpPr/>
          <p:nvPr/>
        </p:nvGrpSpPr>
        <p:grpSpPr>
          <a:xfrm>
            <a:off x="3701621" y="992964"/>
            <a:ext cx="540761" cy="487533"/>
            <a:chOff x="2854652" y="992964"/>
            <a:chExt cx="540761" cy="487533"/>
          </a:xfrm>
        </p:grpSpPr>
        <p:pic>
          <p:nvPicPr>
            <p:cNvPr id="21"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5"/>
            <p:cNvSpPr>
              <a:spLocks noChangeArrowheads="1"/>
            </p:cNvSpPr>
            <p:nvPr/>
          </p:nvSpPr>
          <p:spPr bwMode="auto">
            <a:xfrm>
              <a:off x="2895736" y="1040781"/>
              <a:ext cx="419544"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一</a:t>
              </a:r>
              <a:endParaRPr lang="zh-CN" altLang="en-US" sz="2000" b="1" spc="-150" dirty="0">
                <a:solidFill>
                  <a:srgbClr val="000000"/>
                </a:solidFill>
                <a:latin typeface="华文隶书" pitchFamily="2" charset="-122"/>
                <a:ea typeface="华文隶书" pitchFamily="2" charset="-122"/>
              </a:endParaRPr>
            </a:p>
          </p:txBody>
        </p:sp>
      </p:grpSp>
      <p:grpSp>
        <p:nvGrpSpPr>
          <p:cNvPr id="23" name="组合 22"/>
          <p:cNvGrpSpPr/>
          <p:nvPr/>
        </p:nvGrpSpPr>
        <p:grpSpPr>
          <a:xfrm>
            <a:off x="3250149" y="1678943"/>
            <a:ext cx="540761" cy="487533"/>
            <a:chOff x="2854652" y="992964"/>
            <a:chExt cx="540761" cy="487533"/>
          </a:xfrm>
        </p:grpSpPr>
        <p:pic>
          <p:nvPicPr>
            <p:cNvPr id="24"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二</a:t>
              </a:r>
              <a:endParaRPr lang="zh-CN" altLang="en-US" sz="2000" b="1" spc="-150" dirty="0">
                <a:solidFill>
                  <a:srgbClr val="000000"/>
                </a:solidFill>
                <a:latin typeface="华文隶书" pitchFamily="2" charset="-122"/>
                <a:ea typeface="华文隶书" pitchFamily="2" charset="-122"/>
              </a:endParaRPr>
            </a:p>
          </p:txBody>
        </p:sp>
      </p:grpSp>
      <p:grpSp>
        <p:nvGrpSpPr>
          <p:cNvPr id="39" name="组合 38"/>
          <p:cNvGrpSpPr/>
          <p:nvPr/>
        </p:nvGrpSpPr>
        <p:grpSpPr>
          <a:xfrm>
            <a:off x="3952477" y="2353084"/>
            <a:ext cx="540761" cy="487533"/>
            <a:chOff x="2854652" y="992964"/>
            <a:chExt cx="540761" cy="487533"/>
          </a:xfrm>
        </p:grpSpPr>
        <p:pic>
          <p:nvPicPr>
            <p:cNvPr id="40"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41"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三</a:t>
              </a:r>
              <a:endParaRPr lang="zh-CN" altLang="en-US" sz="2000" b="1" spc="-150" dirty="0">
                <a:solidFill>
                  <a:srgbClr val="000000"/>
                </a:solidFill>
                <a:latin typeface="华文隶书" pitchFamily="2" charset="-122"/>
                <a:ea typeface="华文隶书" pitchFamily="2" charset="-122"/>
              </a:endParaRPr>
            </a:p>
          </p:txBody>
        </p:sp>
      </p:grpSp>
      <p:grpSp>
        <p:nvGrpSpPr>
          <p:cNvPr id="42" name="组合 41"/>
          <p:cNvGrpSpPr/>
          <p:nvPr/>
        </p:nvGrpSpPr>
        <p:grpSpPr>
          <a:xfrm>
            <a:off x="4304081" y="3130077"/>
            <a:ext cx="540761" cy="487533"/>
            <a:chOff x="2854652" y="992964"/>
            <a:chExt cx="540761" cy="487533"/>
          </a:xfrm>
        </p:grpSpPr>
        <p:pic>
          <p:nvPicPr>
            <p:cNvPr id="43"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四</a:t>
              </a:r>
              <a:endParaRPr lang="zh-CN" altLang="en-US" sz="2000" b="1" spc="-150" dirty="0">
                <a:solidFill>
                  <a:srgbClr val="000000"/>
                </a:solidFill>
                <a:latin typeface="华文隶书" pitchFamily="2" charset="-122"/>
                <a:ea typeface="华文隶书" pitchFamily="2" charset="-122"/>
              </a:endParaRPr>
            </a:p>
          </p:txBody>
        </p:sp>
      </p:grpSp>
      <p:grpSp>
        <p:nvGrpSpPr>
          <p:cNvPr id="45" name="组合 44"/>
          <p:cNvGrpSpPr/>
          <p:nvPr/>
        </p:nvGrpSpPr>
        <p:grpSpPr>
          <a:xfrm>
            <a:off x="3528248" y="3735691"/>
            <a:ext cx="540761" cy="487533"/>
            <a:chOff x="2854652" y="992964"/>
            <a:chExt cx="540761" cy="487533"/>
          </a:xfrm>
        </p:grpSpPr>
        <p:pic>
          <p:nvPicPr>
            <p:cNvPr id="46"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47"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五</a:t>
              </a:r>
              <a:endParaRPr lang="zh-CN" altLang="en-US" sz="2000" b="1" spc="-150" dirty="0">
                <a:solidFill>
                  <a:srgbClr val="000000"/>
                </a:solidFill>
                <a:latin typeface="华文隶书" pitchFamily="2" charset="-122"/>
                <a:ea typeface="华文隶书" pitchFamily="2" charset="-122"/>
              </a:endParaRPr>
            </a:p>
          </p:txBody>
        </p:sp>
      </p:grpSp>
      <p:pic>
        <p:nvPicPr>
          <p:cNvPr id="48" name="Picture 3" descr="C:\Users\Thinkpad\Desktop\PNG\1_0001_图层-1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4700" y="1922710"/>
            <a:ext cx="2413124" cy="2082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974336"/>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childTnLst>
                          </p:cTn>
                        </p:par>
                        <p:par>
                          <p:cTn id="14" fill="hold">
                            <p:stCondLst>
                              <p:cond delay="1050"/>
                            </p:stCondLst>
                            <p:childTnLst>
                              <p:par>
                                <p:cTn id="15" presetID="2" presetClass="entr" presetSubtype="12"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0-#ppt_w/2"/>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25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50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0-#ppt_w/2"/>
                                          </p:val>
                                        </p:tav>
                                        <p:tav tm="100000">
                                          <p:val>
                                            <p:strVal val="#ppt_x"/>
                                          </p:val>
                                        </p:tav>
                                      </p:tavLst>
                                    </p:anim>
                                    <p:anim calcmode="lin" valueType="num">
                                      <p:cBhvr additive="base">
                                        <p:cTn id="26" dur="500" fill="hold"/>
                                        <p:tgtEl>
                                          <p:spTgt spid="39"/>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0-#ppt_w/2"/>
                                          </p:val>
                                        </p:tav>
                                        <p:tav tm="100000">
                                          <p:val>
                                            <p:strVal val="#ppt_x"/>
                                          </p:val>
                                        </p:tav>
                                      </p:tavLst>
                                    </p:anim>
                                    <p:anim calcmode="lin" valueType="num">
                                      <p:cBhvr additive="base">
                                        <p:cTn id="30" dur="500" fill="hold"/>
                                        <p:tgtEl>
                                          <p:spTgt spid="42"/>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100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0-#ppt_w/2"/>
                                          </p:val>
                                        </p:tav>
                                        <p:tav tm="100000">
                                          <p:val>
                                            <p:strVal val="#ppt_x"/>
                                          </p:val>
                                        </p:tav>
                                      </p:tavLst>
                                    </p:anim>
                                    <p:anim calcmode="lin" valueType="num">
                                      <p:cBhvr additive="base">
                                        <p:cTn id="34" dur="500" fill="hold"/>
                                        <p:tgtEl>
                                          <p:spTgt spid="45"/>
                                        </p:tgtEl>
                                        <p:attrNameLst>
                                          <p:attrName>ppt_y</p:attrName>
                                        </p:attrNameLst>
                                      </p:cBhvr>
                                      <p:tavLst>
                                        <p:tav tm="0">
                                          <p:val>
                                            <p:strVal val="1+#ppt_h/2"/>
                                          </p:val>
                                        </p:tav>
                                        <p:tav tm="100000">
                                          <p:val>
                                            <p:strVal val="#ppt_y"/>
                                          </p:val>
                                        </p:tav>
                                      </p:tavLst>
                                    </p:anim>
                                  </p:childTnLst>
                                </p:cTn>
                              </p:par>
                            </p:childTnLst>
                          </p:cTn>
                        </p:par>
                        <p:par>
                          <p:cTn id="35" fill="hold">
                            <p:stCondLst>
                              <p:cond delay="25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5"/>
                                        </p:tgtEl>
                                        <p:attrNameLst>
                                          <p:attrName>ppt_y</p:attrName>
                                        </p:attrNameLst>
                                      </p:cBhvr>
                                      <p:tavLst>
                                        <p:tav tm="0">
                                          <p:val>
                                            <p:strVal val="#ppt_y"/>
                                          </p:val>
                                        </p:tav>
                                        <p:tav tm="100000">
                                          <p:val>
                                            <p:strVal val="#ppt_y"/>
                                          </p:val>
                                        </p:tav>
                                      </p:tavLst>
                                    </p:anim>
                                    <p:anim calcmode="lin" valueType="num">
                                      <p:cBhvr>
                                        <p:cTn id="4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5"/>
                                        </p:tgtEl>
                                      </p:cBhvr>
                                    </p:animEffect>
                                  </p:childTnLst>
                                </p:cTn>
                              </p:par>
                            </p:childTnLst>
                          </p:cTn>
                        </p:par>
                        <p:par>
                          <p:cTn id="43" fill="hold">
                            <p:stCondLst>
                              <p:cond delay="34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6"/>
                                        </p:tgtEl>
                                        <p:attrNameLst>
                                          <p:attrName>ppt_y</p:attrName>
                                        </p:attrNameLst>
                                      </p:cBhvr>
                                      <p:tavLst>
                                        <p:tav tm="0">
                                          <p:val>
                                            <p:strVal val="#ppt_y"/>
                                          </p:val>
                                        </p:tav>
                                        <p:tav tm="100000">
                                          <p:val>
                                            <p:strVal val="#ppt_y"/>
                                          </p:val>
                                        </p:tav>
                                      </p:tavLst>
                                    </p:anim>
                                    <p:anim calcmode="lin" valueType="num">
                                      <p:cBhvr>
                                        <p:cTn id="48"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6"/>
                                        </p:tgtEl>
                                      </p:cBhvr>
                                    </p:animEffect>
                                  </p:childTnLst>
                                </p:cTn>
                              </p:par>
                            </p:childTnLst>
                          </p:cTn>
                        </p:par>
                        <p:par>
                          <p:cTn id="51" fill="hold">
                            <p:stCondLst>
                              <p:cond delay="42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7"/>
                                        </p:tgtEl>
                                        <p:attrNameLst>
                                          <p:attrName>ppt_y</p:attrName>
                                        </p:attrNameLst>
                                      </p:cBhvr>
                                      <p:tavLst>
                                        <p:tav tm="0">
                                          <p:val>
                                            <p:strVal val="#ppt_y"/>
                                          </p:val>
                                        </p:tav>
                                        <p:tav tm="100000">
                                          <p:val>
                                            <p:strVal val="#ppt_y"/>
                                          </p:val>
                                        </p:tav>
                                      </p:tavLst>
                                    </p:anim>
                                    <p:anim calcmode="lin" valueType="num">
                                      <p:cBhvr>
                                        <p:cTn id="5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7"/>
                                        </p:tgtEl>
                                      </p:cBhvr>
                                    </p:animEffect>
                                  </p:childTnLst>
                                </p:cTn>
                              </p:par>
                            </p:childTnLst>
                          </p:cTn>
                        </p:par>
                        <p:par>
                          <p:cTn id="59" fill="hold">
                            <p:stCondLst>
                              <p:cond delay="51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8"/>
                                        </p:tgtEl>
                                        <p:attrNameLst>
                                          <p:attrName>ppt_y</p:attrName>
                                        </p:attrNameLst>
                                      </p:cBhvr>
                                      <p:tavLst>
                                        <p:tav tm="0">
                                          <p:val>
                                            <p:strVal val="#ppt_y"/>
                                          </p:val>
                                        </p:tav>
                                        <p:tav tm="100000">
                                          <p:val>
                                            <p:strVal val="#ppt_y"/>
                                          </p:val>
                                        </p:tav>
                                      </p:tavLst>
                                    </p:anim>
                                    <p:anim calcmode="lin" valueType="num">
                                      <p:cBhvr>
                                        <p:cTn id="6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8"/>
                                        </p:tgtEl>
                                      </p:cBhvr>
                                    </p:animEffect>
                                  </p:childTnLst>
                                </p:cTn>
                              </p:par>
                            </p:childTnLst>
                          </p:cTn>
                        </p:par>
                        <p:par>
                          <p:cTn id="67" fill="hold">
                            <p:stCondLst>
                              <p:cond delay="595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9"/>
                                        </p:tgtEl>
                                        <p:attrNameLst>
                                          <p:attrName>ppt_y</p:attrName>
                                        </p:attrNameLst>
                                      </p:cBhvr>
                                      <p:tavLst>
                                        <p:tav tm="0">
                                          <p:val>
                                            <p:strVal val="#ppt_y"/>
                                          </p:val>
                                        </p:tav>
                                        <p:tav tm="100000">
                                          <p:val>
                                            <p:strVal val="#ppt_y"/>
                                          </p:val>
                                        </p:tav>
                                      </p:tavLst>
                                    </p:anim>
                                    <p:anim calcmode="lin" valueType="num">
                                      <p:cBhvr>
                                        <p:cTn id="7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pic>
        <p:nvPicPr>
          <p:cNvPr id="15"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98215" y="1059582"/>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686172" y="1604916"/>
            <a:ext cx="12818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17"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23515" y="1059582"/>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824171" y="1604916"/>
            <a:ext cx="1264581"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19"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48816" y="1059582"/>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949471" y="1604916"/>
            <a:ext cx="12275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21" name="Picture 2" descr="C:\Users\Thinkpad\Desktop\PNG\1_0008_图层-16-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8526480">
            <a:off x="2566859" y="2661322"/>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Thinkpad\Desktop\PNG\1_0008_图层-16-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3073520" flipH="1">
            <a:off x="5643062" y="2661321"/>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Users\Thinkpad\Desktop\PNG\1_0008_图层-16-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0800000" flipH="1">
            <a:off x="4104961" y="2559049"/>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Thinkpad\Desktop\PNG\1_0001_渐变映射-2-副本-4.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788119" y="3643482"/>
            <a:ext cx="5990492" cy="644566"/>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2967986" y="3754472"/>
            <a:ext cx="2492990" cy="387798"/>
          </a:xfrm>
          <a:prstGeom prst="rect">
            <a:avLst/>
          </a:prstGeom>
        </p:spPr>
        <p:txBody>
          <a:bodyPr wrap="none">
            <a:spAutoFit/>
          </a:bodyPr>
          <a:lstStyle/>
          <a:p>
            <a:pPr defTabSz="815975">
              <a:lnSpc>
                <a:spcPct val="80000"/>
              </a:lnSpc>
            </a:pPr>
            <a:r>
              <a:rPr lang="zh-CN" altLang="en-US" sz="2400" spc="-150" dirty="0">
                <a:solidFill>
                  <a:schemeClr val="bg1"/>
                </a:solidFill>
                <a:latin typeface="楷体" pitchFamily="49" charset="-122"/>
                <a:ea typeface="楷体" pitchFamily="49" charset="-122"/>
              </a:rPr>
              <a:t>点击添加文字模板</a:t>
            </a:r>
          </a:p>
        </p:txBody>
      </p:sp>
    </p:spTree>
    <p:extLst>
      <p:ext uri="{BB962C8B-B14F-4D97-AF65-F5344CB8AC3E}">
        <p14:creationId xmlns:p14="http://schemas.microsoft.com/office/powerpoint/2010/main" val="674974336"/>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2" presetClass="entr" presetSubtype="1" fill="hold" nodeType="withEffect" p14:presetBounceEnd="28000">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14:bounceEnd="28000">
                                          <p:cBhvr additive="base">
                                            <p:cTn id="13" dur="750" fill="hold"/>
                                            <p:tgtEl>
                                              <p:spTgt spid="19"/>
                                            </p:tgtEl>
                                            <p:attrNameLst>
                                              <p:attrName>ppt_x</p:attrName>
                                            </p:attrNameLst>
                                          </p:cBhvr>
                                          <p:tavLst>
                                            <p:tav tm="0">
                                              <p:val>
                                                <p:strVal val="#ppt_x"/>
                                              </p:val>
                                            </p:tav>
                                            <p:tav tm="100000">
                                              <p:val>
                                                <p:strVal val="#ppt_x"/>
                                              </p:val>
                                            </p:tav>
                                          </p:tavLst>
                                        </p:anim>
                                        <p:anim calcmode="lin" valueType="num" p14:bounceEnd="28000">
                                          <p:cBhvr additive="base">
                                            <p:cTn id="14" dur="750" fill="hold"/>
                                            <p:tgtEl>
                                              <p:spTgt spid="19"/>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14:presetBounceEnd="28000">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14:bounceEnd="28000">
                                          <p:cBhvr additive="base">
                                            <p:cTn id="17" dur="750" fill="hold"/>
                                            <p:tgtEl>
                                              <p:spTgt spid="17"/>
                                            </p:tgtEl>
                                            <p:attrNameLst>
                                              <p:attrName>ppt_x</p:attrName>
                                            </p:attrNameLst>
                                          </p:cBhvr>
                                          <p:tavLst>
                                            <p:tav tm="0">
                                              <p:val>
                                                <p:strVal val="#ppt_x"/>
                                              </p:val>
                                            </p:tav>
                                            <p:tav tm="100000">
                                              <p:val>
                                                <p:strVal val="#ppt_x"/>
                                              </p:val>
                                            </p:tav>
                                          </p:tavLst>
                                        </p:anim>
                                        <p:anim calcmode="lin" valueType="num" p14:bounceEnd="28000">
                                          <p:cBhvr additive="base">
                                            <p:cTn id="18" dur="750" fill="hold"/>
                                            <p:tgtEl>
                                              <p:spTgt spid="17"/>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14:presetBounceEnd="28000">
                                      <p:stCondLst>
                                        <p:cond delay="500"/>
                                      </p:stCondLst>
                                      <p:childTnLst>
                                        <p:set>
                                          <p:cBhvr>
                                            <p:cTn id="20" dur="1" fill="hold">
                                              <p:stCondLst>
                                                <p:cond delay="0"/>
                                              </p:stCondLst>
                                            </p:cTn>
                                            <p:tgtEl>
                                              <p:spTgt spid="15"/>
                                            </p:tgtEl>
                                            <p:attrNameLst>
                                              <p:attrName>style.visibility</p:attrName>
                                            </p:attrNameLst>
                                          </p:cBhvr>
                                          <p:to>
                                            <p:strVal val="visible"/>
                                          </p:to>
                                        </p:set>
                                        <p:anim calcmode="lin" valueType="num" p14:bounceEnd="28000">
                                          <p:cBhvr additive="base">
                                            <p:cTn id="21" dur="750" fill="hold"/>
                                            <p:tgtEl>
                                              <p:spTgt spid="15"/>
                                            </p:tgtEl>
                                            <p:attrNameLst>
                                              <p:attrName>ppt_x</p:attrName>
                                            </p:attrNameLst>
                                          </p:cBhvr>
                                          <p:tavLst>
                                            <p:tav tm="0">
                                              <p:val>
                                                <p:strVal val="#ppt_x"/>
                                              </p:val>
                                            </p:tav>
                                            <p:tav tm="100000">
                                              <p:val>
                                                <p:strVal val="#ppt_x"/>
                                              </p:val>
                                            </p:tav>
                                          </p:tavLst>
                                        </p:anim>
                                        <p:anim calcmode="lin" valueType="num" p14:bounceEnd="28000">
                                          <p:cBhvr additive="base">
                                            <p:cTn id="22" dur="750" fill="hold"/>
                                            <p:tgtEl>
                                              <p:spTgt spid="15"/>
                                            </p:tgtEl>
                                            <p:attrNameLst>
                                              <p:attrName>ppt_y</p:attrName>
                                            </p:attrNameLst>
                                          </p:cBhvr>
                                          <p:tavLst>
                                            <p:tav tm="0">
                                              <p:val>
                                                <p:strVal val="0-#ppt_h/2"/>
                                              </p:val>
                                            </p:tav>
                                            <p:tav tm="100000">
                                              <p:val>
                                                <p:strVal val="#ppt_y"/>
                                              </p:val>
                                            </p:tav>
                                          </p:tavLst>
                                        </p:anim>
                                      </p:childTnLst>
                                    </p:cTn>
                                  </p:par>
                                </p:childTnLst>
                              </p:cTn>
                            </p:par>
                            <p:par>
                              <p:cTn id="23" fill="hold">
                                <p:stCondLst>
                                  <p:cond delay="125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right)">
                                          <p:cBhvr>
                                            <p:cTn id="4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6" grpId="0"/>
          <p:bldP spid="18" grpId="0"/>
          <p:bldP spid="20"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2" presetClass="entr" presetSubtype="1"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750" fill="hold"/>
                                            <p:tgtEl>
                                              <p:spTgt spid="19"/>
                                            </p:tgtEl>
                                            <p:attrNameLst>
                                              <p:attrName>ppt_x</p:attrName>
                                            </p:attrNameLst>
                                          </p:cBhvr>
                                          <p:tavLst>
                                            <p:tav tm="0">
                                              <p:val>
                                                <p:strVal val="#ppt_x"/>
                                              </p:val>
                                            </p:tav>
                                            <p:tav tm="100000">
                                              <p:val>
                                                <p:strVal val="#ppt_x"/>
                                              </p:val>
                                            </p:tav>
                                          </p:tavLst>
                                        </p:anim>
                                        <p:anim calcmode="lin" valueType="num">
                                          <p:cBhvr additive="base">
                                            <p:cTn id="14" dur="750" fill="hold"/>
                                            <p:tgtEl>
                                              <p:spTgt spid="19"/>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750" fill="hold"/>
                                            <p:tgtEl>
                                              <p:spTgt spid="17"/>
                                            </p:tgtEl>
                                            <p:attrNameLst>
                                              <p:attrName>ppt_x</p:attrName>
                                            </p:attrNameLst>
                                          </p:cBhvr>
                                          <p:tavLst>
                                            <p:tav tm="0">
                                              <p:val>
                                                <p:strVal val="#ppt_x"/>
                                              </p:val>
                                            </p:tav>
                                            <p:tav tm="100000">
                                              <p:val>
                                                <p:strVal val="#ppt_x"/>
                                              </p:val>
                                            </p:tav>
                                          </p:tavLst>
                                        </p:anim>
                                        <p:anim calcmode="lin" valueType="num">
                                          <p:cBhvr additive="base">
                                            <p:cTn id="18" dur="750" fill="hold"/>
                                            <p:tgtEl>
                                              <p:spTgt spid="17"/>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750" fill="hold"/>
                                            <p:tgtEl>
                                              <p:spTgt spid="15"/>
                                            </p:tgtEl>
                                            <p:attrNameLst>
                                              <p:attrName>ppt_x</p:attrName>
                                            </p:attrNameLst>
                                          </p:cBhvr>
                                          <p:tavLst>
                                            <p:tav tm="0">
                                              <p:val>
                                                <p:strVal val="#ppt_x"/>
                                              </p:val>
                                            </p:tav>
                                            <p:tav tm="100000">
                                              <p:val>
                                                <p:strVal val="#ppt_x"/>
                                              </p:val>
                                            </p:tav>
                                          </p:tavLst>
                                        </p:anim>
                                        <p:anim calcmode="lin" valueType="num">
                                          <p:cBhvr additive="base">
                                            <p:cTn id="22" dur="750" fill="hold"/>
                                            <p:tgtEl>
                                              <p:spTgt spid="15"/>
                                            </p:tgtEl>
                                            <p:attrNameLst>
                                              <p:attrName>ppt_y</p:attrName>
                                            </p:attrNameLst>
                                          </p:cBhvr>
                                          <p:tavLst>
                                            <p:tav tm="0">
                                              <p:val>
                                                <p:strVal val="0-#ppt_h/2"/>
                                              </p:val>
                                            </p:tav>
                                            <p:tav tm="100000">
                                              <p:val>
                                                <p:strVal val="#ppt_y"/>
                                              </p:val>
                                            </p:tav>
                                          </p:tavLst>
                                        </p:anim>
                                      </p:childTnLst>
                                    </p:cTn>
                                  </p:par>
                                </p:childTnLst>
                              </p:cTn>
                            </p:par>
                            <p:par>
                              <p:cTn id="23" fill="hold">
                                <p:stCondLst>
                                  <p:cond delay="125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right)">
                                          <p:cBhvr>
                                            <p:cTn id="4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6" grpId="0"/>
          <p:bldP spid="18" grpId="0"/>
          <p:bldP spid="20" grpId="0"/>
          <p:bldP spid="38"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0" descr="0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9" y="3284697"/>
            <a:ext cx="9145587" cy="1863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9" descr="09"/>
          <p:cNvPicPr>
            <a:picLocks noChangeAspect="1" noChangeArrowheads="1"/>
          </p:cNvPicPr>
          <p:nvPr/>
        </p:nvPicPr>
        <p:blipFill>
          <a:blip r:embed="rId4" cstate="screen">
            <a:lum bright="-14000" contrast="14000"/>
            <a:extLst>
              <a:ext uri="{28A0092B-C50C-407E-A947-70E740481C1C}">
                <a14:useLocalDpi xmlns:a14="http://schemas.microsoft.com/office/drawing/2010/main"/>
              </a:ext>
            </a:extLst>
          </a:blip>
          <a:srcRect/>
          <a:stretch>
            <a:fillRect/>
          </a:stretch>
        </p:blipFill>
        <p:spPr bwMode="auto">
          <a:xfrm>
            <a:off x="1476375" y="3077528"/>
            <a:ext cx="3444875" cy="1850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71" descr="21"/>
          <p:cNvPicPr>
            <a:picLocks noChangeAspect="1" noChangeArrowheads="1"/>
          </p:cNvPicPr>
          <p:nvPr/>
        </p:nvPicPr>
        <p:blipFill>
          <a:blip r:embed="rId5" cstate="screen">
            <a:lum contrast="-32000"/>
            <a:extLst>
              <a:ext uri="{28A0092B-C50C-407E-A947-70E740481C1C}">
                <a14:useLocalDpi xmlns:a14="http://schemas.microsoft.com/office/drawing/2010/main"/>
              </a:ext>
            </a:extLst>
          </a:blip>
          <a:srcRect/>
          <a:stretch>
            <a:fillRect/>
          </a:stretch>
        </p:blipFill>
        <p:spPr bwMode="auto">
          <a:xfrm>
            <a:off x="6804025" y="951548"/>
            <a:ext cx="647700" cy="30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71" descr="21"/>
          <p:cNvPicPr>
            <a:picLocks noChangeAspect="1" noChangeArrowheads="1"/>
          </p:cNvPicPr>
          <p:nvPr/>
        </p:nvPicPr>
        <p:blipFill>
          <a:blip r:embed="rId5" cstate="screen">
            <a:lum contrast="-32000"/>
            <a:extLst>
              <a:ext uri="{28A0092B-C50C-407E-A947-70E740481C1C}">
                <a14:useLocalDpi xmlns:a14="http://schemas.microsoft.com/office/drawing/2010/main"/>
              </a:ext>
            </a:extLst>
          </a:blip>
          <a:srcRect/>
          <a:stretch>
            <a:fillRect/>
          </a:stretch>
        </p:blipFill>
        <p:spPr bwMode="auto">
          <a:xfrm>
            <a:off x="6011863" y="951548"/>
            <a:ext cx="647700" cy="30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71" descr="21"/>
          <p:cNvPicPr>
            <a:picLocks noChangeAspect="1" noChangeArrowheads="1"/>
          </p:cNvPicPr>
          <p:nvPr/>
        </p:nvPicPr>
        <p:blipFill>
          <a:blip r:embed="rId6" cstate="screen">
            <a:lum contrast="-32000"/>
            <a:extLst>
              <a:ext uri="{28A0092B-C50C-407E-A947-70E740481C1C}">
                <a14:useLocalDpi xmlns:a14="http://schemas.microsoft.com/office/drawing/2010/main"/>
              </a:ext>
            </a:extLst>
          </a:blip>
          <a:srcRect/>
          <a:stretch>
            <a:fillRect/>
          </a:stretch>
        </p:blipFill>
        <p:spPr bwMode="auto">
          <a:xfrm>
            <a:off x="5102226" y="951548"/>
            <a:ext cx="646113" cy="30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71" descr="21"/>
          <p:cNvPicPr>
            <a:picLocks noChangeAspect="1" noChangeArrowheads="1"/>
          </p:cNvPicPr>
          <p:nvPr/>
        </p:nvPicPr>
        <p:blipFill>
          <a:blip r:embed="rId5" cstate="screen">
            <a:lum contrast="-32000"/>
            <a:extLst>
              <a:ext uri="{28A0092B-C50C-407E-A947-70E740481C1C}">
                <a14:useLocalDpi xmlns:a14="http://schemas.microsoft.com/office/drawing/2010/main"/>
              </a:ext>
            </a:extLst>
          </a:blip>
          <a:srcRect/>
          <a:stretch>
            <a:fillRect/>
          </a:stretch>
        </p:blipFill>
        <p:spPr bwMode="auto">
          <a:xfrm>
            <a:off x="4140200" y="951548"/>
            <a:ext cx="647700" cy="30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31"/>
          <p:cNvSpPr>
            <a:spLocks noChangeArrowheads="1"/>
          </p:cNvSpPr>
          <p:nvPr/>
        </p:nvSpPr>
        <p:spPr bwMode="auto">
          <a:xfrm>
            <a:off x="6925698" y="1263015"/>
            <a:ext cx="423407" cy="21728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sp>
        <p:nvSpPr>
          <p:cNvPr id="10" name="Rectangle 131"/>
          <p:cNvSpPr>
            <a:spLocks noChangeArrowheads="1"/>
          </p:cNvSpPr>
          <p:nvPr/>
        </p:nvSpPr>
        <p:spPr bwMode="auto">
          <a:xfrm>
            <a:off x="6124010" y="1263015"/>
            <a:ext cx="423407" cy="21728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sp>
        <p:nvSpPr>
          <p:cNvPr id="11" name="Rectangle 131"/>
          <p:cNvSpPr>
            <a:spLocks noChangeArrowheads="1"/>
          </p:cNvSpPr>
          <p:nvPr/>
        </p:nvSpPr>
        <p:spPr bwMode="auto">
          <a:xfrm>
            <a:off x="5213579" y="1263014"/>
            <a:ext cx="423407" cy="224483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sp>
        <p:nvSpPr>
          <p:cNvPr id="12" name="Rectangle 131"/>
          <p:cNvSpPr>
            <a:spLocks noChangeArrowheads="1"/>
          </p:cNvSpPr>
          <p:nvPr/>
        </p:nvSpPr>
        <p:spPr bwMode="auto">
          <a:xfrm>
            <a:off x="4251554" y="1263014"/>
            <a:ext cx="423407" cy="217283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pic>
        <p:nvPicPr>
          <p:cNvPr id="34" name="Picture 46" descr="4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30176" y="1248728"/>
            <a:ext cx="3978275"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par>
                          <p:cTn id="11" fill="hold">
                            <p:stCondLst>
                              <p:cond delay="105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20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plus(in)">
                                      <p:cBhvr>
                                        <p:cTn id="19" dur="2000"/>
                                        <p:tgtEl>
                                          <p:spTgt spid="3"/>
                                        </p:tgtEl>
                                      </p:cBhvr>
                                    </p:animEffect>
                                  </p:childTnLst>
                                </p:cTn>
                              </p:par>
                              <p:par>
                                <p:cTn id="20" presetID="22" presetClass="entr" presetSubtype="1" fill="hold"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2000"/>
                                        <p:tgtEl>
                                          <p:spTgt spid="5"/>
                                        </p:tgtEl>
                                      </p:cBhvr>
                                    </p:animEffect>
                                  </p:childTnLst>
                                </p:cTn>
                              </p:par>
                              <p:par>
                                <p:cTn id="23" presetID="22" presetClass="entr" presetSubtype="1" fill="hold" nodeType="withEffect">
                                  <p:stCondLst>
                                    <p:cond delay="30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2000"/>
                                        <p:tgtEl>
                                          <p:spTgt spid="6"/>
                                        </p:tgtEl>
                                      </p:cBhvr>
                                    </p:animEffect>
                                  </p:childTnLst>
                                </p:cTn>
                              </p:par>
                              <p:par>
                                <p:cTn id="26" presetID="22" presetClass="entr" presetSubtype="1" fill="hold" nodeType="withEffect">
                                  <p:stCondLst>
                                    <p:cond delay="3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2000"/>
                                        <p:tgtEl>
                                          <p:spTgt spid="7"/>
                                        </p:tgtEl>
                                      </p:cBhvr>
                                    </p:animEffect>
                                  </p:childTnLst>
                                </p:cTn>
                              </p:par>
                              <p:par>
                                <p:cTn id="29" presetID="22" presetClass="entr" presetSubtype="1" fill="hold" nodeType="withEffect">
                                  <p:stCondLst>
                                    <p:cond delay="30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2000"/>
                                        <p:tgtEl>
                                          <p:spTgt spid="8"/>
                                        </p:tgtEl>
                                      </p:cBhvr>
                                    </p:animEffect>
                                  </p:childTnLst>
                                </p:cTn>
                              </p:par>
                            </p:childTnLst>
                          </p:cTn>
                        </p:par>
                        <p:par>
                          <p:cTn id="32" fill="hold" nodeType="afterGroup">
                            <p:stCondLst>
                              <p:cond delay="2300"/>
                            </p:stCondLst>
                            <p:childTnLst>
                              <p:par>
                                <p:cTn id="33" presetID="47"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300"/>
                            </p:stCondLst>
                            <p:childTnLst>
                              <p:par>
                                <p:cTn id="39" presetID="47"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4300"/>
                            </p:stCondLst>
                            <p:childTnLst>
                              <p:par>
                                <p:cTn id="45" presetID="47"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53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42" presetClass="entr" presetSubtype="0" fill="hold" nodeType="click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1000"/>
                                        <p:tgtEl>
                                          <p:spTgt spid="34"/>
                                        </p:tgtEl>
                                      </p:cBhvr>
                                    </p:animEffect>
                                    <p:anim calcmode="lin" valueType="num">
                                      <p:cBhvr>
                                        <p:cTn id="61" dur="1000" fill="hold"/>
                                        <p:tgtEl>
                                          <p:spTgt spid="34"/>
                                        </p:tgtEl>
                                        <p:attrNameLst>
                                          <p:attrName>ppt_x</p:attrName>
                                        </p:attrNameLst>
                                      </p:cBhvr>
                                      <p:tavLst>
                                        <p:tav tm="0">
                                          <p:val>
                                            <p:strVal val="#ppt_x"/>
                                          </p:val>
                                        </p:tav>
                                        <p:tav tm="100000">
                                          <p:val>
                                            <p:strVal val="#ppt_x"/>
                                          </p:val>
                                        </p:tav>
                                      </p:tavLst>
                                    </p:anim>
                                    <p:anim calcmode="lin" valueType="num">
                                      <p:cBhvr>
                                        <p:cTn id="6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pic>
        <p:nvPicPr>
          <p:cNvPr id="26" name="Picture 3" descr="I:\我的模板\中国风模板\中国风模板05\宽版\页面2\切片\竹子.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37" y="1485891"/>
            <a:ext cx="3071008" cy="1943132"/>
          </a:xfrm>
          <a:prstGeom prst="rect">
            <a:avLst/>
          </a:prstGeom>
          <a:noFill/>
        </p:spPr>
      </p:pic>
      <p:pic>
        <p:nvPicPr>
          <p:cNvPr id="27" name="Picture 3" descr="C:\Users\zjd\Desktop\Nipic_4447957_201004231707198373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52319" y="2361718"/>
            <a:ext cx="1501063" cy="2643758"/>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组合 27"/>
          <p:cNvGrpSpPr/>
          <p:nvPr/>
        </p:nvGrpSpPr>
        <p:grpSpPr>
          <a:xfrm>
            <a:off x="3455368" y="1015790"/>
            <a:ext cx="1811189" cy="653152"/>
            <a:chOff x="3275856" y="411510"/>
            <a:chExt cx="1811189" cy="653152"/>
          </a:xfrm>
        </p:grpSpPr>
        <p:pic>
          <p:nvPicPr>
            <p:cNvPr id="29" name="Picture 2" descr="C:\Users\zjd\Desktop\未标题-1.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3563888" y="487240"/>
              <a:ext cx="1210588" cy="400110"/>
            </a:xfrm>
            <a:prstGeom prst="rect">
              <a:avLst/>
            </a:prstGeom>
            <a:noFill/>
          </p:spPr>
          <p:txBody>
            <a:bodyPr wrap="none" rtlCol="0">
              <a:spAutoFit/>
            </a:bodyPr>
            <a:lstStyle/>
            <a:p>
              <a:r>
                <a:rPr lang="zh-CN" altLang="en-US" sz="2000" b="1" dirty="0" smtClean="0">
                  <a:latin typeface="华文隶书" pitchFamily="2" charset="-122"/>
                  <a:ea typeface="华文隶书" pitchFamily="2" charset="-122"/>
                </a:rPr>
                <a:t>添加标题</a:t>
              </a:r>
              <a:endParaRPr lang="zh-CN" altLang="en-US" sz="2000" b="1" dirty="0">
                <a:latin typeface="华文隶书" pitchFamily="2" charset="-122"/>
                <a:ea typeface="华文隶书" pitchFamily="2" charset="-122"/>
              </a:endParaRPr>
            </a:p>
          </p:txBody>
        </p:sp>
      </p:grpSp>
      <p:grpSp>
        <p:nvGrpSpPr>
          <p:cNvPr id="31" name="组合 30"/>
          <p:cNvGrpSpPr/>
          <p:nvPr/>
        </p:nvGrpSpPr>
        <p:grpSpPr>
          <a:xfrm>
            <a:off x="1511152" y="1941494"/>
            <a:ext cx="1512168" cy="677295"/>
            <a:chOff x="1331640" y="1337214"/>
            <a:chExt cx="1512168" cy="677295"/>
          </a:xfrm>
        </p:grpSpPr>
        <p:pic>
          <p:nvPicPr>
            <p:cNvPr id="32"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1640" y="133721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1512343" y="1485891"/>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34" name="组合 33"/>
          <p:cNvGrpSpPr/>
          <p:nvPr/>
        </p:nvGrpSpPr>
        <p:grpSpPr>
          <a:xfrm>
            <a:off x="3604878" y="1941493"/>
            <a:ext cx="1512168" cy="677295"/>
            <a:chOff x="3425366" y="1337213"/>
            <a:chExt cx="1512168" cy="677295"/>
          </a:xfrm>
        </p:grpSpPr>
        <p:pic>
          <p:nvPicPr>
            <p:cNvPr id="35"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1337213"/>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3628521" y="1475491"/>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37" name="组合 36"/>
          <p:cNvGrpSpPr/>
          <p:nvPr/>
        </p:nvGrpSpPr>
        <p:grpSpPr>
          <a:xfrm>
            <a:off x="5759624" y="1941494"/>
            <a:ext cx="1512168" cy="677295"/>
            <a:chOff x="5580112" y="1337214"/>
            <a:chExt cx="1512168" cy="677295"/>
          </a:xfrm>
        </p:grpSpPr>
        <p:pic>
          <p:nvPicPr>
            <p:cNvPr id="38"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133721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5782198" y="1475473"/>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40" name="组合 39"/>
          <p:cNvGrpSpPr/>
          <p:nvPr/>
        </p:nvGrpSpPr>
        <p:grpSpPr>
          <a:xfrm>
            <a:off x="5759624" y="2815990"/>
            <a:ext cx="1512168" cy="677295"/>
            <a:chOff x="5580112" y="2211710"/>
            <a:chExt cx="1512168" cy="677295"/>
          </a:xfrm>
        </p:grpSpPr>
        <p:pic>
          <p:nvPicPr>
            <p:cNvPr id="41"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2211710"/>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5782198" y="2365690"/>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43" name="组合 42"/>
          <p:cNvGrpSpPr/>
          <p:nvPr/>
        </p:nvGrpSpPr>
        <p:grpSpPr>
          <a:xfrm>
            <a:off x="5759624" y="3694655"/>
            <a:ext cx="1512168" cy="677295"/>
            <a:chOff x="5580112" y="3090375"/>
            <a:chExt cx="1512168" cy="677295"/>
          </a:xfrm>
        </p:grpSpPr>
        <p:pic>
          <p:nvPicPr>
            <p:cNvPr id="44"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3090375"/>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5782198" y="3244355"/>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46" name="组合 45"/>
          <p:cNvGrpSpPr/>
          <p:nvPr/>
        </p:nvGrpSpPr>
        <p:grpSpPr>
          <a:xfrm>
            <a:off x="3604878" y="2815989"/>
            <a:ext cx="1512168" cy="677295"/>
            <a:chOff x="3425366" y="2211709"/>
            <a:chExt cx="1512168" cy="677295"/>
          </a:xfrm>
        </p:grpSpPr>
        <p:pic>
          <p:nvPicPr>
            <p:cNvPr id="47"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2211709"/>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3627452" y="2357690"/>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49" name="组合 48"/>
          <p:cNvGrpSpPr/>
          <p:nvPr/>
        </p:nvGrpSpPr>
        <p:grpSpPr>
          <a:xfrm>
            <a:off x="3604878" y="3694654"/>
            <a:ext cx="1512168" cy="677295"/>
            <a:chOff x="3425366" y="3090374"/>
            <a:chExt cx="1512168" cy="677295"/>
          </a:xfrm>
        </p:grpSpPr>
        <p:pic>
          <p:nvPicPr>
            <p:cNvPr id="50"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309037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50"/>
            <p:cNvSpPr txBox="1"/>
            <p:nvPr/>
          </p:nvSpPr>
          <p:spPr>
            <a:xfrm>
              <a:off x="3627452" y="3230527"/>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52" name="组合 51"/>
          <p:cNvGrpSpPr/>
          <p:nvPr/>
        </p:nvGrpSpPr>
        <p:grpSpPr>
          <a:xfrm>
            <a:off x="1511152" y="2815990"/>
            <a:ext cx="1512168" cy="677295"/>
            <a:chOff x="1979712" y="2311934"/>
            <a:chExt cx="1512168" cy="677295"/>
          </a:xfrm>
        </p:grpSpPr>
        <p:pic>
          <p:nvPicPr>
            <p:cNvPr id="53"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979712" y="231193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2160415" y="2457914"/>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55" name="组合 54"/>
          <p:cNvGrpSpPr/>
          <p:nvPr/>
        </p:nvGrpSpPr>
        <p:grpSpPr>
          <a:xfrm>
            <a:off x="1511152" y="3694655"/>
            <a:ext cx="1512168" cy="677295"/>
            <a:chOff x="1331640" y="3090375"/>
            <a:chExt cx="1512168" cy="677295"/>
          </a:xfrm>
        </p:grpSpPr>
        <p:pic>
          <p:nvPicPr>
            <p:cNvPr id="56"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1640" y="3090375"/>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57" name="TextBox 56"/>
            <p:cNvSpPr txBox="1"/>
            <p:nvPr/>
          </p:nvSpPr>
          <p:spPr>
            <a:xfrm>
              <a:off x="1512343" y="3216699"/>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spTree>
    <p:extLst>
      <p:ext uri="{BB962C8B-B14F-4D97-AF65-F5344CB8AC3E}">
        <p14:creationId xmlns:p14="http://schemas.microsoft.com/office/powerpoint/2010/main" val="389179022"/>
      </p:ext>
    </p:extLst>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250" autoRev="1" fill="hold">
                                          <p:stCondLst>
                                            <p:cond delay="0"/>
                                          </p:stCondLst>
                                        </p:cTn>
                                        <p:tgtEl>
                                          <p:spTgt spid="14"/>
                                        </p:tgtEl>
                                        <p:attrNameLst>
                                          <p:attrName>ppt_w</p:attrName>
                                        </p:attrNameLst>
                                      </p:cBhvr>
                                    </p:anim>
                                    <p:anim by="(#ppt_w*0.50)" calcmode="lin" valueType="num">
                                      <p:cBhvr>
                                        <p:cTn id="8" dur="250" decel="50000" autoRev="1" fill="hold">
                                          <p:stCondLst>
                                            <p:cond delay="0"/>
                                          </p:stCondLst>
                                        </p:cTn>
                                        <p:tgtEl>
                                          <p:spTgt spid="14"/>
                                        </p:tgtEl>
                                        <p:attrNameLst>
                                          <p:attrName>ppt_x</p:attrName>
                                        </p:attrNameLst>
                                      </p:cBhvr>
                                    </p:anim>
                                    <p:anim from="(-#ppt_h/2)" to="(#ppt_y)" calcmode="lin" valueType="num">
                                      <p:cBhvr>
                                        <p:cTn id="9" dur="500" fill="hold">
                                          <p:stCondLst>
                                            <p:cond delay="0"/>
                                          </p:stCondLst>
                                        </p:cTn>
                                        <p:tgtEl>
                                          <p:spTgt spid="14"/>
                                        </p:tgtEl>
                                        <p:attrNameLst>
                                          <p:attrName>ppt_y</p:attrName>
                                        </p:attrNameLst>
                                      </p:cBhvr>
                                    </p:anim>
                                    <p:animRot by="21600000">
                                      <p:cBhvr>
                                        <p:cTn id="10" dur="500" fill="hold">
                                          <p:stCondLst>
                                            <p:cond delay="0"/>
                                          </p:stCondLst>
                                        </p:cTn>
                                        <p:tgtEl>
                                          <p:spTgt spid="14"/>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3000"/>
                                        <p:tgtEl>
                                          <p:spTgt spid="26"/>
                                        </p:tgtEl>
                                      </p:cBhvr>
                                    </p:animEffect>
                                  </p:childTnLst>
                                </p:cTn>
                              </p:par>
                              <p:par>
                                <p:cTn id="14" presetID="2" presetClass="entr" presetSubtype="2"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1000" fill="hold"/>
                                        <p:tgtEl>
                                          <p:spTgt spid="27"/>
                                        </p:tgtEl>
                                        <p:attrNameLst>
                                          <p:attrName>ppt_x</p:attrName>
                                        </p:attrNameLst>
                                      </p:cBhvr>
                                      <p:tavLst>
                                        <p:tav tm="0">
                                          <p:val>
                                            <p:strVal val="1+#ppt_w/2"/>
                                          </p:val>
                                        </p:tav>
                                        <p:tav tm="100000">
                                          <p:val>
                                            <p:strVal val="#ppt_x"/>
                                          </p:val>
                                        </p:tav>
                                      </p:tavLst>
                                    </p:anim>
                                    <p:anim calcmode="lin" valueType="num">
                                      <p:cBhvr additive="base">
                                        <p:cTn id="17" dur="1000" fill="hold"/>
                                        <p:tgtEl>
                                          <p:spTgt spid="27"/>
                                        </p:tgtEl>
                                        <p:attrNameLst>
                                          <p:attrName>ppt_y</p:attrName>
                                        </p:attrNameLst>
                                      </p:cBhvr>
                                      <p:tavLst>
                                        <p:tav tm="0">
                                          <p:val>
                                            <p:strVal val="#ppt_y"/>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1000" fill="hold"/>
                                        <p:tgtEl>
                                          <p:spTgt spid="28"/>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60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70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70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130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1000"/>
                                        <p:tgtEl>
                                          <p:spTgt spid="52"/>
                                        </p:tgtEl>
                                      </p:cBhvr>
                                    </p:animEffect>
                                    <p:anim calcmode="lin" valueType="num">
                                      <p:cBhvr>
                                        <p:cTn id="41" dur="1000" fill="hold"/>
                                        <p:tgtEl>
                                          <p:spTgt spid="52"/>
                                        </p:tgtEl>
                                        <p:attrNameLst>
                                          <p:attrName>ppt_x</p:attrName>
                                        </p:attrNameLst>
                                      </p:cBhvr>
                                      <p:tavLst>
                                        <p:tav tm="0">
                                          <p:val>
                                            <p:strVal val="#ppt_x"/>
                                          </p:val>
                                        </p:tav>
                                        <p:tav tm="100000">
                                          <p:val>
                                            <p:strVal val="#ppt_x"/>
                                          </p:val>
                                        </p:tav>
                                      </p:tavLst>
                                    </p:anim>
                                    <p:anim calcmode="lin" valueType="num">
                                      <p:cBhvr>
                                        <p:cTn id="42" dur="1000" fill="hold"/>
                                        <p:tgtEl>
                                          <p:spTgt spid="52"/>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140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anim calcmode="lin" valueType="num">
                                      <p:cBhvr>
                                        <p:cTn id="46" dur="1000" fill="hold"/>
                                        <p:tgtEl>
                                          <p:spTgt spid="46"/>
                                        </p:tgtEl>
                                        <p:attrNameLst>
                                          <p:attrName>ppt_x</p:attrName>
                                        </p:attrNameLst>
                                      </p:cBhvr>
                                      <p:tavLst>
                                        <p:tav tm="0">
                                          <p:val>
                                            <p:strVal val="#ppt_x"/>
                                          </p:val>
                                        </p:tav>
                                        <p:tav tm="100000">
                                          <p:val>
                                            <p:strVal val="#ppt_x"/>
                                          </p:val>
                                        </p:tav>
                                      </p:tavLst>
                                    </p:anim>
                                    <p:anim calcmode="lin" valueType="num">
                                      <p:cBhvr>
                                        <p:cTn id="47" dur="1000" fill="hold"/>
                                        <p:tgtEl>
                                          <p:spTgt spid="46"/>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150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1000"/>
                                        <p:tgtEl>
                                          <p:spTgt spid="40"/>
                                        </p:tgtEl>
                                      </p:cBhvr>
                                    </p:animEffect>
                                    <p:anim calcmode="lin" valueType="num">
                                      <p:cBhvr>
                                        <p:cTn id="51" dur="1000" fill="hold"/>
                                        <p:tgtEl>
                                          <p:spTgt spid="40"/>
                                        </p:tgtEl>
                                        <p:attrNameLst>
                                          <p:attrName>ppt_x</p:attrName>
                                        </p:attrNameLst>
                                      </p:cBhvr>
                                      <p:tavLst>
                                        <p:tav tm="0">
                                          <p:val>
                                            <p:strVal val="#ppt_x"/>
                                          </p:val>
                                        </p:tav>
                                        <p:tav tm="100000">
                                          <p:val>
                                            <p:strVal val="#ppt_x"/>
                                          </p:val>
                                        </p:tav>
                                      </p:tavLst>
                                    </p:anim>
                                    <p:anim calcmode="lin" valueType="num">
                                      <p:cBhvr>
                                        <p:cTn id="52" dur="1000" fill="hold"/>
                                        <p:tgtEl>
                                          <p:spTgt spid="4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190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1000"/>
                                        <p:tgtEl>
                                          <p:spTgt spid="55"/>
                                        </p:tgtEl>
                                      </p:cBhvr>
                                    </p:animEffect>
                                    <p:anim calcmode="lin" valueType="num">
                                      <p:cBhvr>
                                        <p:cTn id="56" dur="1000" fill="hold"/>
                                        <p:tgtEl>
                                          <p:spTgt spid="55"/>
                                        </p:tgtEl>
                                        <p:attrNameLst>
                                          <p:attrName>ppt_x</p:attrName>
                                        </p:attrNameLst>
                                      </p:cBhvr>
                                      <p:tavLst>
                                        <p:tav tm="0">
                                          <p:val>
                                            <p:strVal val="#ppt_x"/>
                                          </p:val>
                                        </p:tav>
                                        <p:tav tm="100000">
                                          <p:val>
                                            <p:strVal val="#ppt_x"/>
                                          </p:val>
                                        </p:tav>
                                      </p:tavLst>
                                    </p:anim>
                                    <p:anim calcmode="lin" valueType="num">
                                      <p:cBhvr>
                                        <p:cTn id="57" dur="1000" fill="hold"/>
                                        <p:tgtEl>
                                          <p:spTgt spid="55"/>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2000"/>
                                  </p:stCondLst>
                                  <p:childTnLst>
                                    <p:set>
                                      <p:cBhvr>
                                        <p:cTn id="59" dur="1" fill="hold">
                                          <p:stCondLst>
                                            <p:cond delay="0"/>
                                          </p:stCondLst>
                                        </p:cTn>
                                        <p:tgtEl>
                                          <p:spTgt spid="49"/>
                                        </p:tgtEl>
                                        <p:attrNameLst>
                                          <p:attrName>style.visibility</p:attrName>
                                        </p:attrNameLst>
                                      </p:cBhvr>
                                      <p:to>
                                        <p:strVal val="visible"/>
                                      </p:to>
                                    </p:set>
                                    <p:animEffect transition="in" filter="fade">
                                      <p:cBhvr>
                                        <p:cTn id="60" dur="1000"/>
                                        <p:tgtEl>
                                          <p:spTgt spid="49"/>
                                        </p:tgtEl>
                                      </p:cBhvr>
                                    </p:animEffect>
                                    <p:anim calcmode="lin" valueType="num">
                                      <p:cBhvr>
                                        <p:cTn id="61" dur="1000" fill="hold"/>
                                        <p:tgtEl>
                                          <p:spTgt spid="49"/>
                                        </p:tgtEl>
                                        <p:attrNameLst>
                                          <p:attrName>ppt_x</p:attrName>
                                        </p:attrNameLst>
                                      </p:cBhvr>
                                      <p:tavLst>
                                        <p:tav tm="0">
                                          <p:val>
                                            <p:strVal val="#ppt_x"/>
                                          </p:val>
                                        </p:tav>
                                        <p:tav tm="100000">
                                          <p:val>
                                            <p:strVal val="#ppt_x"/>
                                          </p:val>
                                        </p:tav>
                                      </p:tavLst>
                                    </p:anim>
                                    <p:anim calcmode="lin" valueType="num">
                                      <p:cBhvr>
                                        <p:cTn id="62" dur="1000" fill="hold"/>
                                        <p:tgtEl>
                                          <p:spTgt spid="49"/>
                                        </p:tgtEl>
                                        <p:attrNameLst>
                                          <p:attrName>ppt_y</p:attrName>
                                        </p:attrNameLst>
                                      </p:cBhvr>
                                      <p:tavLst>
                                        <p:tav tm="0">
                                          <p:val>
                                            <p:strVal val="#ppt_y-.1"/>
                                          </p:val>
                                        </p:tav>
                                        <p:tav tm="100000">
                                          <p:val>
                                            <p:strVal val="#ppt_y"/>
                                          </p:val>
                                        </p:tav>
                                      </p:tavLst>
                                    </p:anim>
                                  </p:childTnLst>
                                </p:cTn>
                              </p:par>
                              <p:par>
                                <p:cTn id="63" presetID="47" presetClass="entr" presetSubtype="0" fill="hold" nodeType="withEffect">
                                  <p:stCondLst>
                                    <p:cond delay="210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1000"/>
                                        <p:tgtEl>
                                          <p:spTgt spid="43"/>
                                        </p:tgtEl>
                                      </p:cBhvr>
                                    </p:animEffect>
                                    <p:anim calcmode="lin" valueType="num">
                                      <p:cBhvr>
                                        <p:cTn id="66" dur="1000" fill="hold"/>
                                        <p:tgtEl>
                                          <p:spTgt spid="43"/>
                                        </p:tgtEl>
                                        <p:attrNameLst>
                                          <p:attrName>ppt_x</p:attrName>
                                        </p:attrNameLst>
                                      </p:cBhvr>
                                      <p:tavLst>
                                        <p:tav tm="0">
                                          <p:val>
                                            <p:strVal val="#ppt_x"/>
                                          </p:val>
                                        </p:tav>
                                        <p:tav tm="100000">
                                          <p:val>
                                            <p:strVal val="#ppt_x"/>
                                          </p:val>
                                        </p:tav>
                                      </p:tavLst>
                                    </p:anim>
                                    <p:anim calcmode="lin" valueType="num">
                                      <p:cBhvr>
                                        <p:cTn id="67"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grpSp>
        <p:nvGrpSpPr>
          <p:cNvPr id="26" name="组合 25"/>
          <p:cNvGrpSpPr/>
          <p:nvPr/>
        </p:nvGrpSpPr>
        <p:grpSpPr>
          <a:xfrm>
            <a:off x="5580112" y="377272"/>
            <a:ext cx="3433942" cy="2626526"/>
            <a:chOff x="1226372" y="297473"/>
            <a:chExt cx="5914712" cy="4523997"/>
          </a:xfrm>
        </p:grpSpPr>
        <p:pic>
          <p:nvPicPr>
            <p:cNvPr id="27" name="Picture 2" descr="F:\360安全浏览器下载\水墨\1402\06.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26372" y="297473"/>
              <a:ext cx="5914712" cy="4523997"/>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19"/>
            <p:cNvSpPr txBox="1">
              <a:spLocks noChangeArrowheads="1"/>
            </p:cNvSpPr>
            <p:nvPr/>
          </p:nvSpPr>
          <p:spPr bwMode="auto">
            <a:xfrm>
              <a:off x="4870809" y="1509641"/>
              <a:ext cx="1192775" cy="216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815975">
                <a:lnSpc>
                  <a:spcPct val="80000"/>
                </a:lnSpc>
              </a:pPr>
              <a:r>
                <a:rPr lang="zh-CN" altLang="en-US" sz="2000" spc="-150" dirty="0">
                  <a:solidFill>
                    <a:schemeClr val="bg1"/>
                  </a:solidFill>
                  <a:latin typeface="楷体" pitchFamily="49" charset="-122"/>
                  <a:ea typeface="楷体" pitchFamily="49" charset="-122"/>
                </a:rPr>
                <a:t>点击添加文字模板</a:t>
              </a:r>
            </a:p>
          </p:txBody>
        </p:sp>
      </p:grpSp>
      <p:grpSp>
        <p:nvGrpSpPr>
          <p:cNvPr id="29" name="组合 28"/>
          <p:cNvGrpSpPr/>
          <p:nvPr/>
        </p:nvGrpSpPr>
        <p:grpSpPr>
          <a:xfrm>
            <a:off x="1975327" y="2107937"/>
            <a:ext cx="5169694" cy="1654175"/>
            <a:chOff x="1943496" y="1919288"/>
            <a:chExt cx="5169694" cy="1654175"/>
          </a:xfrm>
        </p:grpSpPr>
        <p:cxnSp>
          <p:nvCxnSpPr>
            <p:cNvPr id="30" name="直接连接符 29"/>
            <p:cNvCxnSpPr/>
            <p:nvPr/>
          </p:nvCxnSpPr>
          <p:spPr>
            <a:xfrm>
              <a:off x="1943496" y="1919288"/>
              <a:ext cx="768351" cy="12414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2711847" y="2074069"/>
              <a:ext cx="1239043" cy="10866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950890" y="2074069"/>
              <a:ext cx="500857" cy="149939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4451747" y="2786063"/>
              <a:ext cx="1189831" cy="7683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675709" y="2786063"/>
              <a:ext cx="1437481" cy="6318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35" name="图片 2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57815" y="1714237"/>
            <a:ext cx="8350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23"/>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92840" y="2974712"/>
            <a:ext cx="833438"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2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66003" y="1868224"/>
            <a:ext cx="83343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2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35915" y="3349362"/>
            <a:ext cx="833438"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26"/>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90028" y="2587362"/>
            <a:ext cx="8350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图片 2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728303" y="3212837"/>
            <a:ext cx="83343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文本框 29"/>
          <p:cNvSpPr txBox="1">
            <a:spLocks noChangeArrowheads="1"/>
          </p:cNvSpPr>
          <p:nvPr/>
        </p:nvSpPr>
        <p:spPr bwMode="auto">
          <a:xfrm>
            <a:off x="1186849" y="1223006"/>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42" name="文本框 29"/>
          <p:cNvSpPr txBox="1">
            <a:spLocks noChangeArrowheads="1"/>
          </p:cNvSpPr>
          <p:nvPr/>
        </p:nvSpPr>
        <p:spPr bwMode="auto">
          <a:xfrm>
            <a:off x="2001100" y="373862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43" name="文本框 29"/>
          <p:cNvSpPr txBox="1">
            <a:spLocks noChangeArrowheads="1"/>
          </p:cNvSpPr>
          <p:nvPr/>
        </p:nvSpPr>
        <p:spPr bwMode="auto">
          <a:xfrm>
            <a:off x="3226278" y="1377231"/>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44" name="文本框 29"/>
          <p:cNvSpPr txBox="1">
            <a:spLocks noChangeArrowheads="1"/>
          </p:cNvSpPr>
          <p:nvPr/>
        </p:nvSpPr>
        <p:spPr bwMode="auto">
          <a:xfrm>
            <a:off x="3741279" y="4136762"/>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45" name="文本框 29"/>
          <p:cNvSpPr txBox="1">
            <a:spLocks noChangeArrowheads="1"/>
          </p:cNvSpPr>
          <p:nvPr/>
        </p:nvSpPr>
        <p:spPr bwMode="auto">
          <a:xfrm>
            <a:off x="4969353" y="210793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46" name="文本框 29"/>
          <p:cNvSpPr txBox="1">
            <a:spLocks noChangeArrowheads="1"/>
          </p:cNvSpPr>
          <p:nvPr/>
        </p:nvSpPr>
        <p:spPr bwMode="auto">
          <a:xfrm>
            <a:off x="6333666" y="400023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Tree>
    <p:extLst>
      <p:ext uri="{BB962C8B-B14F-4D97-AF65-F5344CB8AC3E}">
        <p14:creationId xmlns:p14="http://schemas.microsoft.com/office/powerpoint/2010/main" val="257167731"/>
      </p:ext>
    </p:extLst>
  </p:cSld>
  <p:clrMapOvr>
    <a:masterClrMapping/>
  </p:clrMapOvr>
  <mc:AlternateContent xmlns:mc="http://schemas.openxmlformats.org/markup-compatibility/2006" xmlns:p14="http://schemas.microsoft.com/office/powerpoint/2010/main">
    <mc:Choice Requires="p14">
      <p:transition spd="slow" p14:dur="2500" advClick="0" advTm="8000">
        <p:checker/>
      </p:transition>
    </mc:Choice>
    <mc:Fallback xmlns="">
      <p:transition spd="slow" advClick="0" advTm="8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250" autoRev="1" fill="hold">
                                          <p:stCondLst>
                                            <p:cond delay="0"/>
                                          </p:stCondLst>
                                        </p:cTn>
                                        <p:tgtEl>
                                          <p:spTgt spid="14"/>
                                        </p:tgtEl>
                                        <p:attrNameLst>
                                          <p:attrName>ppt_w</p:attrName>
                                        </p:attrNameLst>
                                      </p:cBhvr>
                                    </p:anim>
                                    <p:anim by="(#ppt_w*0.50)" calcmode="lin" valueType="num">
                                      <p:cBhvr>
                                        <p:cTn id="8" dur="250" decel="50000" autoRev="1" fill="hold">
                                          <p:stCondLst>
                                            <p:cond delay="0"/>
                                          </p:stCondLst>
                                        </p:cTn>
                                        <p:tgtEl>
                                          <p:spTgt spid="14"/>
                                        </p:tgtEl>
                                        <p:attrNameLst>
                                          <p:attrName>ppt_x</p:attrName>
                                        </p:attrNameLst>
                                      </p:cBhvr>
                                    </p:anim>
                                    <p:anim from="(-#ppt_h/2)" to="(#ppt_y)" calcmode="lin" valueType="num">
                                      <p:cBhvr>
                                        <p:cTn id="9" dur="500" fill="hold">
                                          <p:stCondLst>
                                            <p:cond delay="0"/>
                                          </p:stCondLst>
                                        </p:cTn>
                                        <p:tgtEl>
                                          <p:spTgt spid="14"/>
                                        </p:tgtEl>
                                        <p:attrNameLst>
                                          <p:attrName>ppt_y</p:attrName>
                                        </p:attrNameLst>
                                      </p:cBhvr>
                                    </p:anim>
                                    <p:animRot by="21600000">
                                      <p:cBhvr>
                                        <p:cTn id="10" dur="500" fill="hold">
                                          <p:stCondLst>
                                            <p:cond delay="0"/>
                                          </p:stCondLst>
                                        </p:cTn>
                                        <p:tgtEl>
                                          <p:spTgt spid="14"/>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childTnLst>
                                </p:cTn>
                              </p:par>
                            </p:childTnLst>
                          </p:cTn>
                        </p:par>
                        <p:par>
                          <p:cTn id="14" fill="hold">
                            <p:stCondLst>
                              <p:cond delay="1050"/>
                            </p:stCondLst>
                            <p:childTnLst>
                              <p:par>
                                <p:cTn id="15" presetID="10" presetClass="entr" presetSubtype="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nodeType="withEffect">
                                  <p:stCondLst>
                                    <p:cond delay="25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par>
                                <p:cTn id="21" presetID="10"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par>
                                <p:cTn id="24" presetID="10" presetClass="entr" presetSubtype="0" fill="hold" nodeType="withEffect">
                                  <p:stCondLst>
                                    <p:cond delay="75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par>
                                <p:cTn id="27" presetID="10" presetClass="entr" presetSubtype="0" fill="hold" nodeType="withEffect">
                                  <p:stCondLst>
                                    <p:cond delay="100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par>
                                <p:cTn id="30" presetID="10" presetClass="entr" presetSubtype="0" fill="hold" nodeType="withEffect">
                                  <p:stCondLst>
                                    <p:cond delay="125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2000"/>
                                        <p:tgtEl>
                                          <p:spTgt spid="29"/>
                                        </p:tgtEl>
                                      </p:cBhvr>
                                    </p:animEffect>
                                  </p:childTnLst>
                                </p:cTn>
                              </p:par>
                            </p:childTnLst>
                          </p:cTn>
                        </p:par>
                        <p:par>
                          <p:cTn id="37" fill="hold">
                            <p:stCondLst>
                              <p:cond delay="4800"/>
                            </p:stCondLst>
                            <p:childTnLst>
                              <p:par>
                                <p:cTn id="38" presetID="10" presetClass="entr" presetSubtype="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childTnLst>
                          </p:cTn>
                        </p:par>
                        <p:par>
                          <p:cTn id="41" fill="hold">
                            <p:stCondLst>
                              <p:cond delay="530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childTnLst>
                          </p:cTn>
                        </p:par>
                        <p:par>
                          <p:cTn id="45" fill="hold">
                            <p:stCondLst>
                              <p:cond delay="5800"/>
                            </p:stCondLst>
                            <p:childTnLst>
                              <p:par>
                                <p:cTn id="46" presetID="10"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childTnLst>
                          </p:cTn>
                        </p:par>
                        <p:par>
                          <p:cTn id="49" fill="hold">
                            <p:stCondLst>
                              <p:cond delay="63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par>
                          <p:cTn id="53" fill="hold">
                            <p:stCondLst>
                              <p:cond delay="6800"/>
                            </p:stCondLst>
                            <p:childTnLst>
                              <p:par>
                                <p:cTn id="54" presetID="10" presetClass="entr" presetSubtype="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childTnLst>
                          </p:cTn>
                        </p:par>
                        <p:par>
                          <p:cTn id="57" fill="hold">
                            <p:stCondLst>
                              <p:cond delay="7300"/>
                            </p:stCondLst>
                            <p:childTnLst>
                              <p:par>
                                <p:cTn id="58" presetID="10" presetClass="entr" presetSubtype="0"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1" grpId="0"/>
      <p:bldP spid="42" grpId="0"/>
      <p:bldP spid="43" grpId="0"/>
      <p:bldP spid="44" grpId="0"/>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1"/>
          <p:cNvSpPr txBox="1">
            <a:spLocks noChangeArrowheads="1"/>
          </p:cNvSpPr>
          <p:nvPr/>
        </p:nvSpPr>
        <p:spPr bwMode="auto">
          <a:xfrm>
            <a:off x="3340450" y="120654"/>
            <a:ext cx="1954381"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3800" i="0" dirty="0">
                <a:latin typeface="李旭科毛笔行书" pitchFamily="2" charset="-122"/>
                <a:ea typeface="李旭科毛笔行书" pitchFamily="2" charset="-122"/>
              </a:rPr>
              <a:t>茶</a:t>
            </a:r>
          </a:p>
        </p:txBody>
      </p:sp>
      <p:sp>
        <p:nvSpPr>
          <p:cNvPr id="9" name="TextBox 2"/>
          <p:cNvSpPr txBox="1">
            <a:spLocks noChangeArrowheads="1"/>
          </p:cNvSpPr>
          <p:nvPr/>
        </p:nvSpPr>
        <p:spPr bwMode="auto">
          <a:xfrm>
            <a:off x="4869784" y="1344790"/>
            <a:ext cx="146706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0" i="0" dirty="0">
                <a:latin typeface="李旭科毛笔行书" pitchFamily="2" charset="-122"/>
                <a:ea typeface="李旭科毛笔行书" pitchFamily="2" charset="-122"/>
              </a:rPr>
              <a:t>文</a:t>
            </a:r>
          </a:p>
        </p:txBody>
      </p:sp>
      <p:sp>
        <p:nvSpPr>
          <p:cNvPr id="10" name="矩形 3"/>
          <p:cNvSpPr>
            <a:spLocks noChangeArrowheads="1"/>
          </p:cNvSpPr>
          <p:nvPr/>
        </p:nvSpPr>
        <p:spPr bwMode="auto">
          <a:xfrm>
            <a:off x="4050908" y="2133312"/>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8800" i="0" dirty="0">
                <a:latin typeface="李旭科毛笔行书" pitchFamily="2" charset="-122"/>
                <a:ea typeface="李旭科毛笔行书" pitchFamily="2" charset="-122"/>
              </a:rPr>
              <a:t>化</a:t>
            </a:r>
            <a:endParaRPr lang="zh-CN" altLang="en-US" sz="1600" i="0" dirty="0">
              <a:latin typeface="李旭科毛笔行书" pitchFamily="2" charset="-122"/>
              <a:ea typeface="李旭科毛笔行书" pitchFamily="2" charset="-122"/>
            </a:endParaRPr>
          </a:p>
        </p:txBody>
      </p:sp>
      <p:pic>
        <p:nvPicPr>
          <p:cNvPr id="11" name="Picture 2" descr="G:\公司\茶\印章.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635896" y="2280894"/>
            <a:ext cx="553562" cy="1063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8"/>
          <p:cNvSpPr txBox="1">
            <a:spLocks noChangeArrowheads="1"/>
          </p:cNvSpPr>
          <p:nvPr/>
        </p:nvSpPr>
        <p:spPr bwMode="auto">
          <a:xfrm>
            <a:off x="3059832" y="1128865"/>
            <a:ext cx="615553" cy="2190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i="0" dirty="0">
                <a:latin typeface="华文隶书" pitchFamily="2" charset="-122"/>
                <a:ea typeface="华文隶书" pitchFamily="2" charset="-122"/>
              </a:rPr>
              <a:t>中国历史传承不可或缺的</a:t>
            </a:r>
            <a:endParaRPr lang="en-US" altLang="zh-CN" sz="1400" i="0" dirty="0">
              <a:latin typeface="华文隶书" pitchFamily="2" charset="-122"/>
              <a:ea typeface="华文隶书" pitchFamily="2" charset="-122"/>
            </a:endParaRPr>
          </a:p>
          <a:p>
            <a:pPr eaLnBrk="1" hangingPunct="1"/>
            <a:r>
              <a:rPr lang="zh-CN" altLang="en-US" sz="1400" i="0" dirty="0">
                <a:latin typeface="华文隶书" pitchFamily="2" charset="-122"/>
                <a:ea typeface="华文隶书" pitchFamily="2" charset="-122"/>
              </a:rPr>
              <a:t>重要组成部分</a:t>
            </a:r>
          </a:p>
        </p:txBody>
      </p:sp>
      <p:sp>
        <p:nvSpPr>
          <p:cNvPr id="5" name="Text Box 2"/>
          <p:cNvSpPr txBox="1">
            <a:spLocks noChangeArrowheads="1"/>
          </p:cNvSpPr>
          <p:nvPr/>
        </p:nvSpPr>
        <p:spPr bwMode="auto">
          <a:xfrm>
            <a:off x="2444352" y="3729102"/>
            <a:ext cx="450391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6000" dirty="0" smtClean="0">
                <a:latin typeface="方正字迹-吕建德字体" panose="02010600010101010101" pitchFamily="2" charset="-122"/>
                <a:ea typeface="方正字迹-吕建德字体" panose="02010600010101010101" pitchFamily="2" charset="-122"/>
              </a:rPr>
              <a:t>谢 谢 观 赏</a:t>
            </a:r>
          </a:p>
        </p:txBody>
      </p:sp>
    </p:spTree>
  </p:cSld>
  <p:clrMapOvr>
    <a:masterClrMapping/>
  </p:clrMapOvr>
  <mc:AlternateContent xmlns:mc="http://schemas.openxmlformats.org/markup-compatibility/2006" xmlns:p14="http://schemas.microsoft.com/office/powerpoint/2010/main">
    <mc:Choice Requires="p14">
      <p:transition spd="slow" p14:dur="4000" advClick="0" advTm="6000">
        <p14:vortex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4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3400"/>
                            </p:stCondLst>
                            <p:childTnLst>
                              <p:par>
                                <p:cTn id="27" presetID="23" presetClass="entr" presetSubtype="32"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strVal val="4*#ppt_w"/>
                                          </p:val>
                                        </p:tav>
                                        <p:tav tm="100000">
                                          <p:val>
                                            <p:strVal val="#ppt_w"/>
                                          </p:val>
                                        </p:tav>
                                      </p:tavLst>
                                    </p:anim>
                                    <p:anim calcmode="lin" valueType="num">
                                      <p:cBhvr>
                                        <p:cTn id="30" dur="500" fill="hold"/>
                                        <p:tgtEl>
                                          <p:spTgt spid="11"/>
                                        </p:tgtEl>
                                        <p:attrNameLst>
                                          <p:attrName>ppt_h</p:attrName>
                                        </p:attrNameLst>
                                      </p:cBhvr>
                                      <p:tavLst>
                                        <p:tav tm="0">
                                          <p:val>
                                            <p:strVal val="4*#ppt_h"/>
                                          </p:val>
                                        </p:tav>
                                        <p:tav tm="100000">
                                          <p:val>
                                            <p:strVal val="#ppt_h"/>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buFontTx/>
              <a:buNone/>
            </a:pPr>
            <a:r>
              <a:rPr lang="en-US" altLang="zh-CN" sz="1100" i="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i="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i="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i="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buFontTx/>
              <a:buNone/>
            </a:pPr>
            <a:r>
              <a:rPr lang="zh-CN" altLang="en-US" sz="1100" i="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i="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i="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i="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buFontTx/>
              <a:buNone/>
            </a:pPr>
            <a:r>
              <a:rPr lang="en-US" altLang="zh-CN" sz="1100" i="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i="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i="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buFontTx/>
              <a:buNone/>
            </a:pPr>
            <a:r>
              <a:rPr lang="zh-CN" altLang="en-US" sz="1100" i="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i="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i="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i="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buFontTx/>
              <a:buNone/>
            </a:pPr>
            <a:r>
              <a:rPr lang="en-US" altLang="zh-CN" sz="1100" i="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i="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i="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i="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i="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buFontTx/>
              <a:buNone/>
            </a:pPr>
            <a:r>
              <a:rPr lang="zh-CN" altLang="en-US" sz="1100" i="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i="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i="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buFontTx/>
              <a:buNone/>
            </a:pPr>
            <a:r>
              <a:rPr lang="zh-CN" altLang="en-US" sz="1100" i="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i="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i="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i="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i="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i="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buFontTx/>
              <a:buNone/>
            </a:pPr>
            <a:r>
              <a:rPr lang="zh-CN" altLang="en-US" sz="1100" i="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i="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i="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i="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i="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i="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buFontTx/>
              <a:buNone/>
              <a:defRPr/>
            </a:pPr>
            <a:endParaRPr lang="zh-CN" altLang="en-US" i="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i="0" kern="0" dirty="0" smtClean="0">
                <a:solidFill>
                  <a:prstClr val="white"/>
                </a:solidFill>
                <a:latin typeface="微软雅黑" pitchFamily="34" charset="-122"/>
                <a:ea typeface="微软雅黑" pitchFamily="34" charset="-122"/>
              </a:rPr>
              <a:t>可以在下列情况使用</a:t>
            </a:r>
            <a:endParaRPr lang="zh-CN" altLang="en-US" sz="1200" i="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i="0" kern="0" dirty="0" smtClean="0">
                <a:solidFill>
                  <a:prstClr val="white"/>
                </a:solidFill>
                <a:latin typeface="微软雅黑" pitchFamily="34" charset="-122"/>
                <a:ea typeface="微软雅黑" pitchFamily="34" charset="-122"/>
              </a:rPr>
              <a:t>不限次数的用于您个人</a:t>
            </a:r>
            <a:r>
              <a:rPr lang="en-US" altLang="zh-CN" sz="1200" i="0" kern="0" dirty="0" smtClean="0">
                <a:solidFill>
                  <a:prstClr val="white"/>
                </a:solidFill>
                <a:latin typeface="微软雅黑" pitchFamily="34" charset="-122"/>
                <a:ea typeface="微软雅黑" pitchFamily="34" charset="-122"/>
              </a:rPr>
              <a:t>/</a:t>
            </a:r>
            <a:r>
              <a:rPr lang="zh-CN" altLang="en-US" sz="1200" i="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i="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i="0" kern="0" dirty="0" smtClean="0">
                <a:solidFill>
                  <a:prstClr val="white"/>
                </a:solidFill>
                <a:latin typeface="微软雅黑" pitchFamily="34" charset="-122"/>
                <a:ea typeface="微软雅黑" pitchFamily="34" charset="-122"/>
              </a:rPr>
              <a:t>不可以在以下情况使用</a:t>
            </a:r>
            <a:endParaRPr lang="zh-CN" altLang="en-US" sz="1050" b="1" i="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i="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i="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i="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60929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14510" y="2107045"/>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1396190" y="2648729"/>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endParaRPr lang="zh-CN" altLang="en-US" sz="1200" dirty="0">
              <a:latin typeface="方正宋黑简体" pitchFamily="2" charset="-122"/>
              <a:ea typeface="方正宋黑简体" pitchFamily="2" charset="-122"/>
            </a:endParaRPr>
          </a:p>
        </p:txBody>
      </p:sp>
      <p:sp>
        <p:nvSpPr>
          <p:cNvPr id="31" name="矩形 30"/>
          <p:cNvSpPr/>
          <p:nvPr/>
        </p:nvSpPr>
        <p:spPr>
          <a:xfrm>
            <a:off x="1648624" y="2213169"/>
            <a:ext cx="494046" cy="461665"/>
          </a:xfrm>
          <a:prstGeom prst="rect">
            <a:avLst/>
          </a:prstGeom>
        </p:spPr>
        <p:txBody>
          <a:bodyPr wrap="none">
            <a:spAutoFit/>
          </a:bodyPr>
          <a:lstStyle/>
          <a:p>
            <a:r>
              <a:rPr lang="zh-CN" altLang="en-US" sz="2400" b="1" dirty="0">
                <a:latin typeface="方正古隶简体" pitchFamily="65" charset="-122"/>
                <a:ea typeface="方正古隶简体" pitchFamily="65" charset="-122"/>
              </a:rPr>
              <a:t>壹</a:t>
            </a:r>
          </a:p>
        </p:txBody>
      </p:sp>
      <p:pic>
        <p:nvPicPr>
          <p:cNvPr id="32"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73501" y="2138614"/>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3155181" y="2680297"/>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40" name="矩形 39"/>
          <p:cNvSpPr/>
          <p:nvPr/>
        </p:nvSpPr>
        <p:spPr>
          <a:xfrm>
            <a:off x="3407615" y="2244737"/>
            <a:ext cx="494046" cy="461665"/>
          </a:xfrm>
          <a:prstGeom prst="rect">
            <a:avLst/>
          </a:prstGeom>
        </p:spPr>
        <p:txBody>
          <a:bodyPr wrap="none">
            <a:spAutoFit/>
          </a:bodyPr>
          <a:lstStyle/>
          <a:p>
            <a:r>
              <a:rPr lang="zh-CN" altLang="en-US" sz="2400" b="1" dirty="0">
                <a:latin typeface="方正古隶简体" pitchFamily="65" charset="-122"/>
                <a:ea typeface="方正古隶简体" pitchFamily="65" charset="-122"/>
              </a:rPr>
              <a:t>贰</a:t>
            </a:r>
          </a:p>
        </p:txBody>
      </p:sp>
      <p:pic>
        <p:nvPicPr>
          <p:cNvPr id="41"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32491" y="2126825"/>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4914171" y="2668509"/>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43" name="矩形 42"/>
          <p:cNvSpPr/>
          <p:nvPr/>
        </p:nvSpPr>
        <p:spPr>
          <a:xfrm>
            <a:off x="5166606" y="2232949"/>
            <a:ext cx="494046" cy="461665"/>
          </a:xfrm>
          <a:prstGeom prst="rect">
            <a:avLst/>
          </a:prstGeom>
        </p:spPr>
        <p:txBody>
          <a:bodyPr wrap="none">
            <a:spAutoFit/>
          </a:bodyPr>
          <a:lstStyle/>
          <a:p>
            <a:r>
              <a:rPr lang="zh-CN" altLang="en-US" sz="2400" b="1" dirty="0" smtClean="0">
                <a:latin typeface="方正古隶简体" pitchFamily="65" charset="-122"/>
                <a:ea typeface="方正古隶简体" pitchFamily="65" charset="-122"/>
              </a:rPr>
              <a:t>叁</a:t>
            </a:r>
            <a:endParaRPr lang="zh-CN" altLang="en-US" sz="2400" b="1" dirty="0">
              <a:latin typeface="方正古隶简体" pitchFamily="65" charset="-122"/>
              <a:ea typeface="方正古隶简体" pitchFamily="65" charset="-122"/>
            </a:endParaRPr>
          </a:p>
        </p:txBody>
      </p:sp>
      <p:pic>
        <p:nvPicPr>
          <p:cNvPr id="44"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91483" y="2138614"/>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6673163" y="2680297"/>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46" name="矩形 45"/>
          <p:cNvSpPr/>
          <p:nvPr/>
        </p:nvSpPr>
        <p:spPr>
          <a:xfrm>
            <a:off x="6925597" y="2244737"/>
            <a:ext cx="494046" cy="461665"/>
          </a:xfrm>
          <a:prstGeom prst="rect">
            <a:avLst/>
          </a:prstGeom>
        </p:spPr>
        <p:txBody>
          <a:bodyPr wrap="none">
            <a:spAutoFit/>
          </a:bodyPr>
          <a:lstStyle/>
          <a:p>
            <a:r>
              <a:rPr lang="zh-CN" altLang="en-US" sz="2400" b="1" dirty="0" smtClean="0">
                <a:latin typeface="方正古隶简体" pitchFamily="65" charset="-122"/>
                <a:ea typeface="方正古隶简体" pitchFamily="65" charset="-122"/>
              </a:rPr>
              <a:t>肆</a:t>
            </a:r>
            <a:endParaRPr lang="zh-CN" altLang="en-US" sz="2400" b="1" dirty="0">
              <a:latin typeface="方正古隶简体" pitchFamily="65" charset="-122"/>
              <a:ea typeface="方正古隶简体" pitchFamily="65" charset="-122"/>
            </a:endParaRPr>
          </a:p>
        </p:txBody>
      </p:sp>
      <p:grpSp>
        <p:nvGrpSpPr>
          <p:cNvPr id="47" name="组合 46"/>
          <p:cNvGrpSpPr/>
          <p:nvPr/>
        </p:nvGrpSpPr>
        <p:grpSpPr>
          <a:xfrm>
            <a:off x="945803" y="851018"/>
            <a:ext cx="3143657" cy="1180384"/>
            <a:chOff x="945803" y="915566"/>
            <a:chExt cx="3143657" cy="1180384"/>
          </a:xfrm>
        </p:grpSpPr>
        <p:pic>
          <p:nvPicPr>
            <p:cNvPr id="48" name="Picture 2" descr="C:\Users\Thinkpad\Desktop\PNG\1_0001_图层-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45803" y="915566"/>
              <a:ext cx="3143657" cy="1180384"/>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1405084" y="1138982"/>
              <a:ext cx="1111202" cy="784830"/>
            </a:xfrm>
            <a:prstGeom prst="rect">
              <a:avLst/>
            </a:prstGeom>
          </p:spPr>
          <p:txBody>
            <a:bodyPr wrap="none">
              <a:spAutoFit/>
            </a:bodyPr>
            <a:lstStyle/>
            <a:p>
              <a:pPr algn="ctr">
                <a:lnSpc>
                  <a:spcPct val="125000"/>
                </a:lnSpc>
              </a:pPr>
              <a:r>
                <a:rPr lang="zh-CN" altLang="en-US" sz="3600" b="1" dirty="0" smtClean="0">
                  <a:solidFill>
                    <a:schemeClr val="bg1"/>
                  </a:solidFill>
                  <a:latin typeface="方正古隶简体" pitchFamily="65" charset="-122"/>
                  <a:ea typeface="方正古隶简体" pitchFamily="65" charset="-122"/>
                </a:rPr>
                <a:t>目录</a:t>
              </a:r>
              <a:endParaRPr lang="zh-CN" altLang="en-US" sz="3600" b="1" dirty="0">
                <a:solidFill>
                  <a:schemeClr val="bg1"/>
                </a:solidFill>
                <a:latin typeface="方正古隶简体" pitchFamily="65" charset="-122"/>
                <a:ea typeface="方正古隶简体" pitchFamily="65" charset="-122"/>
              </a:endParaRPr>
            </a:p>
          </p:txBody>
        </p:sp>
      </p:grpSp>
      <p:pic>
        <p:nvPicPr>
          <p:cNvPr id="50" name="Picture 272" descr="2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78070" y="490978"/>
            <a:ext cx="1579746" cy="12070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10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1.66667E-6 1.79685E-6 L 0.24688 1.79685E-6 " pathEditMode="relative" rAng="0" ptsTypes="AA">
                                      <p:cBhvr>
                                        <p:cTn id="10" dur="2750" fill="hold"/>
                                        <p:tgtEl>
                                          <p:spTgt spid="50"/>
                                        </p:tgtEl>
                                        <p:attrNameLst>
                                          <p:attrName>ppt_x</p:attrName>
                                          <p:attrName>ppt_y</p:attrName>
                                        </p:attrNameLst>
                                      </p:cBhvr>
                                      <p:rCtr x="12344" y="0"/>
                                    </p:animMotion>
                                  </p:childTnLst>
                                </p:cTn>
                              </p:par>
                              <p:par>
                                <p:cTn id="11" presetID="22" presetClass="entr" presetSubtype="8"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2750"/>
                                        <p:tgtEl>
                                          <p:spTgt spid="47"/>
                                        </p:tgtEl>
                                      </p:cBhvr>
                                    </p:animEffect>
                                  </p:childTnLst>
                                </p:cTn>
                              </p:par>
                            </p:childTnLst>
                          </p:cTn>
                        </p:par>
                        <p:par>
                          <p:cTn id="14" fill="hold">
                            <p:stCondLst>
                              <p:cond delay="3250"/>
                            </p:stCondLst>
                            <p:childTnLst>
                              <p:par>
                                <p:cTn id="15" presetID="10" presetClass="exit" presetSubtype="0" fill="hold" nodeType="afterEffect">
                                  <p:stCondLst>
                                    <p:cond delay="0"/>
                                  </p:stCondLst>
                                  <p:childTnLst>
                                    <p:animEffect transition="out" filter="fade">
                                      <p:cBhvr>
                                        <p:cTn id="16" dur="500"/>
                                        <p:tgtEl>
                                          <p:spTgt spid="50"/>
                                        </p:tgtEl>
                                      </p:cBhvr>
                                    </p:animEffect>
                                    <p:set>
                                      <p:cBhvr>
                                        <p:cTn id="17" dur="1" fill="hold">
                                          <p:stCondLst>
                                            <p:cond delay="499"/>
                                          </p:stCondLst>
                                        </p:cTn>
                                        <p:tgtEl>
                                          <p:spTgt spid="50"/>
                                        </p:tgtEl>
                                        <p:attrNameLst>
                                          <p:attrName>style.visibility</p:attrName>
                                        </p:attrNameLst>
                                      </p:cBhvr>
                                      <p:to>
                                        <p:strVal val="hidden"/>
                                      </p:to>
                                    </p:set>
                                  </p:childTnLst>
                                </p:cTn>
                              </p:par>
                            </p:childTnLst>
                          </p:cTn>
                        </p:par>
                        <p:par>
                          <p:cTn id="18" fill="hold">
                            <p:stCondLst>
                              <p:cond delay="3750"/>
                            </p:stCondLst>
                            <p:childTnLst>
                              <p:par>
                                <p:cTn id="19" presetID="31"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1000" fill="hold"/>
                                        <p:tgtEl>
                                          <p:spTgt spid="29"/>
                                        </p:tgtEl>
                                        <p:attrNameLst>
                                          <p:attrName>ppt_w</p:attrName>
                                        </p:attrNameLst>
                                      </p:cBhvr>
                                      <p:tavLst>
                                        <p:tav tm="0">
                                          <p:val>
                                            <p:fltVal val="0"/>
                                          </p:val>
                                        </p:tav>
                                        <p:tav tm="100000">
                                          <p:val>
                                            <p:strVal val="#ppt_w"/>
                                          </p:val>
                                        </p:tav>
                                      </p:tavLst>
                                    </p:anim>
                                    <p:anim calcmode="lin" valueType="num">
                                      <p:cBhvr>
                                        <p:cTn id="22" dur="1000" fill="hold"/>
                                        <p:tgtEl>
                                          <p:spTgt spid="29"/>
                                        </p:tgtEl>
                                        <p:attrNameLst>
                                          <p:attrName>ppt_h</p:attrName>
                                        </p:attrNameLst>
                                      </p:cBhvr>
                                      <p:tavLst>
                                        <p:tav tm="0">
                                          <p:val>
                                            <p:fltVal val="0"/>
                                          </p:val>
                                        </p:tav>
                                        <p:tav tm="100000">
                                          <p:val>
                                            <p:strVal val="#ppt_h"/>
                                          </p:val>
                                        </p:tav>
                                      </p:tavLst>
                                    </p:anim>
                                    <p:anim calcmode="lin" valueType="num">
                                      <p:cBhvr>
                                        <p:cTn id="23" dur="1000" fill="hold"/>
                                        <p:tgtEl>
                                          <p:spTgt spid="29"/>
                                        </p:tgtEl>
                                        <p:attrNameLst>
                                          <p:attrName>style.rotation</p:attrName>
                                        </p:attrNameLst>
                                      </p:cBhvr>
                                      <p:tavLst>
                                        <p:tav tm="0">
                                          <p:val>
                                            <p:fltVal val="90"/>
                                          </p:val>
                                        </p:tav>
                                        <p:tav tm="100000">
                                          <p:val>
                                            <p:fltVal val="0"/>
                                          </p:val>
                                        </p:tav>
                                      </p:tavLst>
                                    </p:anim>
                                    <p:animEffect transition="in" filter="fade">
                                      <p:cBhvr>
                                        <p:cTn id="24" dur="1000"/>
                                        <p:tgtEl>
                                          <p:spTgt spid="29"/>
                                        </p:tgtEl>
                                      </p:cBhvr>
                                    </p:animEffect>
                                  </p:childTnLst>
                                </p:cTn>
                              </p:par>
                            </p:childTnLst>
                          </p:cTn>
                        </p:par>
                        <p:par>
                          <p:cTn id="25" fill="hold">
                            <p:stCondLst>
                              <p:cond delay="4750"/>
                            </p:stCondLst>
                            <p:childTnLst>
                              <p:par>
                                <p:cTn id="26" presetID="53" presetClass="entr" presetSubtype="16"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childTnLst>
                          </p:cTn>
                        </p:par>
                        <p:par>
                          <p:cTn id="31" fill="hold">
                            <p:stCondLst>
                              <p:cond delay="5250"/>
                            </p:stCondLst>
                            <p:childTnLst>
                              <p:par>
                                <p:cTn id="32" presetID="10"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750"/>
                                        <p:tgtEl>
                                          <p:spTgt spid="30"/>
                                        </p:tgtEl>
                                      </p:cBhvr>
                                    </p:animEffect>
                                  </p:childTnLst>
                                </p:cTn>
                              </p:par>
                              <p:par>
                                <p:cTn id="35" presetID="31"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1000" fill="hold"/>
                                        <p:tgtEl>
                                          <p:spTgt spid="32"/>
                                        </p:tgtEl>
                                        <p:attrNameLst>
                                          <p:attrName>ppt_w</p:attrName>
                                        </p:attrNameLst>
                                      </p:cBhvr>
                                      <p:tavLst>
                                        <p:tav tm="0">
                                          <p:val>
                                            <p:fltVal val="0"/>
                                          </p:val>
                                        </p:tav>
                                        <p:tav tm="100000">
                                          <p:val>
                                            <p:strVal val="#ppt_w"/>
                                          </p:val>
                                        </p:tav>
                                      </p:tavLst>
                                    </p:anim>
                                    <p:anim calcmode="lin" valueType="num">
                                      <p:cBhvr>
                                        <p:cTn id="38" dur="1000" fill="hold"/>
                                        <p:tgtEl>
                                          <p:spTgt spid="32"/>
                                        </p:tgtEl>
                                        <p:attrNameLst>
                                          <p:attrName>ppt_h</p:attrName>
                                        </p:attrNameLst>
                                      </p:cBhvr>
                                      <p:tavLst>
                                        <p:tav tm="0">
                                          <p:val>
                                            <p:fltVal val="0"/>
                                          </p:val>
                                        </p:tav>
                                        <p:tav tm="100000">
                                          <p:val>
                                            <p:strVal val="#ppt_h"/>
                                          </p:val>
                                        </p:tav>
                                      </p:tavLst>
                                    </p:anim>
                                    <p:anim calcmode="lin" valueType="num">
                                      <p:cBhvr>
                                        <p:cTn id="39" dur="1000" fill="hold"/>
                                        <p:tgtEl>
                                          <p:spTgt spid="32"/>
                                        </p:tgtEl>
                                        <p:attrNameLst>
                                          <p:attrName>style.rotation</p:attrName>
                                        </p:attrNameLst>
                                      </p:cBhvr>
                                      <p:tavLst>
                                        <p:tav tm="0">
                                          <p:val>
                                            <p:fltVal val="90"/>
                                          </p:val>
                                        </p:tav>
                                        <p:tav tm="100000">
                                          <p:val>
                                            <p:fltVal val="0"/>
                                          </p:val>
                                        </p:tav>
                                      </p:tavLst>
                                    </p:anim>
                                    <p:animEffect transition="in" filter="fade">
                                      <p:cBhvr>
                                        <p:cTn id="40" dur="1000"/>
                                        <p:tgtEl>
                                          <p:spTgt spid="32"/>
                                        </p:tgtEl>
                                      </p:cBhvr>
                                    </p:animEffect>
                                  </p:childTnLst>
                                </p:cTn>
                              </p:par>
                            </p:childTnLst>
                          </p:cTn>
                        </p:par>
                        <p:par>
                          <p:cTn id="41" fill="hold">
                            <p:stCondLst>
                              <p:cond delay="6250"/>
                            </p:stCondLst>
                            <p:childTnLst>
                              <p:par>
                                <p:cTn id="42" presetID="53" presetClass="entr" presetSubtype="16"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childTnLst>
                                </p:cTn>
                              </p:par>
                            </p:childTnLst>
                          </p:cTn>
                        </p:par>
                        <p:par>
                          <p:cTn id="47" fill="hold">
                            <p:stCondLst>
                              <p:cond delay="6750"/>
                            </p:stCondLst>
                            <p:childTnLst>
                              <p:par>
                                <p:cTn id="48" presetID="10" presetClass="entr" presetSubtype="0"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750"/>
                                        <p:tgtEl>
                                          <p:spTgt spid="39"/>
                                        </p:tgtEl>
                                      </p:cBhvr>
                                    </p:animEffect>
                                  </p:childTnLst>
                                </p:cTn>
                              </p:par>
                              <p:par>
                                <p:cTn id="51" presetID="31" presetClass="entr" presetSubtype="0" fill="hold"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1000" fill="hold"/>
                                        <p:tgtEl>
                                          <p:spTgt spid="41"/>
                                        </p:tgtEl>
                                        <p:attrNameLst>
                                          <p:attrName>ppt_w</p:attrName>
                                        </p:attrNameLst>
                                      </p:cBhvr>
                                      <p:tavLst>
                                        <p:tav tm="0">
                                          <p:val>
                                            <p:fltVal val="0"/>
                                          </p:val>
                                        </p:tav>
                                        <p:tav tm="100000">
                                          <p:val>
                                            <p:strVal val="#ppt_w"/>
                                          </p:val>
                                        </p:tav>
                                      </p:tavLst>
                                    </p:anim>
                                    <p:anim calcmode="lin" valueType="num">
                                      <p:cBhvr>
                                        <p:cTn id="54" dur="1000" fill="hold"/>
                                        <p:tgtEl>
                                          <p:spTgt spid="41"/>
                                        </p:tgtEl>
                                        <p:attrNameLst>
                                          <p:attrName>ppt_h</p:attrName>
                                        </p:attrNameLst>
                                      </p:cBhvr>
                                      <p:tavLst>
                                        <p:tav tm="0">
                                          <p:val>
                                            <p:fltVal val="0"/>
                                          </p:val>
                                        </p:tav>
                                        <p:tav tm="100000">
                                          <p:val>
                                            <p:strVal val="#ppt_h"/>
                                          </p:val>
                                        </p:tav>
                                      </p:tavLst>
                                    </p:anim>
                                    <p:anim calcmode="lin" valueType="num">
                                      <p:cBhvr>
                                        <p:cTn id="55" dur="1000" fill="hold"/>
                                        <p:tgtEl>
                                          <p:spTgt spid="41"/>
                                        </p:tgtEl>
                                        <p:attrNameLst>
                                          <p:attrName>style.rotation</p:attrName>
                                        </p:attrNameLst>
                                      </p:cBhvr>
                                      <p:tavLst>
                                        <p:tav tm="0">
                                          <p:val>
                                            <p:fltVal val="90"/>
                                          </p:val>
                                        </p:tav>
                                        <p:tav tm="100000">
                                          <p:val>
                                            <p:fltVal val="0"/>
                                          </p:val>
                                        </p:tav>
                                      </p:tavLst>
                                    </p:anim>
                                    <p:animEffect transition="in" filter="fade">
                                      <p:cBhvr>
                                        <p:cTn id="56" dur="1000"/>
                                        <p:tgtEl>
                                          <p:spTgt spid="41"/>
                                        </p:tgtEl>
                                      </p:cBhvr>
                                    </p:animEffect>
                                  </p:childTnLst>
                                </p:cTn>
                              </p:par>
                            </p:childTnLst>
                          </p:cTn>
                        </p:par>
                        <p:par>
                          <p:cTn id="57" fill="hold">
                            <p:stCondLst>
                              <p:cond delay="7750"/>
                            </p:stCondLst>
                            <p:childTnLst>
                              <p:par>
                                <p:cTn id="58" presetID="53" presetClass="entr" presetSubtype="16"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p:cTn id="60" dur="500" fill="hold"/>
                                        <p:tgtEl>
                                          <p:spTgt spid="43"/>
                                        </p:tgtEl>
                                        <p:attrNameLst>
                                          <p:attrName>ppt_w</p:attrName>
                                        </p:attrNameLst>
                                      </p:cBhvr>
                                      <p:tavLst>
                                        <p:tav tm="0">
                                          <p:val>
                                            <p:fltVal val="0"/>
                                          </p:val>
                                        </p:tav>
                                        <p:tav tm="100000">
                                          <p:val>
                                            <p:strVal val="#ppt_w"/>
                                          </p:val>
                                        </p:tav>
                                      </p:tavLst>
                                    </p:anim>
                                    <p:anim calcmode="lin" valueType="num">
                                      <p:cBhvr>
                                        <p:cTn id="61" dur="500" fill="hold"/>
                                        <p:tgtEl>
                                          <p:spTgt spid="43"/>
                                        </p:tgtEl>
                                        <p:attrNameLst>
                                          <p:attrName>ppt_h</p:attrName>
                                        </p:attrNameLst>
                                      </p:cBhvr>
                                      <p:tavLst>
                                        <p:tav tm="0">
                                          <p:val>
                                            <p:fltVal val="0"/>
                                          </p:val>
                                        </p:tav>
                                        <p:tav tm="100000">
                                          <p:val>
                                            <p:strVal val="#ppt_h"/>
                                          </p:val>
                                        </p:tav>
                                      </p:tavLst>
                                    </p:anim>
                                    <p:animEffect transition="in" filter="fade">
                                      <p:cBhvr>
                                        <p:cTn id="62" dur="500"/>
                                        <p:tgtEl>
                                          <p:spTgt spid="43"/>
                                        </p:tgtEl>
                                      </p:cBhvr>
                                    </p:animEffect>
                                  </p:childTnLst>
                                </p:cTn>
                              </p:par>
                            </p:childTnLst>
                          </p:cTn>
                        </p:par>
                        <p:par>
                          <p:cTn id="63" fill="hold">
                            <p:stCondLst>
                              <p:cond delay="8250"/>
                            </p:stCondLst>
                            <p:childTnLst>
                              <p:par>
                                <p:cTn id="64" presetID="10" presetClass="entr" presetSubtype="0"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750"/>
                                        <p:tgtEl>
                                          <p:spTgt spid="42"/>
                                        </p:tgtEl>
                                      </p:cBhvr>
                                    </p:animEffect>
                                  </p:childTnLst>
                                </p:cTn>
                              </p:par>
                              <p:par>
                                <p:cTn id="67" presetID="31" presetClass="entr" presetSubtype="0" fill="hold"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p:cTn id="69" dur="1000" fill="hold"/>
                                        <p:tgtEl>
                                          <p:spTgt spid="44"/>
                                        </p:tgtEl>
                                        <p:attrNameLst>
                                          <p:attrName>ppt_w</p:attrName>
                                        </p:attrNameLst>
                                      </p:cBhvr>
                                      <p:tavLst>
                                        <p:tav tm="0">
                                          <p:val>
                                            <p:fltVal val="0"/>
                                          </p:val>
                                        </p:tav>
                                        <p:tav tm="100000">
                                          <p:val>
                                            <p:strVal val="#ppt_w"/>
                                          </p:val>
                                        </p:tav>
                                      </p:tavLst>
                                    </p:anim>
                                    <p:anim calcmode="lin" valueType="num">
                                      <p:cBhvr>
                                        <p:cTn id="70" dur="1000" fill="hold"/>
                                        <p:tgtEl>
                                          <p:spTgt spid="44"/>
                                        </p:tgtEl>
                                        <p:attrNameLst>
                                          <p:attrName>ppt_h</p:attrName>
                                        </p:attrNameLst>
                                      </p:cBhvr>
                                      <p:tavLst>
                                        <p:tav tm="0">
                                          <p:val>
                                            <p:fltVal val="0"/>
                                          </p:val>
                                        </p:tav>
                                        <p:tav tm="100000">
                                          <p:val>
                                            <p:strVal val="#ppt_h"/>
                                          </p:val>
                                        </p:tav>
                                      </p:tavLst>
                                    </p:anim>
                                    <p:anim calcmode="lin" valueType="num">
                                      <p:cBhvr>
                                        <p:cTn id="71" dur="1000" fill="hold"/>
                                        <p:tgtEl>
                                          <p:spTgt spid="44"/>
                                        </p:tgtEl>
                                        <p:attrNameLst>
                                          <p:attrName>style.rotation</p:attrName>
                                        </p:attrNameLst>
                                      </p:cBhvr>
                                      <p:tavLst>
                                        <p:tav tm="0">
                                          <p:val>
                                            <p:fltVal val="90"/>
                                          </p:val>
                                        </p:tav>
                                        <p:tav tm="100000">
                                          <p:val>
                                            <p:fltVal val="0"/>
                                          </p:val>
                                        </p:tav>
                                      </p:tavLst>
                                    </p:anim>
                                    <p:animEffect transition="in" filter="fade">
                                      <p:cBhvr>
                                        <p:cTn id="72" dur="1000"/>
                                        <p:tgtEl>
                                          <p:spTgt spid="44"/>
                                        </p:tgtEl>
                                      </p:cBhvr>
                                    </p:animEffect>
                                  </p:childTnLst>
                                </p:cTn>
                              </p:par>
                            </p:childTnLst>
                          </p:cTn>
                        </p:par>
                        <p:par>
                          <p:cTn id="73" fill="hold">
                            <p:stCondLst>
                              <p:cond delay="9250"/>
                            </p:stCondLst>
                            <p:childTnLst>
                              <p:par>
                                <p:cTn id="74" presetID="53" presetClass="entr" presetSubtype="16"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p:stCondLst>
                              <p:cond delay="9750"/>
                            </p:stCondLst>
                            <p:childTnLst>
                              <p:par>
                                <p:cTn id="80" presetID="10"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9" grpId="0"/>
      <p:bldP spid="40" grpId="0"/>
      <p:bldP spid="42" grpId="0"/>
      <p:bldP spid="43" grpId="0"/>
      <p:bldP spid="45" grpId="0"/>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107996"/>
          </a:xfrm>
          <a:prstGeom prst="rect">
            <a:avLst/>
          </a:prstGeom>
        </p:spPr>
        <p:txBody>
          <a:bodyPr wrap="square">
            <a:spAutoFit/>
          </a:bodyPr>
          <a:lstStyle/>
          <a:p>
            <a:pPr algn="ctr"/>
            <a:r>
              <a:rPr lang="zh-CN" altLang="en-US" sz="6600" spc="-300" dirty="0" smtClean="0">
                <a:latin typeface="方正字迹-吕建德字体" panose="02010600010101010101" pitchFamily="2" charset="-122"/>
                <a:ea typeface="方正字迹-吕建德字体" panose="02010600010101010101" pitchFamily="2" charset="-122"/>
              </a:rPr>
              <a:t>第一部分</a:t>
            </a:r>
            <a:endParaRPr lang="zh-CN" altLang="en-US" sz="6600" spc="-300" dirty="0">
              <a:latin typeface="方正字迹-吕建德字体" panose="02010600010101010101" pitchFamily="2" charset="-122"/>
              <a:ea typeface="方正字迹-吕建德字体" panose="02010600010101010101" pitchFamily="2" charset="-122"/>
            </a:endParaRPr>
          </a:p>
        </p:txBody>
      </p:sp>
      <p:sp>
        <p:nvSpPr>
          <p:cNvPr id="38" name="矩形 37"/>
          <p:cNvSpPr/>
          <p:nvPr/>
        </p:nvSpPr>
        <p:spPr>
          <a:xfrm>
            <a:off x="2216455" y="3651589"/>
            <a:ext cx="5002153" cy="646331"/>
          </a:xfrm>
          <a:prstGeom prst="rect">
            <a:avLst/>
          </a:prstGeom>
        </p:spPr>
        <p:txBody>
          <a:bodyPr wrap="square">
            <a:spAutoFit/>
          </a:bodyPr>
          <a:lstStyle/>
          <a:p>
            <a:pPr algn="ctr"/>
            <a:r>
              <a:rPr lang="zh-CN" altLang="en-US" sz="3600" spc="-300" dirty="0" smtClean="0">
                <a:latin typeface="方正华隶简体" pitchFamily="65" charset="-122"/>
                <a:ea typeface="方正华隶简体" pitchFamily="65" charset="-122"/>
              </a:rPr>
              <a:t>单击此处添加文字模板</a:t>
            </a:r>
            <a:endParaRPr lang="zh-CN" altLang="en-US" sz="3600" spc="-300" dirty="0">
              <a:latin typeface="方正华隶简体" pitchFamily="65" charset="-122"/>
              <a:ea typeface="方正华隶简体" pitchFamily="65" charset="-122"/>
            </a:endParaRPr>
          </a:p>
        </p:txBody>
      </p:sp>
      <p:pic>
        <p:nvPicPr>
          <p:cNvPr id="39" name="Picture 4" descr="E:\PPT\PPT中国风元素\水墨祥云\水墨祥云\0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9078309"/>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71600" y="1625075"/>
            <a:ext cx="1568531" cy="1512168"/>
            <a:chOff x="1133646" y="1856676"/>
            <a:chExt cx="1568531" cy="1512168"/>
          </a:xfrm>
        </p:grpSpPr>
        <p:pic>
          <p:nvPicPr>
            <p:cNvPr id="8" name="Picture 2" descr="C:\Users\zjd\Desktop\Nipic_3702205_20091124134507402850.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33646" y="1856676"/>
              <a:ext cx="1568531" cy="151216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259632" y="2347015"/>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grpSp>
        <p:nvGrpSpPr>
          <p:cNvPr id="10" name="组合 9"/>
          <p:cNvGrpSpPr/>
          <p:nvPr/>
        </p:nvGrpSpPr>
        <p:grpSpPr>
          <a:xfrm>
            <a:off x="3213560" y="1319180"/>
            <a:ext cx="2104711" cy="2029081"/>
            <a:chOff x="3375606" y="1550781"/>
            <a:chExt cx="2104711" cy="2029081"/>
          </a:xfrm>
        </p:grpSpPr>
        <p:pic>
          <p:nvPicPr>
            <p:cNvPr id="11"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75606" y="1550781"/>
              <a:ext cx="2104711" cy="202908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793092" y="2211710"/>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grpSp>
        <p:nvGrpSpPr>
          <p:cNvPr id="13" name="组合 12"/>
          <p:cNvGrpSpPr/>
          <p:nvPr/>
        </p:nvGrpSpPr>
        <p:grpSpPr>
          <a:xfrm>
            <a:off x="5634090" y="1131590"/>
            <a:ext cx="2592288" cy="2499138"/>
            <a:chOff x="5796136" y="1363191"/>
            <a:chExt cx="2592288" cy="2499138"/>
          </a:xfrm>
        </p:grpSpPr>
        <p:pic>
          <p:nvPicPr>
            <p:cNvPr id="14" name="Picture 2" descr="C:\Users\zjd\Desktop\Nipic_3702205_20091124134507402850.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96136" y="1363191"/>
              <a:ext cx="2592288" cy="249913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408204" y="2230511"/>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pic>
        <p:nvPicPr>
          <p:cNvPr id="16" name="Picture 2" descr="C:\Users\zjd\Desktop\Nipic_2979770_20091213080916990658.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5325098" flipV="1">
            <a:off x="2428097" y="1791382"/>
            <a:ext cx="1037454" cy="99983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zjd\Desktop\Nipic_2979770_20091213080916990658.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5325098" flipV="1">
            <a:off x="4985774" y="1796025"/>
            <a:ext cx="1037454" cy="99983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1908386" y="3715167"/>
            <a:ext cx="53279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buClr>
                <a:srgbClr val="D7181F"/>
              </a:buClr>
              <a:buFont typeface="Wingdings" pitchFamily="2" charset="2"/>
              <a:buNone/>
            </a:pPr>
            <a:r>
              <a:rPr lang="en-US" altLang="zh-CN" sz="1600" b="1" dirty="0"/>
              <a:t> </a:t>
            </a:r>
            <a:r>
              <a:rPr lang="zh-CN" altLang="en-US" sz="1600" b="1" dirty="0"/>
              <a:t>在此添加您的文字在此添加您的文字在此添加您的文字在此添加您的文字</a:t>
            </a:r>
            <a:endParaRPr lang="zh-CN" altLang="en-US" sz="1600" dirty="0"/>
          </a:p>
        </p:txBody>
      </p:sp>
      <p:sp>
        <p:nvSpPr>
          <p:cNvPr id="19"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extLst>
      <p:ext uri="{BB962C8B-B14F-4D97-AF65-F5344CB8AC3E}">
        <p14:creationId xmlns:p14="http://schemas.microsoft.com/office/powerpoint/2010/main" val="1217829883"/>
      </p:ext>
    </p:extLst>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250" autoRev="1" fill="hold">
                                          <p:stCondLst>
                                            <p:cond delay="0"/>
                                          </p:stCondLst>
                                        </p:cTn>
                                        <p:tgtEl>
                                          <p:spTgt spid="19"/>
                                        </p:tgtEl>
                                        <p:attrNameLst>
                                          <p:attrName>ppt_w</p:attrName>
                                        </p:attrNameLst>
                                      </p:cBhvr>
                                    </p:anim>
                                    <p:anim by="(#ppt_w*0.50)" calcmode="lin" valueType="num">
                                      <p:cBhvr>
                                        <p:cTn id="8" dur="250" decel="50000" autoRev="1" fill="hold">
                                          <p:stCondLst>
                                            <p:cond delay="0"/>
                                          </p:stCondLst>
                                        </p:cTn>
                                        <p:tgtEl>
                                          <p:spTgt spid="19"/>
                                        </p:tgtEl>
                                        <p:attrNameLst>
                                          <p:attrName>ppt_x</p:attrName>
                                        </p:attrNameLst>
                                      </p:cBhvr>
                                    </p:anim>
                                    <p:anim from="(-#ppt_h/2)" to="(#ppt_y)" calcmode="lin" valueType="num">
                                      <p:cBhvr>
                                        <p:cTn id="9" dur="500" fill="hold">
                                          <p:stCondLst>
                                            <p:cond delay="0"/>
                                          </p:stCondLst>
                                        </p:cTn>
                                        <p:tgtEl>
                                          <p:spTgt spid="19"/>
                                        </p:tgtEl>
                                        <p:attrNameLst>
                                          <p:attrName>ppt_y</p:attrName>
                                        </p:attrNameLst>
                                      </p:cBhvr>
                                    </p:anim>
                                    <p:animRot by="21600000">
                                      <p:cBhvr>
                                        <p:cTn id="10" dur="500" fill="hold">
                                          <p:stCondLst>
                                            <p:cond delay="0"/>
                                          </p:stCondLst>
                                        </p:cTn>
                                        <p:tgtEl>
                                          <p:spTgt spid="19"/>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3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7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12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17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pic>
        <p:nvPicPr>
          <p:cNvPr id="37" name="Picture 2" descr="C:\Users\Thinkpad\Desktop\PNG\1_0000_图层-11-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95434" y="1429733"/>
            <a:ext cx="1907076" cy="155026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Thinkpad\Desktop\PNG\1_0001_图层-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354104" y="1429733"/>
            <a:ext cx="1907076" cy="1550268"/>
          </a:xfrm>
          <a:prstGeom prst="rect">
            <a:avLst/>
          </a:prstGeom>
          <a:noFill/>
          <a:extLst>
            <a:ext uri="{909E8E84-426E-40DD-AFC4-6F175D3DCCD1}">
              <a14:hiddenFill xmlns:a14="http://schemas.microsoft.com/office/drawing/2010/main">
                <a:solidFill>
                  <a:srgbClr val="FFFFFF"/>
                </a:solidFill>
              </a14:hiddenFill>
            </a:ext>
          </a:extLst>
        </p:spPr>
      </p:pic>
      <p:sp>
        <p:nvSpPr>
          <p:cNvPr id="39" name="Text Box 53"/>
          <p:cNvSpPr txBox="1">
            <a:spLocks noChangeArrowheads="1"/>
          </p:cNvSpPr>
          <p:nvPr/>
        </p:nvSpPr>
        <p:spPr bwMode="auto">
          <a:xfrm>
            <a:off x="3295596" y="1326783"/>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1</a:t>
            </a:r>
            <a:endParaRPr lang="en-US" altLang="zh-CN" sz="6600" dirty="0">
              <a:solidFill>
                <a:schemeClr val="tx1"/>
              </a:solidFill>
            </a:endParaRPr>
          </a:p>
        </p:txBody>
      </p:sp>
      <p:sp>
        <p:nvSpPr>
          <p:cNvPr id="40" name="Text Box 53"/>
          <p:cNvSpPr txBox="1">
            <a:spLocks noChangeArrowheads="1"/>
          </p:cNvSpPr>
          <p:nvPr/>
        </p:nvSpPr>
        <p:spPr bwMode="auto">
          <a:xfrm>
            <a:off x="5237543" y="1370211"/>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2</a:t>
            </a:r>
            <a:endParaRPr lang="en-US" altLang="zh-CN" sz="6600" dirty="0">
              <a:solidFill>
                <a:schemeClr val="tx1"/>
              </a:solidFill>
            </a:endParaRPr>
          </a:p>
        </p:txBody>
      </p:sp>
      <p:sp>
        <p:nvSpPr>
          <p:cNvPr id="41" name="圆角矩形 40"/>
          <p:cNvSpPr/>
          <p:nvPr/>
        </p:nvSpPr>
        <p:spPr>
          <a:xfrm>
            <a:off x="960098"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804626" y="1228998"/>
            <a:ext cx="686121" cy="710798"/>
            <a:chOff x="611560" y="1470114"/>
            <a:chExt cx="864096" cy="895175"/>
          </a:xfrm>
        </p:grpSpPr>
        <p:pic>
          <p:nvPicPr>
            <p:cNvPr id="43" name="Picture 4" descr="C:\Users\Thinkpad\Desktop\PNG\1_0000_渐变映射-2-副本-9.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44"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1</a:t>
              </a:r>
              <a:endParaRPr lang="en-US" altLang="zh-CN" sz="3200" dirty="0"/>
            </a:p>
          </p:txBody>
        </p:sp>
      </p:grpSp>
      <p:sp>
        <p:nvSpPr>
          <p:cNvPr id="45" name="TextBox 44"/>
          <p:cNvSpPr txBox="1"/>
          <p:nvPr/>
        </p:nvSpPr>
        <p:spPr>
          <a:xfrm>
            <a:off x="1174220"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sp>
        <p:nvSpPr>
          <p:cNvPr id="46" name="圆角矩形 45"/>
          <p:cNvSpPr/>
          <p:nvPr/>
        </p:nvSpPr>
        <p:spPr>
          <a:xfrm>
            <a:off x="6414317"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6258845" y="1228998"/>
            <a:ext cx="686121" cy="710798"/>
            <a:chOff x="611560" y="1470114"/>
            <a:chExt cx="864096" cy="895175"/>
          </a:xfrm>
        </p:grpSpPr>
        <p:pic>
          <p:nvPicPr>
            <p:cNvPr id="48" name="Picture 4" descr="C:\Users\Thinkpad\Desktop\PNG\1_0000_渐变映射-2-副本-9.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2</a:t>
              </a:r>
              <a:endParaRPr lang="en-US" altLang="zh-CN" sz="3200" dirty="0"/>
            </a:p>
          </p:txBody>
        </p:sp>
      </p:grpSp>
      <p:sp>
        <p:nvSpPr>
          <p:cNvPr id="50" name="TextBox 49"/>
          <p:cNvSpPr txBox="1"/>
          <p:nvPr/>
        </p:nvSpPr>
        <p:spPr>
          <a:xfrm>
            <a:off x="6628439"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pic>
        <p:nvPicPr>
          <p:cNvPr id="51" name="Picture 4" descr="F:\360安全浏览器下载\水墨\1402\05.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2987824" y="3247798"/>
            <a:ext cx="3031455" cy="1537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9078309"/>
      </p:ext>
    </p:extLst>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3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2000" fill="hold"/>
                                        <p:tgtEl>
                                          <p:spTgt spid="38"/>
                                        </p:tgtEl>
                                        <p:attrNameLst>
                                          <p:attrName>ppt_w</p:attrName>
                                        </p:attrNameLst>
                                      </p:cBhvr>
                                      <p:tavLst>
                                        <p:tav tm="0">
                                          <p:val>
                                            <p:fltVal val="0"/>
                                          </p:val>
                                        </p:tav>
                                        <p:tav tm="100000">
                                          <p:val>
                                            <p:strVal val="#ppt_w"/>
                                          </p:val>
                                        </p:tav>
                                      </p:tavLst>
                                    </p:anim>
                                    <p:anim calcmode="lin" valueType="num">
                                      <p:cBhvr>
                                        <p:cTn id="14" dur="2000" fill="hold"/>
                                        <p:tgtEl>
                                          <p:spTgt spid="38"/>
                                        </p:tgtEl>
                                        <p:attrNameLst>
                                          <p:attrName>ppt_h</p:attrName>
                                        </p:attrNameLst>
                                      </p:cBhvr>
                                      <p:tavLst>
                                        <p:tav tm="0">
                                          <p:val>
                                            <p:fltVal val="0"/>
                                          </p:val>
                                        </p:tav>
                                        <p:tav tm="100000">
                                          <p:val>
                                            <p:strVal val="#ppt_h"/>
                                          </p:val>
                                        </p:tav>
                                      </p:tavLst>
                                    </p:anim>
                                    <p:anim calcmode="lin" valueType="num">
                                      <p:cBhvr>
                                        <p:cTn id="15" dur="2000" fill="hold"/>
                                        <p:tgtEl>
                                          <p:spTgt spid="38"/>
                                        </p:tgtEl>
                                        <p:attrNameLst>
                                          <p:attrName>style.rotation</p:attrName>
                                        </p:attrNameLst>
                                      </p:cBhvr>
                                      <p:tavLst>
                                        <p:tav tm="0">
                                          <p:val>
                                            <p:fltVal val="90"/>
                                          </p:val>
                                        </p:tav>
                                        <p:tav tm="100000">
                                          <p:val>
                                            <p:fltVal val="0"/>
                                          </p:val>
                                        </p:tav>
                                      </p:tavLst>
                                    </p:anim>
                                    <p:animEffect transition="in" filter="fade">
                                      <p:cBhvr>
                                        <p:cTn id="16" dur="2000"/>
                                        <p:tgtEl>
                                          <p:spTgt spid="38"/>
                                        </p:tgtEl>
                                      </p:cBhvr>
                                    </p:animEffect>
                                  </p:childTnLst>
                                </p:cTn>
                              </p:par>
                              <p:par>
                                <p:cTn id="17" presetID="3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2000" fill="hold"/>
                                        <p:tgtEl>
                                          <p:spTgt spid="37"/>
                                        </p:tgtEl>
                                        <p:attrNameLst>
                                          <p:attrName>ppt_w</p:attrName>
                                        </p:attrNameLst>
                                      </p:cBhvr>
                                      <p:tavLst>
                                        <p:tav tm="0">
                                          <p:val>
                                            <p:fltVal val="0"/>
                                          </p:val>
                                        </p:tav>
                                        <p:tav tm="100000">
                                          <p:val>
                                            <p:strVal val="#ppt_w"/>
                                          </p:val>
                                        </p:tav>
                                      </p:tavLst>
                                    </p:anim>
                                    <p:anim calcmode="lin" valueType="num">
                                      <p:cBhvr>
                                        <p:cTn id="20" dur="2000" fill="hold"/>
                                        <p:tgtEl>
                                          <p:spTgt spid="37"/>
                                        </p:tgtEl>
                                        <p:attrNameLst>
                                          <p:attrName>ppt_h</p:attrName>
                                        </p:attrNameLst>
                                      </p:cBhvr>
                                      <p:tavLst>
                                        <p:tav tm="0">
                                          <p:val>
                                            <p:fltVal val="0"/>
                                          </p:val>
                                        </p:tav>
                                        <p:tav tm="100000">
                                          <p:val>
                                            <p:strVal val="#ppt_h"/>
                                          </p:val>
                                        </p:tav>
                                      </p:tavLst>
                                    </p:anim>
                                    <p:anim calcmode="lin" valueType="num">
                                      <p:cBhvr>
                                        <p:cTn id="21" dur="2000" fill="hold"/>
                                        <p:tgtEl>
                                          <p:spTgt spid="37"/>
                                        </p:tgtEl>
                                        <p:attrNameLst>
                                          <p:attrName>style.rotation</p:attrName>
                                        </p:attrNameLst>
                                      </p:cBhvr>
                                      <p:tavLst>
                                        <p:tav tm="0">
                                          <p:val>
                                            <p:fltVal val="90"/>
                                          </p:val>
                                        </p:tav>
                                        <p:tav tm="100000">
                                          <p:val>
                                            <p:fltVal val="0"/>
                                          </p:val>
                                        </p:tav>
                                      </p:tavLst>
                                    </p:anim>
                                    <p:animEffect transition="in" filter="fade">
                                      <p:cBhvr>
                                        <p:cTn id="22" dur="2000"/>
                                        <p:tgtEl>
                                          <p:spTgt spid="37"/>
                                        </p:tgtEl>
                                      </p:cBhvr>
                                    </p:animEffect>
                                  </p:childTnLst>
                                </p:cTn>
                              </p:par>
                              <p:par>
                                <p:cTn id="23" presetID="30"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200" decel="100000"/>
                                        <p:tgtEl>
                                          <p:spTgt spid="38"/>
                                        </p:tgtEl>
                                      </p:cBhvr>
                                    </p:animEffect>
                                    <p:anim calcmode="lin" valueType="num">
                                      <p:cBhvr>
                                        <p:cTn id="26" dur="1200" decel="100000" fill="hold"/>
                                        <p:tgtEl>
                                          <p:spTgt spid="38"/>
                                        </p:tgtEl>
                                        <p:attrNameLst>
                                          <p:attrName>style.rotation</p:attrName>
                                        </p:attrNameLst>
                                      </p:cBhvr>
                                      <p:tavLst>
                                        <p:tav tm="0">
                                          <p:val>
                                            <p:fltVal val="-90"/>
                                          </p:val>
                                        </p:tav>
                                        <p:tav tm="100000">
                                          <p:val>
                                            <p:fltVal val="0"/>
                                          </p:val>
                                        </p:tav>
                                      </p:tavLst>
                                    </p:anim>
                                    <p:anim calcmode="lin" valueType="num">
                                      <p:cBhvr>
                                        <p:cTn id="27" dur="1200" decel="100000" fill="hold"/>
                                        <p:tgtEl>
                                          <p:spTgt spid="38"/>
                                        </p:tgtEl>
                                        <p:attrNameLst>
                                          <p:attrName>ppt_x</p:attrName>
                                        </p:attrNameLst>
                                      </p:cBhvr>
                                      <p:tavLst>
                                        <p:tav tm="0">
                                          <p:val>
                                            <p:strVal val="#ppt_x+0.4"/>
                                          </p:val>
                                        </p:tav>
                                        <p:tav tm="100000">
                                          <p:val>
                                            <p:strVal val="#ppt_x-0.05"/>
                                          </p:val>
                                        </p:tav>
                                      </p:tavLst>
                                    </p:anim>
                                    <p:anim calcmode="lin" valueType="num">
                                      <p:cBhvr>
                                        <p:cTn id="28" dur="1200" decel="100000" fill="hold"/>
                                        <p:tgtEl>
                                          <p:spTgt spid="38"/>
                                        </p:tgtEl>
                                        <p:attrNameLst>
                                          <p:attrName>ppt_y</p:attrName>
                                        </p:attrNameLst>
                                      </p:cBhvr>
                                      <p:tavLst>
                                        <p:tav tm="0">
                                          <p:val>
                                            <p:strVal val="#ppt_y-0.4"/>
                                          </p:val>
                                        </p:tav>
                                        <p:tav tm="100000">
                                          <p:val>
                                            <p:strVal val="#ppt_y+0.1"/>
                                          </p:val>
                                        </p:tav>
                                      </p:tavLst>
                                    </p:anim>
                                    <p:anim calcmode="lin" valueType="num">
                                      <p:cBhvr>
                                        <p:cTn id="29" dur="300" accel="100000" fill="hold">
                                          <p:stCondLst>
                                            <p:cond delay="1200"/>
                                          </p:stCondLst>
                                        </p:cTn>
                                        <p:tgtEl>
                                          <p:spTgt spid="38"/>
                                        </p:tgtEl>
                                        <p:attrNameLst>
                                          <p:attrName>ppt_x</p:attrName>
                                        </p:attrNameLst>
                                      </p:cBhvr>
                                      <p:tavLst>
                                        <p:tav tm="0">
                                          <p:val>
                                            <p:strVal val="#ppt_x-0.05"/>
                                          </p:val>
                                        </p:tav>
                                        <p:tav tm="100000">
                                          <p:val>
                                            <p:strVal val="#ppt_x"/>
                                          </p:val>
                                        </p:tav>
                                      </p:tavLst>
                                    </p:anim>
                                    <p:anim calcmode="lin" valueType="num">
                                      <p:cBhvr>
                                        <p:cTn id="30" dur="300" accel="100000" fill="hold">
                                          <p:stCondLst>
                                            <p:cond delay="1200"/>
                                          </p:stCondLst>
                                        </p:cTn>
                                        <p:tgtEl>
                                          <p:spTgt spid="38"/>
                                        </p:tgtEl>
                                        <p:attrNameLst>
                                          <p:attrName>ppt_y</p:attrName>
                                        </p:attrNameLst>
                                      </p:cBhvr>
                                      <p:tavLst>
                                        <p:tav tm="0">
                                          <p:val>
                                            <p:strVal val="#ppt_y+0.1"/>
                                          </p:val>
                                        </p:tav>
                                        <p:tav tm="100000">
                                          <p:val>
                                            <p:strVal val="#ppt_y"/>
                                          </p:val>
                                        </p:tav>
                                      </p:tavLst>
                                    </p:anim>
                                  </p:childTnLst>
                                </p:cTn>
                              </p:par>
                              <p:par>
                                <p:cTn id="31" presetID="30"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200" decel="100000"/>
                                        <p:tgtEl>
                                          <p:spTgt spid="37"/>
                                        </p:tgtEl>
                                      </p:cBhvr>
                                    </p:animEffect>
                                    <p:anim calcmode="lin" valueType="num">
                                      <p:cBhvr>
                                        <p:cTn id="34" dur="1200" decel="100000" fill="hold"/>
                                        <p:tgtEl>
                                          <p:spTgt spid="37"/>
                                        </p:tgtEl>
                                        <p:attrNameLst>
                                          <p:attrName>style.rotation</p:attrName>
                                        </p:attrNameLst>
                                      </p:cBhvr>
                                      <p:tavLst>
                                        <p:tav tm="0">
                                          <p:val>
                                            <p:fltVal val="-90"/>
                                          </p:val>
                                        </p:tav>
                                        <p:tav tm="100000">
                                          <p:val>
                                            <p:fltVal val="0"/>
                                          </p:val>
                                        </p:tav>
                                      </p:tavLst>
                                    </p:anim>
                                    <p:anim calcmode="lin" valueType="num">
                                      <p:cBhvr>
                                        <p:cTn id="35" dur="1200" decel="100000" fill="hold"/>
                                        <p:tgtEl>
                                          <p:spTgt spid="37"/>
                                        </p:tgtEl>
                                        <p:attrNameLst>
                                          <p:attrName>ppt_x</p:attrName>
                                        </p:attrNameLst>
                                      </p:cBhvr>
                                      <p:tavLst>
                                        <p:tav tm="0">
                                          <p:val>
                                            <p:strVal val="#ppt_x+0.4"/>
                                          </p:val>
                                        </p:tav>
                                        <p:tav tm="100000">
                                          <p:val>
                                            <p:strVal val="#ppt_x-0.05"/>
                                          </p:val>
                                        </p:tav>
                                      </p:tavLst>
                                    </p:anim>
                                    <p:anim calcmode="lin" valueType="num">
                                      <p:cBhvr>
                                        <p:cTn id="36" dur="1200" decel="100000" fill="hold"/>
                                        <p:tgtEl>
                                          <p:spTgt spid="37"/>
                                        </p:tgtEl>
                                        <p:attrNameLst>
                                          <p:attrName>ppt_y</p:attrName>
                                        </p:attrNameLst>
                                      </p:cBhvr>
                                      <p:tavLst>
                                        <p:tav tm="0">
                                          <p:val>
                                            <p:strVal val="#ppt_y-0.4"/>
                                          </p:val>
                                        </p:tav>
                                        <p:tav tm="100000">
                                          <p:val>
                                            <p:strVal val="#ppt_y+0.1"/>
                                          </p:val>
                                        </p:tav>
                                      </p:tavLst>
                                    </p:anim>
                                    <p:anim calcmode="lin" valueType="num">
                                      <p:cBhvr>
                                        <p:cTn id="37" dur="300" accel="100000" fill="hold">
                                          <p:stCondLst>
                                            <p:cond delay="1200"/>
                                          </p:stCondLst>
                                        </p:cTn>
                                        <p:tgtEl>
                                          <p:spTgt spid="37"/>
                                        </p:tgtEl>
                                        <p:attrNameLst>
                                          <p:attrName>ppt_x</p:attrName>
                                        </p:attrNameLst>
                                      </p:cBhvr>
                                      <p:tavLst>
                                        <p:tav tm="0">
                                          <p:val>
                                            <p:strVal val="#ppt_x-0.05"/>
                                          </p:val>
                                        </p:tav>
                                        <p:tav tm="100000">
                                          <p:val>
                                            <p:strVal val="#ppt_x"/>
                                          </p:val>
                                        </p:tav>
                                      </p:tavLst>
                                    </p:anim>
                                    <p:anim calcmode="lin" valueType="num">
                                      <p:cBhvr>
                                        <p:cTn id="38" dur="300" accel="100000" fill="hold">
                                          <p:stCondLst>
                                            <p:cond delay="1200"/>
                                          </p:stCondLst>
                                        </p:cTn>
                                        <p:tgtEl>
                                          <p:spTgt spid="37"/>
                                        </p:tgtEl>
                                        <p:attrNameLst>
                                          <p:attrName>ppt_y</p:attrName>
                                        </p:attrNameLst>
                                      </p:cBhvr>
                                      <p:tavLst>
                                        <p:tav tm="0">
                                          <p:val>
                                            <p:strVal val="#ppt_y+0.1"/>
                                          </p:val>
                                        </p:tav>
                                        <p:tav tm="100000">
                                          <p:val>
                                            <p:strVal val="#ppt_y"/>
                                          </p:val>
                                        </p:tav>
                                      </p:tavLst>
                                    </p:anim>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anim calcmode="lin" valueType="num">
                                      <p:cBhvr>
                                        <p:cTn id="43" dur="1000" fill="hold"/>
                                        <p:tgtEl>
                                          <p:spTgt spid="39"/>
                                        </p:tgtEl>
                                        <p:attrNameLst>
                                          <p:attrName>ppt_x</p:attrName>
                                        </p:attrNameLst>
                                      </p:cBhvr>
                                      <p:tavLst>
                                        <p:tav tm="0">
                                          <p:val>
                                            <p:strVal val="#ppt_x"/>
                                          </p:val>
                                        </p:tav>
                                        <p:tav tm="100000">
                                          <p:val>
                                            <p:strVal val="#ppt_x"/>
                                          </p:val>
                                        </p:tav>
                                      </p:tavLst>
                                    </p:anim>
                                    <p:anim calcmode="lin" valueType="num">
                                      <p:cBhvr>
                                        <p:cTn id="44" dur="1000" fill="hold"/>
                                        <p:tgtEl>
                                          <p:spTgt spid="3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53" presetClass="entr" presetSubtype="16" fill="hold" nodeType="with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500" fill="hold"/>
                                        <p:tgtEl>
                                          <p:spTgt spid="47"/>
                                        </p:tgtEl>
                                        <p:attrNameLst>
                                          <p:attrName>ppt_w</p:attrName>
                                        </p:attrNameLst>
                                      </p:cBhvr>
                                      <p:tavLst>
                                        <p:tav tm="0">
                                          <p:val>
                                            <p:fltVal val="0"/>
                                          </p:val>
                                        </p:tav>
                                        <p:tav tm="100000">
                                          <p:val>
                                            <p:strVal val="#ppt_w"/>
                                          </p:val>
                                        </p:tav>
                                      </p:tavLst>
                                    </p:anim>
                                    <p:anim calcmode="lin" valueType="num">
                                      <p:cBhvr>
                                        <p:cTn id="59" dur="500" fill="hold"/>
                                        <p:tgtEl>
                                          <p:spTgt spid="47"/>
                                        </p:tgtEl>
                                        <p:attrNameLst>
                                          <p:attrName>ppt_h</p:attrName>
                                        </p:attrNameLst>
                                      </p:cBhvr>
                                      <p:tavLst>
                                        <p:tav tm="0">
                                          <p:val>
                                            <p:fltVal val="0"/>
                                          </p:val>
                                        </p:tav>
                                        <p:tav tm="100000">
                                          <p:val>
                                            <p:strVal val="#ppt_h"/>
                                          </p:val>
                                        </p:tav>
                                      </p:tavLst>
                                    </p:anim>
                                    <p:animEffect transition="in" filter="fade">
                                      <p:cBhvr>
                                        <p:cTn id="60" dur="500"/>
                                        <p:tgtEl>
                                          <p:spTgt spid="4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childTnLst>
                          </p:cTn>
                        </p:par>
                        <p:par>
                          <p:cTn id="67" fill="hold">
                            <p:stCondLst>
                              <p:cond delay="3500"/>
                            </p:stCondLst>
                            <p:childTnLst>
                              <p:par>
                                <p:cTn id="68" presetID="14" presetClass="entr" presetSubtype="10" fill="hold" grpId="0"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randombar(horizontal)">
                                      <p:cBhvr>
                                        <p:cTn id="70" dur="500"/>
                                        <p:tgtEl>
                                          <p:spTgt spid="45"/>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randombar(horizontal)">
                                      <p:cBhvr>
                                        <p:cTn id="73" dur="500"/>
                                        <p:tgtEl>
                                          <p:spTgt spid="50"/>
                                        </p:tgtEl>
                                      </p:cBhvr>
                                    </p:animEffect>
                                  </p:childTnLst>
                                </p:cTn>
                              </p:par>
                            </p:childTnLst>
                          </p:cTn>
                        </p:par>
                        <p:par>
                          <p:cTn id="74" fill="hold">
                            <p:stCondLst>
                              <p:cond delay="4000"/>
                            </p:stCondLst>
                            <p:childTnLst>
                              <p:par>
                                <p:cTn id="75" presetID="42" presetClass="entr" presetSubtype="0"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1000"/>
                                        <p:tgtEl>
                                          <p:spTgt spid="51"/>
                                        </p:tgtEl>
                                      </p:cBhvr>
                                    </p:animEffect>
                                    <p:anim calcmode="lin" valueType="num">
                                      <p:cBhvr>
                                        <p:cTn id="78" dur="1000" fill="hold"/>
                                        <p:tgtEl>
                                          <p:spTgt spid="51"/>
                                        </p:tgtEl>
                                        <p:attrNameLst>
                                          <p:attrName>ppt_x</p:attrName>
                                        </p:attrNameLst>
                                      </p:cBhvr>
                                      <p:tavLst>
                                        <p:tav tm="0">
                                          <p:val>
                                            <p:strVal val="#ppt_x"/>
                                          </p:val>
                                        </p:tav>
                                        <p:tav tm="100000">
                                          <p:val>
                                            <p:strVal val="#ppt_x"/>
                                          </p:val>
                                        </p:tav>
                                      </p:tavLst>
                                    </p:anim>
                                    <p:anim calcmode="lin" valueType="num">
                                      <p:cBhvr>
                                        <p:cTn id="7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0" grpId="0"/>
      <p:bldP spid="41" grpId="0" animBg="1"/>
      <p:bldP spid="45" grpId="0"/>
      <p:bldP spid="46" grpId="0" animBg="1"/>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
        <p:nvSpPr>
          <p:cNvPr id="37" name="Line 13"/>
          <p:cNvSpPr>
            <a:spLocks noChangeShapeType="1"/>
          </p:cNvSpPr>
          <p:nvPr/>
        </p:nvSpPr>
        <p:spPr bwMode="auto">
          <a:xfrm>
            <a:off x="784303" y="2909277"/>
            <a:ext cx="7625637" cy="0"/>
          </a:xfrm>
          <a:prstGeom prst="line">
            <a:avLst/>
          </a:prstGeom>
          <a:noFill/>
          <a:ln w="101600">
            <a:solidFill>
              <a:schemeClr val="tx1"/>
            </a:solidFill>
            <a:round/>
            <a:headEnd/>
            <a:tailEnd type="triangle" w="med" len="med"/>
          </a:ln>
          <a:effectLst/>
          <a:extLst/>
        </p:spPr>
        <p:txBody>
          <a:bodyPr/>
          <a:lstStyle/>
          <a:p>
            <a:pPr fontAlgn="auto">
              <a:spcBef>
                <a:spcPts val="0"/>
              </a:spcBef>
              <a:spcAft>
                <a:spcPts val="0"/>
              </a:spcAft>
              <a:defRPr/>
            </a:pPr>
            <a:endParaRPr lang="zh-CN" altLang="en-US" sz="1600">
              <a:ln>
                <a:solidFill>
                  <a:srgbClr val="FFD347"/>
                </a:solidFill>
              </a:ln>
              <a:latin typeface="微软雅黑" pitchFamily="34" charset="-122"/>
              <a:ea typeface="微软雅黑" pitchFamily="34" charset="-122"/>
              <a:cs typeface="宋体" charset="0"/>
            </a:endParaRPr>
          </a:p>
        </p:txBody>
      </p:sp>
      <p:pic>
        <p:nvPicPr>
          <p:cNvPr id="38" name="Picture 8" descr="C:\Users\Thinkpad\Desktop\PNG\1_0003_渐变映射-2-副本-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77460" y="850960"/>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C:\Users\Thinkpad\Desktop\PNG\1_0000_渐变映射-2-副本-9.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17376" y="2770500"/>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40" name="Line 16"/>
          <p:cNvSpPr>
            <a:spLocks noChangeShapeType="1"/>
          </p:cNvSpPr>
          <p:nvPr/>
        </p:nvSpPr>
        <p:spPr bwMode="auto">
          <a:xfrm flipH="1">
            <a:off x="2667327" y="15054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41" name="TextBox 57"/>
          <p:cNvSpPr txBox="1">
            <a:spLocks noChangeArrowheads="1"/>
          </p:cNvSpPr>
          <p:nvPr/>
        </p:nvSpPr>
        <p:spPr bwMode="auto">
          <a:xfrm>
            <a:off x="2703139" y="1196403"/>
            <a:ext cx="7224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方正宋黑简体" pitchFamily="2" charset="-122"/>
                <a:ea typeface="方正宋黑简体" pitchFamily="2" charset="-122"/>
              </a:rPr>
              <a:t>标题</a:t>
            </a:r>
          </a:p>
        </p:txBody>
      </p:sp>
      <p:sp>
        <p:nvSpPr>
          <p:cNvPr id="42" name="TextBox 57"/>
          <p:cNvSpPr txBox="1">
            <a:spLocks noChangeArrowheads="1"/>
          </p:cNvSpPr>
          <p:nvPr/>
        </p:nvSpPr>
        <p:spPr bwMode="auto">
          <a:xfrm>
            <a:off x="2719082" y="1531186"/>
            <a:ext cx="1412943" cy="7386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05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sz="1400" dirty="0"/>
              <a:t>添加</a:t>
            </a:r>
            <a:r>
              <a:rPr lang="zh-CN" altLang="en-US" sz="1400" dirty="0" smtClean="0"/>
              <a:t>文本内容</a:t>
            </a:r>
            <a:endParaRPr lang="en-US" altLang="zh-CN" sz="1400" dirty="0"/>
          </a:p>
          <a:p>
            <a:r>
              <a:rPr lang="zh-CN" altLang="en-US" sz="1400" dirty="0"/>
              <a:t>添加</a:t>
            </a:r>
            <a:r>
              <a:rPr lang="zh-CN" altLang="en-US" sz="1400" dirty="0" smtClean="0"/>
              <a:t>文本内容</a:t>
            </a:r>
            <a:endParaRPr lang="zh-CN" altLang="en-US" sz="1400" dirty="0"/>
          </a:p>
        </p:txBody>
      </p:sp>
      <p:pic>
        <p:nvPicPr>
          <p:cNvPr id="43" name="Picture 8" descr="C:\Users\Thinkpad\Desktop\PNG\1_0003_渐变映射-2-副本-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06390" y="850960"/>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C:\Users\Thinkpad\Desktop\PNG\1_0000_渐变映射-2-副本-9.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46306" y="2770500"/>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45" name="Line 16"/>
          <p:cNvSpPr>
            <a:spLocks noChangeShapeType="1"/>
          </p:cNvSpPr>
          <p:nvPr/>
        </p:nvSpPr>
        <p:spPr bwMode="auto">
          <a:xfrm flipH="1">
            <a:off x="5196257" y="15054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46" name="TextBox 57"/>
          <p:cNvSpPr txBox="1">
            <a:spLocks noChangeArrowheads="1"/>
          </p:cNvSpPr>
          <p:nvPr/>
        </p:nvSpPr>
        <p:spPr bwMode="auto">
          <a:xfrm>
            <a:off x="5232070" y="1196403"/>
            <a:ext cx="852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47" name="TextBox 57"/>
          <p:cNvSpPr txBox="1">
            <a:spLocks noChangeArrowheads="1"/>
          </p:cNvSpPr>
          <p:nvPr/>
        </p:nvSpPr>
        <p:spPr bwMode="auto">
          <a:xfrm>
            <a:off x="5248012" y="1531186"/>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48" name="Picture 8" descr="C:\Users\Thinkpad\Desktop\PNG\1_0003_渐变映射-2-副本-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12994" y="29836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Thinkpad\Desktop\PNG\1_0000_渐变映射-2-副本-9.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52910" y="27894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50" name="Line 16"/>
          <p:cNvSpPr>
            <a:spLocks noChangeShapeType="1"/>
          </p:cNvSpPr>
          <p:nvPr/>
        </p:nvSpPr>
        <p:spPr bwMode="auto">
          <a:xfrm flipH="1">
            <a:off x="1402861"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51" name="TextBox 57"/>
          <p:cNvSpPr txBox="1">
            <a:spLocks noChangeArrowheads="1"/>
          </p:cNvSpPr>
          <p:nvPr/>
        </p:nvSpPr>
        <p:spPr bwMode="auto">
          <a:xfrm>
            <a:off x="1438674" y="3329130"/>
            <a:ext cx="8290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52" name="TextBox 57"/>
          <p:cNvSpPr txBox="1">
            <a:spLocks noChangeArrowheads="1"/>
          </p:cNvSpPr>
          <p:nvPr/>
        </p:nvSpPr>
        <p:spPr bwMode="auto">
          <a:xfrm>
            <a:off x="1454616" y="3663911"/>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53" name="Picture 8" descr="C:\Users\Thinkpad\Desktop\PNG\1_0003_渐变映射-2-副本-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641925" y="29836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 descr="C:\Users\Thinkpad\Desktop\PNG\1_0000_渐变映射-2-副本-9.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81841" y="27894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55" name="Line 16"/>
          <p:cNvSpPr>
            <a:spLocks noChangeShapeType="1"/>
          </p:cNvSpPr>
          <p:nvPr/>
        </p:nvSpPr>
        <p:spPr bwMode="auto">
          <a:xfrm flipH="1">
            <a:off x="3931792"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56" name="TextBox 57"/>
          <p:cNvSpPr txBox="1">
            <a:spLocks noChangeArrowheads="1"/>
          </p:cNvSpPr>
          <p:nvPr/>
        </p:nvSpPr>
        <p:spPr bwMode="auto">
          <a:xfrm>
            <a:off x="3967604" y="3329130"/>
            <a:ext cx="8204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57" name="TextBox 57"/>
          <p:cNvSpPr txBox="1">
            <a:spLocks noChangeArrowheads="1"/>
          </p:cNvSpPr>
          <p:nvPr/>
        </p:nvSpPr>
        <p:spPr bwMode="auto">
          <a:xfrm>
            <a:off x="3983547" y="3663911"/>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58" name="Picture 8" descr="C:\Users\Thinkpad\Desktop\PNG\1_0003_渐变映射-2-副本-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70856" y="29836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4" descr="C:\Users\Thinkpad\Desktop\PNG\1_0000_渐变映射-2-副本-9.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10772" y="27894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60" name="Line 16"/>
          <p:cNvSpPr>
            <a:spLocks noChangeShapeType="1"/>
          </p:cNvSpPr>
          <p:nvPr/>
        </p:nvSpPr>
        <p:spPr bwMode="auto">
          <a:xfrm flipH="1">
            <a:off x="6460723"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61" name="TextBox 57"/>
          <p:cNvSpPr txBox="1">
            <a:spLocks noChangeArrowheads="1"/>
          </p:cNvSpPr>
          <p:nvPr/>
        </p:nvSpPr>
        <p:spPr bwMode="auto">
          <a:xfrm>
            <a:off x="6496536" y="3329130"/>
            <a:ext cx="883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62" name="TextBox 57"/>
          <p:cNvSpPr txBox="1">
            <a:spLocks noChangeArrowheads="1"/>
          </p:cNvSpPr>
          <p:nvPr/>
        </p:nvSpPr>
        <p:spPr bwMode="auto">
          <a:xfrm>
            <a:off x="6512478" y="3663911"/>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spTree>
    <p:extLst>
      <p:ext uri="{BB962C8B-B14F-4D97-AF65-F5344CB8AC3E}">
        <p14:creationId xmlns:p14="http://schemas.microsoft.com/office/powerpoint/2010/main" val="3239078309"/>
      </p:ext>
    </p:extLst>
  </p:cSld>
  <p:clrMapOvr>
    <a:masterClrMapping/>
  </p:clrMapOvr>
  <mc:AlternateContent xmlns:mc="http://schemas.openxmlformats.org/markup-compatibility/2006" xmlns:p14="http://schemas.microsoft.com/office/powerpoint/2010/main">
    <mc:Choice Requires="p14">
      <p:transition spd="slow" p14:dur="1600" advClick="0" advTm="15000">
        <p14:prism isInverted="1"/>
      </p:transition>
    </mc:Choice>
    <mc:Fallback xmlns="">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8"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childTnLst>
                          </p:cTn>
                        </p:par>
                        <p:par>
                          <p:cTn id="15" fill="hold">
                            <p:stCondLst>
                              <p:cond delay="1050"/>
                            </p:stCondLst>
                            <p:childTnLst>
                              <p:par>
                                <p:cTn id="16" presetID="2" presetClass="entr" presetSubtype="1"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ppt_x"/>
                                          </p:val>
                                        </p:tav>
                                        <p:tav tm="100000">
                                          <p:val>
                                            <p:strVal val="#ppt_x"/>
                                          </p:val>
                                        </p:tav>
                                      </p:tavLst>
                                    </p:anim>
                                    <p:anim calcmode="lin" valueType="num">
                                      <p:cBhvr additive="base">
                                        <p:cTn id="19" dur="500" fill="hold"/>
                                        <p:tgtEl>
                                          <p:spTgt spid="49"/>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25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50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ppt_x"/>
                                          </p:val>
                                        </p:tav>
                                        <p:tav tm="100000">
                                          <p:val>
                                            <p:strVal val="#ppt_x"/>
                                          </p:val>
                                        </p:tav>
                                      </p:tavLst>
                                    </p:anim>
                                    <p:anim calcmode="lin" valueType="num">
                                      <p:cBhvr additive="base">
                                        <p:cTn id="27" dur="500" fill="hold"/>
                                        <p:tgtEl>
                                          <p:spTgt spid="54"/>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75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ppt_x"/>
                                          </p:val>
                                        </p:tav>
                                        <p:tav tm="100000">
                                          <p:val>
                                            <p:strVal val="#ppt_x"/>
                                          </p:val>
                                        </p:tav>
                                      </p:tavLst>
                                    </p:anim>
                                    <p:anim calcmode="lin" valueType="num">
                                      <p:cBhvr additive="base">
                                        <p:cTn id="31" dur="500" fill="hold"/>
                                        <p:tgtEl>
                                          <p:spTgt spid="44"/>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1000"/>
                                  </p:stCondLst>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0-#ppt_h/2"/>
                                          </p:val>
                                        </p:tav>
                                        <p:tav tm="100000">
                                          <p:val>
                                            <p:strVal val="#ppt_y"/>
                                          </p:val>
                                        </p:tav>
                                      </p:tavLst>
                                    </p:anim>
                                  </p:childTnLst>
                                </p:cTn>
                              </p:par>
                            </p:childTnLst>
                          </p:cTn>
                        </p:par>
                        <p:par>
                          <p:cTn id="36" fill="hold">
                            <p:stCondLst>
                              <p:cond delay="2550"/>
                            </p:stCondLst>
                            <p:childTnLst>
                              <p:par>
                                <p:cTn id="37" presetID="22" presetClass="entr" presetSubtype="1"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up)">
                                      <p:cBhvr>
                                        <p:cTn id="39" dur="500"/>
                                        <p:tgtEl>
                                          <p:spTgt spid="50"/>
                                        </p:tgtEl>
                                      </p:cBhvr>
                                    </p:animEffect>
                                  </p:childTnLst>
                                </p:cTn>
                              </p:par>
                            </p:childTnLst>
                          </p:cTn>
                        </p:par>
                        <p:par>
                          <p:cTn id="40" fill="hold">
                            <p:stCondLst>
                              <p:cond delay="305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1000"/>
                                        <p:tgtEl>
                                          <p:spTgt spid="48"/>
                                        </p:tgtEl>
                                      </p:cBhvr>
                                    </p:animEffect>
                                  </p:childTnLst>
                                </p:cTn>
                              </p:par>
                              <p:par>
                                <p:cTn id="44" presetID="53" presetClass="entr" presetSubtype="16" fill="hold"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1000" fill="hold"/>
                                        <p:tgtEl>
                                          <p:spTgt spid="48"/>
                                        </p:tgtEl>
                                        <p:attrNameLst>
                                          <p:attrName>ppt_w</p:attrName>
                                        </p:attrNameLst>
                                      </p:cBhvr>
                                      <p:tavLst>
                                        <p:tav tm="0">
                                          <p:val>
                                            <p:fltVal val="0"/>
                                          </p:val>
                                        </p:tav>
                                        <p:tav tm="100000">
                                          <p:val>
                                            <p:strVal val="#ppt_w"/>
                                          </p:val>
                                        </p:tav>
                                      </p:tavLst>
                                    </p:anim>
                                    <p:anim calcmode="lin" valueType="num">
                                      <p:cBhvr>
                                        <p:cTn id="47" dur="1000" fill="hold"/>
                                        <p:tgtEl>
                                          <p:spTgt spid="48"/>
                                        </p:tgtEl>
                                        <p:attrNameLst>
                                          <p:attrName>ppt_h</p:attrName>
                                        </p:attrNameLst>
                                      </p:cBhvr>
                                      <p:tavLst>
                                        <p:tav tm="0">
                                          <p:val>
                                            <p:fltVal val="0"/>
                                          </p:val>
                                        </p:tav>
                                        <p:tav tm="100000">
                                          <p:val>
                                            <p:strVal val="#ppt_h"/>
                                          </p:val>
                                        </p:tav>
                                      </p:tavLst>
                                    </p:anim>
                                    <p:animEffect transition="in" filter="fade">
                                      <p:cBhvr>
                                        <p:cTn id="48" dur="1000"/>
                                        <p:tgtEl>
                                          <p:spTgt spid="48"/>
                                        </p:tgtEl>
                                      </p:cBhvr>
                                    </p:animEffect>
                                  </p:childTnLst>
                                </p:cTn>
                              </p:par>
                            </p:childTnLst>
                          </p:cTn>
                        </p:par>
                        <p:par>
                          <p:cTn id="49" fill="hold">
                            <p:stCondLst>
                              <p:cond delay="4050"/>
                            </p:stCondLst>
                            <p:childTnLst>
                              <p:par>
                                <p:cTn id="50" presetID="16" presetClass="entr" presetSubtype="21"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barn(inVertical)">
                                      <p:cBhvr>
                                        <p:cTn id="52" dur="500"/>
                                        <p:tgtEl>
                                          <p:spTgt spid="51"/>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barn(inVertical)">
                                      <p:cBhvr>
                                        <p:cTn id="55" dur="500"/>
                                        <p:tgtEl>
                                          <p:spTgt spid="52"/>
                                        </p:tgtEl>
                                      </p:cBhvr>
                                    </p:animEffect>
                                  </p:childTnLst>
                                </p:cTn>
                              </p:par>
                            </p:childTnLst>
                          </p:cTn>
                        </p:par>
                        <p:par>
                          <p:cTn id="56" fill="hold">
                            <p:stCondLst>
                              <p:cond delay="4550"/>
                            </p:stCondLst>
                            <p:childTnLst>
                              <p:par>
                                <p:cTn id="57" presetID="22" presetClass="entr" presetSubtype="4"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down)">
                                      <p:cBhvr>
                                        <p:cTn id="59" dur="500"/>
                                        <p:tgtEl>
                                          <p:spTgt spid="40"/>
                                        </p:tgtEl>
                                      </p:cBhvr>
                                    </p:animEffect>
                                  </p:childTnLst>
                                </p:cTn>
                              </p:par>
                            </p:childTnLst>
                          </p:cTn>
                        </p:par>
                        <p:par>
                          <p:cTn id="60" fill="hold">
                            <p:stCondLst>
                              <p:cond delay="5050"/>
                            </p:stCondLst>
                            <p:childTnLst>
                              <p:par>
                                <p:cTn id="61" presetID="10" presetClass="entr" presetSubtype="0" fill="hold"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childTnLst>
                                </p:cTn>
                              </p:par>
                              <p:par>
                                <p:cTn id="64" presetID="53" presetClass="entr" presetSubtype="16" fill="hold"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1000" fill="hold"/>
                                        <p:tgtEl>
                                          <p:spTgt spid="38"/>
                                        </p:tgtEl>
                                        <p:attrNameLst>
                                          <p:attrName>ppt_w</p:attrName>
                                        </p:attrNameLst>
                                      </p:cBhvr>
                                      <p:tavLst>
                                        <p:tav tm="0">
                                          <p:val>
                                            <p:fltVal val="0"/>
                                          </p:val>
                                        </p:tav>
                                        <p:tav tm="100000">
                                          <p:val>
                                            <p:strVal val="#ppt_w"/>
                                          </p:val>
                                        </p:tav>
                                      </p:tavLst>
                                    </p:anim>
                                    <p:anim calcmode="lin" valueType="num">
                                      <p:cBhvr>
                                        <p:cTn id="67" dur="1000" fill="hold"/>
                                        <p:tgtEl>
                                          <p:spTgt spid="38"/>
                                        </p:tgtEl>
                                        <p:attrNameLst>
                                          <p:attrName>ppt_h</p:attrName>
                                        </p:attrNameLst>
                                      </p:cBhvr>
                                      <p:tavLst>
                                        <p:tav tm="0">
                                          <p:val>
                                            <p:fltVal val="0"/>
                                          </p:val>
                                        </p:tav>
                                        <p:tav tm="100000">
                                          <p:val>
                                            <p:strVal val="#ppt_h"/>
                                          </p:val>
                                        </p:tav>
                                      </p:tavLst>
                                    </p:anim>
                                    <p:animEffect transition="in" filter="fade">
                                      <p:cBhvr>
                                        <p:cTn id="68" dur="1000"/>
                                        <p:tgtEl>
                                          <p:spTgt spid="38"/>
                                        </p:tgtEl>
                                      </p:cBhvr>
                                    </p:animEffect>
                                  </p:childTnLst>
                                </p:cTn>
                              </p:par>
                            </p:childTnLst>
                          </p:cTn>
                        </p:par>
                        <p:par>
                          <p:cTn id="69" fill="hold">
                            <p:stCondLst>
                              <p:cond delay="6050"/>
                            </p:stCondLst>
                            <p:childTnLst>
                              <p:par>
                                <p:cTn id="70" presetID="16" presetClass="entr" presetSubtype="21"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barn(inVertical)">
                                      <p:cBhvr>
                                        <p:cTn id="72" dur="500"/>
                                        <p:tgtEl>
                                          <p:spTgt spid="41"/>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barn(inVertical)">
                                      <p:cBhvr>
                                        <p:cTn id="75" dur="500"/>
                                        <p:tgtEl>
                                          <p:spTgt spid="42"/>
                                        </p:tgtEl>
                                      </p:cBhvr>
                                    </p:animEffect>
                                  </p:childTnLst>
                                </p:cTn>
                              </p:par>
                            </p:childTnLst>
                          </p:cTn>
                        </p:par>
                        <p:par>
                          <p:cTn id="76" fill="hold">
                            <p:stCondLst>
                              <p:cond delay="6550"/>
                            </p:stCondLst>
                            <p:childTnLst>
                              <p:par>
                                <p:cTn id="77" presetID="22" presetClass="entr" presetSubtype="1" fill="hold" grpId="0"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up)">
                                      <p:cBhvr>
                                        <p:cTn id="79" dur="500"/>
                                        <p:tgtEl>
                                          <p:spTgt spid="55"/>
                                        </p:tgtEl>
                                      </p:cBhvr>
                                    </p:animEffect>
                                  </p:childTnLst>
                                </p:cTn>
                              </p:par>
                            </p:childTnLst>
                          </p:cTn>
                        </p:par>
                        <p:par>
                          <p:cTn id="80" fill="hold">
                            <p:stCondLst>
                              <p:cond delay="7050"/>
                            </p:stCondLst>
                            <p:childTnLst>
                              <p:par>
                                <p:cTn id="81" presetID="10" presetClass="entr" presetSubtype="0"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1000"/>
                                        <p:tgtEl>
                                          <p:spTgt spid="53"/>
                                        </p:tgtEl>
                                      </p:cBhvr>
                                    </p:animEffect>
                                  </p:childTnLst>
                                </p:cTn>
                              </p:par>
                              <p:par>
                                <p:cTn id="84" presetID="53" presetClass="entr" presetSubtype="16" fill="hold" nodeType="with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p:cTn id="86" dur="1000" fill="hold"/>
                                        <p:tgtEl>
                                          <p:spTgt spid="53"/>
                                        </p:tgtEl>
                                        <p:attrNameLst>
                                          <p:attrName>ppt_w</p:attrName>
                                        </p:attrNameLst>
                                      </p:cBhvr>
                                      <p:tavLst>
                                        <p:tav tm="0">
                                          <p:val>
                                            <p:fltVal val="0"/>
                                          </p:val>
                                        </p:tav>
                                        <p:tav tm="100000">
                                          <p:val>
                                            <p:strVal val="#ppt_w"/>
                                          </p:val>
                                        </p:tav>
                                      </p:tavLst>
                                    </p:anim>
                                    <p:anim calcmode="lin" valueType="num">
                                      <p:cBhvr>
                                        <p:cTn id="87" dur="1000" fill="hold"/>
                                        <p:tgtEl>
                                          <p:spTgt spid="53"/>
                                        </p:tgtEl>
                                        <p:attrNameLst>
                                          <p:attrName>ppt_h</p:attrName>
                                        </p:attrNameLst>
                                      </p:cBhvr>
                                      <p:tavLst>
                                        <p:tav tm="0">
                                          <p:val>
                                            <p:fltVal val="0"/>
                                          </p:val>
                                        </p:tav>
                                        <p:tav tm="100000">
                                          <p:val>
                                            <p:strVal val="#ppt_h"/>
                                          </p:val>
                                        </p:tav>
                                      </p:tavLst>
                                    </p:anim>
                                    <p:animEffect transition="in" filter="fade">
                                      <p:cBhvr>
                                        <p:cTn id="88" dur="1000"/>
                                        <p:tgtEl>
                                          <p:spTgt spid="53"/>
                                        </p:tgtEl>
                                      </p:cBhvr>
                                    </p:animEffect>
                                  </p:childTnLst>
                                </p:cTn>
                              </p:par>
                            </p:childTnLst>
                          </p:cTn>
                        </p:par>
                        <p:par>
                          <p:cTn id="89" fill="hold">
                            <p:stCondLst>
                              <p:cond delay="8050"/>
                            </p:stCondLst>
                            <p:childTnLst>
                              <p:par>
                                <p:cTn id="90" presetID="16" presetClass="entr" presetSubtype="21" fill="hold" grpId="0" nodeType="after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barn(inVertical)">
                                      <p:cBhvr>
                                        <p:cTn id="92" dur="500"/>
                                        <p:tgtEl>
                                          <p:spTgt spid="56"/>
                                        </p:tgtEl>
                                      </p:cBhvr>
                                    </p:animEffect>
                                  </p:childTnLst>
                                </p:cTn>
                              </p:par>
                              <p:par>
                                <p:cTn id="93" presetID="16" presetClass="entr" presetSubtype="21" fill="hold" grpId="0" nodeType="with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barn(inVertical)">
                                      <p:cBhvr>
                                        <p:cTn id="95" dur="500"/>
                                        <p:tgtEl>
                                          <p:spTgt spid="57"/>
                                        </p:tgtEl>
                                      </p:cBhvr>
                                    </p:animEffect>
                                  </p:childTnLst>
                                </p:cTn>
                              </p:par>
                            </p:childTnLst>
                          </p:cTn>
                        </p:par>
                        <p:par>
                          <p:cTn id="96" fill="hold">
                            <p:stCondLst>
                              <p:cond delay="8550"/>
                            </p:stCondLst>
                            <p:childTnLst>
                              <p:par>
                                <p:cTn id="97" presetID="22" presetClass="entr" presetSubtype="4" fill="hold" grpId="0"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down)">
                                      <p:cBhvr>
                                        <p:cTn id="99" dur="500"/>
                                        <p:tgtEl>
                                          <p:spTgt spid="45"/>
                                        </p:tgtEl>
                                      </p:cBhvr>
                                    </p:animEffect>
                                  </p:childTnLst>
                                </p:cTn>
                              </p:par>
                            </p:childTnLst>
                          </p:cTn>
                        </p:par>
                        <p:par>
                          <p:cTn id="100" fill="hold">
                            <p:stCondLst>
                              <p:cond delay="9050"/>
                            </p:stCondLst>
                            <p:childTnLst>
                              <p:par>
                                <p:cTn id="101" presetID="10" presetClass="entr" presetSubtype="0" fill="hold" nodeType="after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childTnLst>
                                </p:cTn>
                              </p:par>
                              <p:par>
                                <p:cTn id="104" presetID="53" presetClass="entr" presetSubtype="16" fill="hold" nodeType="withEffect">
                                  <p:stCondLst>
                                    <p:cond delay="0"/>
                                  </p:stCondLst>
                                  <p:childTnLst>
                                    <p:set>
                                      <p:cBhvr>
                                        <p:cTn id="105" dur="1" fill="hold">
                                          <p:stCondLst>
                                            <p:cond delay="0"/>
                                          </p:stCondLst>
                                        </p:cTn>
                                        <p:tgtEl>
                                          <p:spTgt spid="43"/>
                                        </p:tgtEl>
                                        <p:attrNameLst>
                                          <p:attrName>style.visibility</p:attrName>
                                        </p:attrNameLst>
                                      </p:cBhvr>
                                      <p:to>
                                        <p:strVal val="visible"/>
                                      </p:to>
                                    </p:set>
                                    <p:anim calcmode="lin" valueType="num">
                                      <p:cBhvr>
                                        <p:cTn id="106" dur="1000" fill="hold"/>
                                        <p:tgtEl>
                                          <p:spTgt spid="43"/>
                                        </p:tgtEl>
                                        <p:attrNameLst>
                                          <p:attrName>ppt_w</p:attrName>
                                        </p:attrNameLst>
                                      </p:cBhvr>
                                      <p:tavLst>
                                        <p:tav tm="0">
                                          <p:val>
                                            <p:fltVal val="0"/>
                                          </p:val>
                                        </p:tav>
                                        <p:tav tm="100000">
                                          <p:val>
                                            <p:strVal val="#ppt_w"/>
                                          </p:val>
                                        </p:tav>
                                      </p:tavLst>
                                    </p:anim>
                                    <p:anim calcmode="lin" valueType="num">
                                      <p:cBhvr>
                                        <p:cTn id="107" dur="1000" fill="hold"/>
                                        <p:tgtEl>
                                          <p:spTgt spid="43"/>
                                        </p:tgtEl>
                                        <p:attrNameLst>
                                          <p:attrName>ppt_h</p:attrName>
                                        </p:attrNameLst>
                                      </p:cBhvr>
                                      <p:tavLst>
                                        <p:tav tm="0">
                                          <p:val>
                                            <p:fltVal val="0"/>
                                          </p:val>
                                        </p:tav>
                                        <p:tav tm="100000">
                                          <p:val>
                                            <p:strVal val="#ppt_h"/>
                                          </p:val>
                                        </p:tav>
                                      </p:tavLst>
                                    </p:anim>
                                    <p:animEffect transition="in" filter="fade">
                                      <p:cBhvr>
                                        <p:cTn id="108" dur="1000"/>
                                        <p:tgtEl>
                                          <p:spTgt spid="43"/>
                                        </p:tgtEl>
                                      </p:cBhvr>
                                    </p:animEffect>
                                  </p:childTnLst>
                                </p:cTn>
                              </p:par>
                            </p:childTnLst>
                          </p:cTn>
                        </p:par>
                        <p:par>
                          <p:cTn id="109" fill="hold">
                            <p:stCondLst>
                              <p:cond delay="10050"/>
                            </p:stCondLst>
                            <p:childTnLst>
                              <p:par>
                                <p:cTn id="110" presetID="16" presetClass="entr" presetSubtype="21" fill="hold" grpId="0" nodeType="after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barn(inVertical)">
                                      <p:cBhvr>
                                        <p:cTn id="112" dur="500"/>
                                        <p:tgtEl>
                                          <p:spTgt spid="46"/>
                                        </p:tgtEl>
                                      </p:cBhvr>
                                    </p:animEffect>
                                  </p:childTnLst>
                                </p:cTn>
                              </p:par>
                              <p:par>
                                <p:cTn id="113" presetID="16" presetClass="entr" presetSubtype="21" fill="hold" grpId="0" nodeType="with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barn(inVertical)">
                                      <p:cBhvr>
                                        <p:cTn id="115" dur="500"/>
                                        <p:tgtEl>
                                          <p:spTgt spid="47"/>
                                        </p:tgtEl>
                                      </p:cBhvr>
                                    </p:animEffect>
                                  </p:childTnLst>
                                </p:cTn>
                              </p:par>
                            </p:childTnLst>
                          </p:cTn>
                        </p:par>
                        <p:par>
                          <p:cTn id="116" fill="hold">
                            <p:stCondLst>
                              <p:cond delay="10550"/>
                            </p:stCondLst>
                            <p:childTnLst>
                              <p:par>
                                <p:cTn id="117" presetID="22" presetClass="entr" presetSubtype="1"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wipe(up)">
                                      <p:cBhvr>
                                        <p:cTn id="119" dur="500"/>
                                        <p:tgtEl>
                                          <p:spTgt spid="60"/>
                                        </p:tgtEl>
                                      </p:cBhvr>
                                    </p:animEffect>
                                  </p:childTnLst>
                                </p:cTn>
                              </p:par>
                            </p:childTnLst>
                          </p:cTn>
                        </p:par>
                        <p:par>
                          <p:cTn id="120" fill="hold">
                            <p:stCondLst>
                              <p:cond delay="11050"/>
                            </p:stCondLst>
                            <p:childTnLst>
                              <p:par>
                                <p:cTn id="121" presetID="10" presetClass="entr" presetSubtype="0" fill="hold" nodeType="afterEffect">
                                  <p:stCondLst>
                                    <p:cond delay="0"/>
                                  </p:stCondLst>
                                  <p:childTnLst>
                                    <p:set>
                                      <p:cBhvr>
                                        <p:cTn id="122" dur="1" fill="hold">
                                          <p:stCondLst>
                                            <p:cond delay="0"/>
                                          </p:stCondLst>
                                        </p:cTn>
                                        <p:tgtEl>
                                          <p:spTgt spid="58"/>
                                        </p:tgtEl>
                                        <p:attrNameLst>
                                          <p:attrName>style.visibility</p:attrName>
                                        </p:attrNameLst>
                                      </p:cBhvr>
                                      <p:to>
                                        <p:strVal val="visible"/>
                                      </p:to>
                                    </p:set>
                                    <p:animEffect transition="in" filter="fade">
                                      <p:cBhvr>
                                        <p:cTn id="123" dur="1000"/>
                                        <p:tgtEl>
                                          <p:spTgt spid="58"/>
                                        </p:tgtEl>
                                      </p:cBhvr>
                                    </p:animEffect>
                                  </p:childTnLst>
                                </p:cTn>
                              </p:par>
                              <p:par>
                                <p:cTn id="124" presetID="53" presetClass="entr" presetSubtype="16" fill="hold" nodeType="withEffect">
                                  <p:stCondLst>
                                    <p:cond delay="0"/>
                                  </p:stCondLst>
                                  <p:childTnLst>
                                    <p:set>
                                      <p:cBhvr>
                                        <p:cTn id="125" dur="1" fill="hold">
                                          <p:stCondLst>
                                            <p:cond delay="0"/>
                                          </p:stCondLst>
                                        </p:cTn>
                                        <p:tgtEl>
                                          <p:spTgt spid="58"/>
                                        </p:tgtEl>
                                        <p:attrNameLst>
                                          <p:attrName>style.visibility</p:attrName>
                                        </p:attrNameLst>
                                      </p:cBhvr>
                                      <p:to>
                                        <p:strVal val="visible"/>
                                      </p:to>
                                    </p:set>
                                    <p:anim calcmode="lin" valueType="num">
                                      <p:cBhvr>
                                        <p:cTn id="126" dur="1000" fill="hold"/>
                                        <p:tgtEl>
                                          <p:spTgt spid="58"/>
                                        </p:tgtEl>
                                        <p:attrNameLst>
                                          <p:attrName>ppt_w</p:attrName>
                                        </p:attrNameLst>
                                      </p:cBhvr>
                                      <p:tavLst>
                                        <p:tav tm="0">
                                          <p:val>
                                            <p:fltVal val="0"/>
                                          </p:val>
                                        </p:tav>
                                        <p:tav tm="100000">
                                          <p:val>
                                            <p:strVal val="#ppt_w"/>
                                          </p:val>
                                        </p:tav>
                                      </p:tavLst>
                                    </p:anim>
                                    <p:anim calcmode="lin" valueType="num">
                                      <p:cBhvr>
                                        <p:cTn id="127" dur="1000" fill="hold"/>
                                        <p:tgtEl>
                                          <p:spTgt spid="58"/>
                                        </p:tgtEl>
                                        <p:attrNameLst>
                                          <p:attrName>ppt_h</p:attrName>
                                        </p:attrNameLst>
                                      </p:cBhvr>
                                      <p:tavLst>
                                        <p:tav tm="0">
                                          <p:val>
                                            <p:fltVal val="0"/>
                                          </p:val>
                                        </p:tav>
                                        <p:tav tm="100000">
                                          <p:val>
                                            <p:strVal val="#ppt_h"/>
                                          </p:val>
                                        </p:tav>
                                      </p:tavLst>
                                    </p:anim>
                                    <p:animEffect transition="in" filter="fade">
                                      <p:cBhvr>
                                        <p:cTn id="128" dur="1000"/>
                                        <p:tgtEl>
                                          <p:spTgt spid="58"/>
                                        </p:tgtEl>
                                      </p:cBhvr>
                                    </p:animEffect>
                                  </p:childTnLst>
                                </p:cTn>
                              </p:par>
                            </p:childTnLst>
                          </p:cTn>
                        </p:par>
                        <p:par>
                          <p:cTn id="129" fill="hold">
                            <p:stCondLst>
                              <p:cond delay="12050"/>
                            </p:stCondLst>
                            <p:childTnLst>
                              <p:par>
                                <p:cTn id="130" presetID="16" presetClass="entr" presetSubtype="21" fill="hold" grpId="0" nodeType="after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barn(inVertical)">
                                      <p:cBhvr>
                                        <p:cTn id="132" dur="500"/>
                                        <p:tgtEl>
                                          <p:spTgt spid="61"/>
                                        </p:tgtEl>
                                      </p:cBhvr>
                                    </p:animEffect>
                                  </p:childTnLst>
                                </p:cTn>
                              </p:par>
                              <p:par>
                                <p:cTn id="133" presetID="16" presetClass="entr" presetSubtype="21" fill="hold" grpId="0" nodeType="with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barn(inVertical)">
                                      <p:cBhvr>
                                        <p:cTn id="13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40" grpId="0" animBg="1"/>
      <p:bldP spid="41" grpId="0"/>
      <p:bldP spid="42" grpId="0"/>
      <p:bldP spid="45" grpId="0" animBg="1"/>
      <p:bldP spid="46" grpId="0"/>
      <p:bldP spid="47" grpId="0"/>
      <p:bldP spid="50" grpId="0" animBg="1"/>
      <p:bldP spid="51" grpId="0"/>
      <p:bldP spid="52" grpId="0"/>
      <p:bldP spid="55" grpId="0" animBg="1"/>
      <p:bldP spid="56" grpId="0"/>
      <p:bldP spid="57" grpId="0"/>
      <p:bldP spid="60" grpId="0" animBg="1"/>
      <p:bldP spid="61" grpId="0"/>
      <p:bldP spid="6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bwMode="auto">
          <a:xfrm>
            <a:off x="1984028" y="570396"/>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29404"/>
            <a:ext cx="3442628" cy="1107996"/>
          </a:xfrm>
          <a:prstGeom prst="rect">
            <a:avLst/>
          </a:prstGeom>
        </p:spPr>
        <p:txBody>
          <a:bodyPr wrap="square">
            <a:spAutoFit/>
          </a:bodyPr>
          <a:lstStyle/>
          <a:p>
            <a:pPr algn="ctr"/>
            <a:r>
              <a:rPr lang="zh-CN" altLang="en-US" sz="6600" spc="-300" dirty="0" smtClean="0">
                <a:latin typeface="方正字迹-吕建德字体" panose="02010600010101010101" pitchFamily="2" charset="-122"/>
                <a:ea typeface="方正字迹-吕建德字体" panose="02010600010101010101" pitchFamily="2" charset="-122"/>
              </a:rPr>
              <a:t>第二部分</a:t>
            </a:r>
            <a:endParaRPr lang="zh-CN" altLang="en-US" sz="6600" spc="-300" dirty="0">
              <a:latin typeface="方正字迹-吕建德字体" panose="02010600010101010101" pitchFamily="2" charset="-122"/>
              <a:ea typeface="方正字迹-吕建德字体" panose="02010600010101010101" pitchFamily="2" charset="-122"/>
            </a:endParaRPr>
          </a:p>
        </p:txBody>
      </p:sp>
      <p:sp>
        <p:nvSpPr>
          <p:cNvPr id="38" name="矩形 37"/>
          <p:cNvSpPr/>
          <p:nvPr/>
        </p:nvSpPr>
        <p:spPr>
          <a:xfrm>
            <a:off x="2190975" y="3579581"/>
            <a:ext cx="5002153" cy="646331"/>
          </a:xfrm>
          <a:prstGeom prst="rect">
            <a:avLst/>
          </a:prstGeom>
        </p:spPr>
        <p:txBody>
          <a:bodyPr wrap="square">
            <a:spAutoFit/>
          </a:bodyPr>
          <a:lstStyle/>
          <a:p>
            <a:pPr algn="ctr"/>
            <a:r>
              <a:rPr lang="zh-CN" altLang="en-US" sz="3600" spc="-300" dirty="0" smtClean="0">
                <a:latin typeface="方正华隶简体" pitchFamily="65" charset="-122"/>
                <a:ea typeface="方正华隶简体" pitchFamily="65" charset="-122"/>
              </a:rPr>
              <a:t>单击此处添加文字模板</a:t>
            </a:r>
            <a:endParaRPr lang="zh-CN" altLang="en-US" sz="3600" spc="-300" dirty="0">
              <a:latin typeface="方正华隶简体" pitchFamily="65" charset="-122"/>
              <a:ea typeface="方正华隶简体" pitchFamily="65" charset="-122"/>
            </a:endParaRPr>
          </a:p>
        </p:txBody>
      </p:sp>
      <p:pic>
        <p:nvPicPr>
          <p:cNvPr id="39" name="Picture 4" descr="E:\PPT\PPT中国风元素\水墨祥云\水墨祥云\0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47664" y="3658393"/>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465564" y="244260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53444" y="4136344"/>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9078309"/>
      </p:ext>
    </p:extLst>
  </p:cSld>
  <p:clrMapOvr>
    <a:masterClrMapping/>
  </p:clrMapOvr>
  <mc:AlternateContent xmlns:mc="http://schemas.openxmlformats.org/markup-compatibility/2006" xmlns:p14="http://schemas.microsoft.com/office/powerpoint/2010/main">
    <mc:Choice Requires="p14">
      <p:transition spd="slow" p14:dur="1400" advClick="0" advTm="10000">
        <p14:rippl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13"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27450" y="2178845"/>
            <a:ext cx="838200" cy="550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4"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37050" y="2796065"/>
            <a:ext cx="838200" cy="550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5"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60850" y="1560195"/>
            <a:ext cx="838200" cy="55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6"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032250" y="4030505"/>
            <a:ext cx="838200" cy="550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8"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18050" y="3530442"/>
            <a:ext cx="838200" cy="55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25"/>
          <p:cNvSpPr>
            <a:spLocks noChangeArrowheads="1"/>
          </p:cNvSpPr>
          <p:nvPr/>
        </p:nvSpPr>
        <p:spPr bwMode="auto">
          <a:xfrm>
            <a:off x="4429125" y="1506190"/>
            <a:ext cx="350838"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chemeClr val="bg1"/>
                </a:solidFill>
                <a:ea typeface="楷体" pitchFamily="49" charset="-122"/>
              </a:rPr>
              <a:t>1</a:t>
            </a:r>
            <a:endParaRPr lang="zh-CN" altLang="en-US" sz="2800" b="1">
              <a:solidFill>
                <a:schemeClr val="bg1"/>
              </a:solidFill>
              <a:ea typeface="楷体" pitchFamily="49" charset="-122"/>
            </a:endParaRPr>
          </a:p>
        </p:txBody>
      </p:sp>
      <p:sp>
        <p:nvSpPr>
          <p:cNvPr id="43" name="Rectangle 26"/>
          <p:cNvSpPr>
            <a:spLocks noChangeArrowheads="1"/>
          </p:cNvSpPr>
          <p:nvPr/>
        </p:nvSpPr>
        <p:spPr bwMode="auto">
          <a:xfrm>
            <a:off x="4641850" y="2177167"/>
            <a:ext cx="30480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44" name="Rectangle 27"/>
          <p:cNvSpPr>
            <a:spLocks noChangeArrowheads="1"/>
          </p:cNvSpPr>
          <p:nvPr/>
        </p:nvSpPr>
        <p:spPr bwMode="auto">
          <a:xfrm>
            <a:off x="5175250" y="2845822"/>
            <a:ext cx="30480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45" name="Rectangle 28"/>
          <p:cNvSpPr>
            <a:spLocks noChangeArrowheads="1"/>
          </p:cNvSpPr>
          <p:nvPr/>
        </p:nvSpPr>
        <p:spPr bwMode="auto">
          <a:xfrm>
            <a:off x="5556250" y="3565912"/>
            <a:ext cx="30480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46" name="Rectangle 29"/>
          <p:cNvSpPr>
            <a:spLocks noChangeArrowheads="1"/>
          </p:cNvSpPr>
          <p:nvPr/>
        </p:nvSpPr>
        <p:spPr bwMode="auto">
          <a:xfrm>
            <a:off x="4870450" y="4080262"/>
            <a:ext cx="30480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48" name="Rectangle 26"/>
          <p:cNvSpPr>
            <a:spLocks noChangeArrowheads="1"/>
          </p:cNvSpPr>
          <p:nvPr/>
        </p:nvSpPr>
        <p:spPr bwMode="auto">
          <a:xfrm>
            <a:off x="5110163" y="1628527"/>
            <a:ext cx="30480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49" name="Rectangle 25"/>
          <p:cNvSpPr>
            <a:spLocks noChangeArrowheads="1"/>
          </p:cNvSpPr>
          <p:nvPr/>
        </p:nvSpPr>
        <p:spPr bwMode="auto">
          <a:xfrm>
            <a:off x="3911600" y="2127696"/>
            <a:ext cx="350838"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chemeClr val="bg1"/>
                </a:solidFill>
                <a:ea typeface="楷体" pitchFamily="49" charset="-122"/>
              </a:rPr>
              <a:t>2</a:t>
            </a:r>
            <a:endParaRPr lang="zh-CN" altLang="en-US" sz="2800" b="1">
              <a:solidFill>
                <a:schemeClr val="bg1"/>
              </a:solidFill>
              <a:ea typeface="楷体" pitchFamily="49" charset="-122"/>
            </a:endParaRPr>
          </a:p>
        </p:txBody>
      </p:sp>
      <p:sp>
        <p:nvSpPr>
          <p:cNvPr id="50" name="Rectangle 25"/>
          <p:cNvSpPr>
            <a:spLocks noChangeArrowheads="1"/>
          </p:cNvSpPr>
          <p:nvPr/>
        </p:nvSpPr>
        <p:spPr bwMode="auto">
          <a:xfrm>
            <a:off x="4519614" y="2744916"/>
            <a:ext cx="350837"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chemeClr val="bg1"/>
                </a:solidFill>
                <a:ea typeface="楷体" pitchFamily="49" charset="-122"/>
              </a:rPr>
              <a:t>3</a:t>
            </a:r>
            <a:endParaRPr lang="zh-CN" altLang="en-US" sz="2800" b="1">
              <a:solidFill>
                <a:schemeClr val="bg1"/>
              </a:solidFill>
              <a:ea typeface="楷体" pitchFamily="49" charset="-122"/>
            </a:endParaRPr>
          </a:p>
        </p:txBody>
      </p:sp>
      <p:sp>
        <p:nvSpPr>
          <p:cNvPr id="51" name="Rectangle 25"/>
          <p:cNvSpPr>
            <a:spLocks noChangeArrowheads="1"/>
          </p:cNvSpPr>
          <p:nvPr/>
        </p:nvSpPr>
        <p:spPr bwMode="auto">
          <a:xfrm>
            <a:off x="4906964" y="3489295"/>
            <a:ext cx="350837"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chemeClr val="bg1"/>
                </a:solidFill>
                <a:ea typeface="楷体" pitchFamily="49" charset="-122"/>
              </a:rPr>
              <a:t>4</a:t>
            </a:r>
            <a:endParaRPr lang="zh-CN" altLang="en-US" sz="2800" b="1">
              <a:solidFill>
                <a:schemeClr val="bg1"/>
              </a:solidFill>
              <a:ea typeface="楷体" pitchFamily="49" charset="-122"/>
            </a:endParaRPr>
          </a:p>
        </p:txBody>
      </p:sp>
      <p:sp>
        <p:nvSpPr>
          <p:cNvPr id="52" name="Rectangle 25"/>
          <p:cNvSpPr>
            <a:spLocks noChangeArrowheads="1"/>
          </p:cNvSpPr>
          <p:nvPr/>
        </p:nvSpPr>
        <p:spPr bwMode="auto">
          <a:xfrm>
            <a:off x="4214814" y="3995072"/>
            <a:ext cx="350837"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chemeClr val="bg1"/>
                </a:solidFill>
                <a:ea typeface="楷体" pitchFamily="49" charset="-122"/>
              </a:rPr>
              <a:t>5</a:t>
            </a:r>
            <a:endParaRPr lang="zh-CN" altLang="en-US" sz="2800" b="1">
              <a:solidFill>
                <a:schemeClr val="bg1"/>
              </a:solidFill>
              <a:ea typeface="楷体" pitchFamily="49" charset="-122"/>
            </a:endParaRPr>
          </a:p>
        </p:txBody>
      </p:sp>
      <p:pic>
        <p:nvPicPr>
          <p:cNvPr id="9" name="图片 8"/>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3850" y="621507"/>
            <a:ext cx="4630738" cy="453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smtClean="0">
                <a:latin typeface="方正大标宋简体" panose="02010601030101010101" pitchFamily="2" charset="-122"/>
                <a:ea typeface="方正大标宋简体" panose="02010601030101010101" pitchFamily="2" charset="-122"/>
              </a:rPr>
              <a:t>&gt;&gt; </a:t>
            </a:r>
            <a:r>
              <a:rPr lang="zh-CN" altLang="en-US" sz="2400" i="0" dirty="0" smtClean="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250" autoRev="1" fill="hold">
                                          <p:stCondLst>
                                            <p:cond delay="0"/>
                                          </p:stCondLst>
                                        </p:cTn>
                                        <p:tgtEl>
                                          <p:spTgt spid="20"/>
                                        </p:tgtEl>
                                        <p:attrNameLst>
                                          <p:attrName>ppt_w</p:attrName>
                                        </p:attrNameLst>
                                      </p:cBhvr>
                                    </p:anim>
                                    <p:anim by="(#ppt_w*0.50)" calcmode="lin" valueType="num">
                                      <p:cBhvr>
                                        <p:cTn id="8" dur="250" decel="50000" autoRev="1" fill="hold">
                                          <p:stCondLst>
                                            <p:cond delay="0"/>
                                          </p:stCondLst>
                                        </p:cTn>
                                        <p:tgtEl>
                                          <p:spTgt spid="20"/>
                                        </p:tgtEl>
                                        <p:attrNameLst>
                                          <p:attrName>ppt_x</p:attrName>
                                        </p:attrNameLst>
                                      </p:cBhvr>
                                    </p:anim>
                                    <p:anim from="(-#ppt_h/2)" to="(#ppt_y)" calcmode="lin" valueType="num">
                                      <p:cBhvr>
                                        <p:cTn id="9" dur="500" fill="hold">
                                          <p:stCondLst>
                                            <p:cond delay="0"/>
                                          </p:stCondLst>
                                        </p:cTn>
                                        <p:tgtEl>
                                          <p:spTgt spid="20"/>
                                        </p:tgtEl>
                                        <p:attrNameLst>
                                          <p:attrName>ppt_y</p:attrName>
                                        </p:attrNameLst>
                                      </p:cBhvr>
                                    </p:anim>
                                    <p:animRot by="21600000">
                                      <p:cBhvr>
                                        <p:cTn id="10" dur="500" fill="hold">
                                          <p:stCondLst>
                                            <p:cond delay="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5" presetClass="entr" presetSubtype="0"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25" dur="1000" fill="hold"/>
                                        <p:tgtEl>
                                          <p:spTgt spid="34"/>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34"/>
                                        </p:tgtEl>
                                      </p:cBhvr>
                                    </p:animEffect>
                                  </p:childTnLst>
                                </p:cTn>
                              </p:par>
                              <p:par>
                                <p:cTn id="30" presetID="25"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42"/>
                                        </p:tgtEl>
                                        <p:attrNameLst>
                                          <p:attrName>ppt_w</p:attrName>
                                        </p:attrNameLst>
                                      </p:cBhvr>
                                      <p:tavLst>
                                        <p:tav tm="0">
                                          <p:val>
                                            <p:strVal val="#ppt_w*.05"/>
                                          </p:val>
                                        </p:tav>
                                        <p:tav tm="100000">
                                          <p:val>
                                            <p:strVal val="#ppt_w"/>
                                          </p:val>
                                        </p:tav>
                                      </p:tavLst>
                                    </p:anim>
                                    <p:anim calcmode="lin" valueType="num">
                                      <p:cBhvr>
                                        <p:cTn id="35" dur="1000" fill="hold"/>
                                        <p:tgtEl>
                                          <p:spTgt spid="42"/>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42"/>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4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8" presetClass="entr" presetSubtype="0" accel="50000" fill="hold" grpId="0" nodeType="clickEffect">
                                  <p:stCondLst>
                                    <p:cond delay="0"/>
                                  </p:stCondLst>
                                  <p:iterate type="lt">
                                    <p:tmPct val="50000"/>
                                  </p:iterate>
                                  <p:childTnLst>
                                    <p:set>
                                      <p:cBhvr>
                                        <p:cTn id="43" dur="1" fill="hold">
                                          <p:stCondLst>
                                            <p:cond delay="0"/>
                                          </p:stCondLst>
                                        </p:cTn>
                                        <p:tgtEl>
                                          <p:spTgt spid="48"/>
                                        </p:tgtEl>
                                        <p:attrNameLst>
                                          <p:attrName>style.visibility</p:attrName>
                                        </p:attrNameLst>
                                      </p:cBhvr>
                                      <p:to>
                                        <p:strVal val="visible"/>
                                      </p:to>
                                    </p:set>
                                    <p:set>
                                      <p:cBhvr>
                                        <p:cTn id="44" dur="227" fill="hold">
                                          <p:stCondLst>
                                            <p:cond delay="0"/>
                                          </p:stCondLst>
                                        </p:cTn>
                                        <p:tgtEl>
                                          <p:spTgt spid="48"/>
                                        </p:tgtEl>
                                        <p:attrNameLst>
                                          <p:attrName>style.rotation</p:attrName>
                                        </p:attrNameLst>
                                      </p:cBhvr>
                                      <p:to>
                                        <p:strVal val="-45.0"/>
                                      </p:to>
                                    </p:set>
                                    <p:anim calcmode="lin" valueType="num">
                                      <p:cBhvr>
                                        <p:cTn id="45" dur="227" fill="hold">
                                          <p:stCondLst>
                                            <p:cond delay="227"/>
                                          </p:stCondLst>
                                        </p:cTn>
                                        <p:tgtEl>
                                          <p:spTgt spid="48"/>
                                        </p:tgtEl>
                                        <p:attrNameLst>
                                          <p:attrName>style.rotation</p:attrName>
                                        </p:attrNameLst>
                                      </p:cBhvr>
                                      <p:tavLst>
                                        <p:tav tm="0">
                                          <p:val>
                                            <p:fltVal val="-45"/>
                                          </p:val>
                                        </p:tav>
                                        <p:tav tm="69900">
                                          <p:val>
                                            <p:fltVal val="45"/>
                                          </p:val>
                                        </p:tav>
                                        <p:tav tm="100000">
                                          <p:val>
                                            <p:fltVal val="0"/>
                                          </p:val>
                                        </p:tav>
                                      </p:tavLst>
                                    </p:anim>
                                    <p:anim calcmode="lin" valueType="num">
                                      <p:cBhvr>
                                        <p:cTn id="46" dur="227" fill="hold">
                                          <p:stCondLst>
                                            <p:cond delay="0"/>
                                          </p:stCondLst>
                                        </p:cTn>
                                        <p:tgtEl>
                                          <p:spTgt spid="48"/>
                                        </p:tgtEl>
                                        <p:attrNameLst>
                                          <p:attrName>ppt_y</p:attrName>
                                        </p:attrNameLst>
                                      </p:cBhvr>
                                      <p:tavLst>
                                        <p:tav tm="0">
                                          <p:val>
                                            <p:strVal val="#ppt_y-1"/>
                                          </p:val>
                                        </p:tav>
                                        <p:tav tm="100000">
                                          <p:val>
                                            <p:strVal val="#ppt_y-(0.354*#ppt_w-0.172*#ppt_h)"/>
                                          </p:val>
                                        </p:tav>
                                      </p:tavLst>
                                    </p:anim>
                                    <p:anim calcmode="lin" valueType="num">
                                      <p:cBhvr>
                                        <p:cTn id="47" dur="78" decel="50000" autoRev="1" fill="hold">
                                          <p:stCondLst>
                                            <p:cond delay="227"/>
                                          </p:stCondLst>
                                        </p:cTn>
                                        <p:tgtEl>
                                          <p:spTgt spid="48"/>
                                        </p:tgtEl>
                                        <p:attrNameLst>
                                          <p:attrName>ppt_y</p:attrName>
                                        </p:attrNameLst>
                                      </p:cBhvr>
                                      <p:tavLst>
                                        <p:tav tm="0">
                                          <p:val>
                                            <p:strVal val="#ppt_y-(0.354*#ppt_w-0.172*#ppt_h)"/>
                                          </p:val>
                                        </p:tav>
                                        <p:tav tm="100000">
                                          <p:val>
                                            <p:strVal val="#ppt_y-(0.354*#ppt_w-0.172*#ppt_h)-#ppt_h/2"/>
                                          </p:val>
                                        </p:tav>
                                      </p:tavLst>
                                    </p:anim>
                                    <p:anim calcmode="lin" valueType="num">
                                      <p:cBhvr>
                                        <p:cTn id="48" dur="68" fill="hold">
                                          <p:stCondLst>
                                            <p:cond delay="432"/>
                                          </p:stCondLst>
                                        </p:cTn>
                                        <p:tgtEl>
                                          <p:spTgt spid="48"/>
                                        </p:tgtEl>
                                        <p:attrNameLst>
                                          <p:attrName>ppt_y</p:attrName>
                                        </p:attrNameLst>
                                      </p:cBhvr>
                                      <p:tavLst>
                                        <p:tav tm="0">
                                          <p:val>
                                            <p:strVal val="#ppt_y-(0.354*#ppt_w-0.172*#ppt_h)"/>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5" presetClass="entr" presetSubtype="0" fill="hold" nodeType="click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56" dur="1000" fill="hold"/>
                                        <p:tgtEl>
                                          <p:spTgt spid="32"/>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32"/>
                                        </p:tgtEl>
                                      </p:cBhvr>
                                    </p:animEffect>
                                  </p:childTnLst>
                                </p:cTn>
                              </p:par>
                              <p:par>
                                <p:cTn id="61" presetID="25" presetClass="entr" presetSubtype="0"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49"/>
                                        </p:tgtEl>
                                        <p:attrNameLst>
                                          <p:attrName>ppt_w</p:attrName>
                                        </p:attrNameLst>
                                      </p:cBhvr>
                                      <p:tavLst>
                                        <p:tav tm="0">
                                          <p:val>
                                            <p:strVal val="#ppt_w*.05"/>
                                          </p:val>
                                        </p:tav>
                                        <p:tav tm="100000">
                                          <p:val>
                                            <p:strVal val="#ppt_w"/>
                                          </p:val>
                                        </p:tav>
                                      </p:tavLst>
                                    </p:anim>
                                    <p:anim calcmode="lin" valueType="num">
                                      <p:cBhvr>
                                        <p:cTn id="66" dur="1000" fill="hold"/>
                                        <p:tgtEl>
                                          <p:spTgt spid="49"/>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49"/>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49"/>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38" presetClass="entr" presetSubtype="0" accel="50000" fill="hold" grpId="0" nodeType="clickEffect">
                                  <p:stCondLst>
                                    <p:cond delay="0"/>
                                  </p:stCondLst>
                                  <p:iterate type="lt">
                                    <p:tmPct val="50000"/>
                                  </p:iterate>
                                  <p:childTnLst>
                                    <p:set>
                                      <p:cBhvr>
                                        <p:cTn id="74" dur="1" fill="hold">
                                          <p:stCondLst>
                                            <p:cond delay="0"/>
                                          </p:stCondLst>
                                        </p:cTn>
                                        <p:tgtEl>
                                          <p:spTgt spid="43"/>
                                        </p:tgtEl>
                                        <p:attrNameLst>
                                          <p:attrName>style.visibility</p:attrName>
                                        </p:attrNameLst>
                                      </p:cBhvr>
                                      <p:to>
                                        <p:strVal val="visible"/>
                                      </p:to>
                                    </p:set>
                                    <p:set>
                                      <p:cBhvr>
                                        <p:cTn id="75" dur="227" fill="hold">
                                          <p:stCondLst>
                                            <p:cond delay="0"/>
                                          </p:stCondLst>
                                        </p:cTn>
                                        <p:tgtEl>
                                          <p:spTgt spid="43"/>
                                        </p:tgtEl>
                                        <p:attrNameLst>
                                          <p:attrName>style.rotation</p:attrName>
                                        </p:attrNameLst>
                                      </p:cBhvr>
                                      <p:to>
                                        <p:strVal val="-45.0"/>
                                      </p:to>
                                    </p:set>
                                    <p:anim calcmode="lin" valueType="num">
                                      <p:cBhvr>
                                        <p:cTn id="76" dur="227" fill="hold">
                                          <p:stCondLst>
                                            <p:cond delay="227"/>
                                          </p:stCondLst>
                                        </p:cTn>
                                        <p:tgtEl>
                                          <p:spTgt spid="43"/>
                                        </p:tgtEl>
                                        <p:attrNameLst>
                                          <p:attrName>style.rotation</p:attrName>
                                        </p:attrNameLst>
                                      </p:cBhvr>
                                      <p:tavLst>
                                        <p:tav tm="0">
                                          <p:val>
                                            <p:fltVal val="-45"/>
                                          </p:val>
                                        </p:tav>
                                        <p:tav tm="69900">
                                          <p:val>
                                            <p:fltVal val="45"/>
                                          </p:val>
                                        </p:tav>
                                        <p:tav tm="100000">
                                          <p:val>
                                            <p:fltVal val="0"/>
                                          </p:val>
                                        </p:tav>
                                      </p:tavLst>
                                    </p:anim>
                                    <p:anim calcmode="lin" valueType="num">
                                      <p:cBhvr>
                                        <p:cTn id="77" dur="227" fill="hold">
                                          <p:stCondLst>
                                            <p:cond delay="0"/>
                                          </p:stCondLst>
                                        </p:cTn>
                                        <p:tgtEl>
                                          <p:spTgt spid="43"/>
                                        </p:tgtEl>
                                        <p:attrNameLst>
                                          <p:attrName>ppt_y</p:attrName>
                                        </p:attrNameLst>
                                      </p:cBhvr>
                                      <p:tavLst>
                                        <p:tav tm="0">
                                          <p:val>
                                            <p:strVal val="#ppt_y-1"/>
                                          </p:val>
                                        </p:tav>
                                        <p:tav tm="100000">
                                          <p:val>
                                            <p:strVal val="#ppt_y-(0.354*#ppt_w-0.172*#ppt_h)"/>
                                          </p:val>
                                        </p:tav>
                                      </p:tavLst>
                                    </p:anim>
                                    <p:anim calcmode="lin" valueType="num">
                                      <p:cBhvr>
                                        <p:cTn id="78" dur="78" decel="50000" autoRev="1" fill="hold">
                                          <p:stCondLst>
                                            <p:cond delay="227"/>
                                          </p:stCondLst>
                                        </p:cTn>
                                        <p:tgtEl>
                                          <p:spTgt spid="43"/>
                                        </p:tgtEl>
                                        <p:attrNameLst>
                                          <p:attrName>ppt_y</p:attrName>
                                        </p:attrNameLst>
                                      </p:cBhvr>
                                      <p:tavLst>
                                        <p:tav tm="0">
                                          <p:val>
                                            <p:strVal val="#ppt_y-(0.354*#ppt_w-0.172*#ppt_h)"/>
                                          </p:val>
                                        </p:tav>
                                        <p:tav tm="100000">
                                          <p:val>
                                            <p:strVal val="#ppt_y-(0.354*#ppt_w-0.172*#ppt_h)-#ppt_h/2"/>
                                          </p:val>
                                        </p:tav>
                                      </p:tavLst>
                                    </p:anim>
                                    <p:anim calcmode="lin" valueType="num">
                                      <p:cBhvr>
                                        <p:cTn id="79" dur="68" fill="hold">
                                          <p:stCondLst>
                                            <p:cond delay="432"/>
                                          </p:stCondLst>
                                        </p:cTn>
                                        <p:tgtEl>
                                          <p:spTgt spid="43"/>
                                        </p:tgtEl>
                                        <p:attrNameLst>
                                          <p:attrName>ppt_y</p:attrName>
                                        </p:attrNameLst>
                                      </p:cBhvr>
                                      <p:tavLst>
                                        <p:tav tm="0">
                                          <p:val>
                                            <p:strVal val="#ppt_y-(0.354*#ppt_w-0.172*#ppt_h)"/>
                                          </p:val>
                                        </p:tav>
                                        <p:tav tm="100000">
                                          <p:val>
                                            <p:strVal val="#ppt_y"/>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25" presetClass="entr" presetSubtype="0" fill="hold" grpId="0" nodeType="clickEffect">
                                  <p:stCondLst>
                                    <p:cond delay="0"/>
                                  </p:stCondLst>
                                  <p:childTnLst>
                                    <p:set>
                                      <p:cBhvr>
                                        <p:cTn id="83" dur="1" fill="hold">
                                          <p:stCondLst>
                                            <p:cond delay="0"/>
                                          </p:stCondLst>
                                        </p:cTn>
                                        <p:tgtEl>
                                          <p:spTgt spid="50"/>
                                        </p:tgtEl>
                                        <p:attrNameLst>
                                          <p:attrName>style.visibility</p:attrName>
                                        </p:attrNameLst>
                                      </p:cBhvr>
                                      <p:to>
                                        <p:strVal val="visible"/>
                                      </p:to>
                                    </p:set>
                                    <p:anim calcmode="lin" valueType="num">
                                      <p:cBhvr>
                                        <p:cTn id="84" dur="500" decel="50000" fill="hold">
                                          <p:stCondLst>
                                            <p:cond delay="0"/>
                                          </p:stCondLst>
                                        </p:cTn>
                                        <p:tgtEl>
                                          <p:spTgt spid="50"/>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50"/>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50"/>
                                        </p:tgtEl>
                                        <p:attrNameLst>
                                          <p:attrName>ppt_w</p:attrName>
                                        </p:attrNameLst>
                                      </p:cBhvr>
                                      <p:tavLst>
                                        <p:tav tm="0">
                                          <p:val>
                                            <p:strVal val="#ppt_w*.05"/>
                                          </p:val>
                                        </p:tav>
                                        <p:tav tm="100000">
                                          <p:val>
                                            <p:strVal val="#ppt_w"/>
                                          </p:val>
                                        </p:tav>
                                      </p:tavLst>
                                    </p:anim>
                                    <p:anim calcmode="lin" valueType="num">
                                      <p:cBhvr>
                                        <p:cTn id="87" dur="1000" fill="hold"/>
                                        <p:tgtEl>
                                          <p:spTgt spid="50"/>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50"/>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50"/>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50"/>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50"/>
                                        </p:tgtEl>
                                      </p:cBhvr>
                                    </p:animEffect>
                                  </p:childTnLst>
                                </p:cTn>
                              </p:par>
                              <p:par>
                                <p:cTn id="92" presetID="25" presetClass="entr" presetSubtype="0" fill="hold"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p:cTn id="94"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95"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96"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97" dur="1000" fill="hold"/>
                                        <p:tgtEl>
                                          <p:spTgt spid="33"/>
                                        </p:tgtEl>
                                        <p:attrNameLst>
                                          <p:attrName>ppt_h</p:attrName>
                                        </p:attrNameLst>
                                      </p:cBhvr>
                                      <p:tavLst>
                                        <p:tav tm="0">
                                          <p:val>
                                            <p:strVal val="#ppt_h"/>
                                          </p:val>
                                        </p:tav>
                                        <p:tav tm="100000">
                                          <p:val>
                                            <p:strVal val="#ppt_h"/>
                                          </p:val>
                                        </p:tav>
                                      </p:tavLst>
                                    </p:anim>
                                    <p:anim calcmode="lin" valueType="num">
                                      <p:cBhvr>
                                        <p:cTn id="98"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99"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100"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101" dur="1000" decel="50000">
                                          <p:stCondLst>
                                            <p:cond delay="0"/>
                                          </p:stCondLst>
                                        </p:cTn>
                                        <p:tgtEl>
                                          <p:spTgt spid="33"/>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38" presetClass="entr" presetSubtype="0" accel="50000" fill="hold" grpId="0" nodeType="clickEffect">
                                  <p:stCondLst>
                                    <p:cond delay="0"/>
                                  </p:stCondLst>
                                  <p:iterate type="lt">
                                    <p:tmPct val="50000"/>
                                  </p:iterate>
                                  <p:childTnLst>
                                    <p:set>
                                      <p:cBhvr>
                                        <p:cTn id="105" dur="1" fill="hold">
                                          <p:stCondLst>
                                            <p:cond delay="0"/>
                                          </p:stCondLst>
                                        </p:cTn>
                                        <p:tgtEl>
                                          <p:spTgt spid="44"/>
                                        </p:tgtEl>
                                        <p:attrNameLst>
                                          <p:attrName>style.visibility</p:attrName>
                                        </p:attrNameLst>
                                      </p:cBhvr>
                                      <p:to>
                                        <p:strVal val="visible"/>
                                      </p:to>
                                    </p:set>
                                    <p:set>
                                      <p:cBhvr>
                                        <p:cTn id="106" dur="227" fill="hold">
                                          <p:stCondLst>
                                            <p:cond delay="0"/>
                                          </p:stCondLst>
                                        </p:cTn>
                                        <p:tgtEl>
                                          <p:spTgt spid="44"/>
                                        </p:tgtEl>
                                        <p:attrNameLst>
                                          <p:attrName>style.rotation</p:attrName>
                                        </p:attrNameLst>
                                      </p:cBhvr>
                                      <p:to>
                                        <p:strVal val="-45.0"/>
                                      </p:to>
                                    </p:set>
                                    <p:anim calcmode="lin" valueType="num">
                                      <p:cBhvr>
                                        <p:cTn id="107" dur="227" fill="hold">
                                          <p:stCondLst>
                                            <p:cond delay="227"/>
                                          </p:stCondLst>
                                        </p:cTn>
                                        <p:tgtEl>
                                          <p:spTgt spid="44"/>
                                        </p:tgtEl>
                                        <p:attrNameLst>
                                          <p:attrName>style.rotation</p:attrName>
                                        </p:attrNameLst>
                                      </p:cBhvr>
                                      <p:tavLst>
                                        <p:tav tm="0">
                                          <p:val>
                                            <p:fltVal val="-45"/>
                                          </p:val>
                                        </p:tav>
                                        <p:tav tm="69900">
                                          <p:val>
                                            <p:fltVal val="45"/>
                                          </p:val>
                                        </p:tav>
                                        <p:tav tm="100000">
                                          <p:val>
                                            <p:fltVal val="0"/>
                                          </p:val>
                                        </p:tav>
                                      </p:tavLst>
                                    </p:anim>
                                    <p:anim calcmode="lin" valueType="num">
                                      <p:cBhvr>
                                        <p:cTn id="108" dur="227" fill="hold">
                                          <p:stCondLst>
                                            <p:cond delay="0"/>
                                          </p:stCondLst>
                                        </p:cTn>
                                        <p:tgtEl>
                                          <p:spTgt spid="44"/>
                                        </p:tgtEl>
                                        <p:attrNameLst>
                                          <p:attrName>ppt_y</p:attrName>
                                        </p:attrNameLst>
                                      </p:cBhvr>
                                      <p:tavLst>
                                        <p:tav tm="0">
                                          <p:val>
                                            <p:strVal val="#ppt_y-1"/>
                                          </p:val>
                                        </p:tav>
                                        <p:tav tm="100000">
                                          <p:val>
                                            <p:strVal val="#ppt_y-(0.354*#ppt_w-0.172*#ppt_h)"/>
                                          </p:val>
                                        </p:tav>
                                      </p:tavLst>
                                    </p:anim>
                                    <p:anim calcmode="lin" valueType="num">
                                      <p:cBhvr>
                                        <p:cTn id="109" dur="78" decel="50000" autoRev="1" fill="hold">
                                          <p:stCondLst>
                                            <p:cond delay="227"/>
                                          </p:stCondLst>
                                        </p:cTn>
                                        <p:tgtEl>
                                          <p:spTgt spid="44"/>
                                        </p:tgtEl>
                                        <p:attrNameLst>
                                          <p:attrName>ppt_y</p:attrName>
                                        </p:attrNameLst>
                                      </p:cBhvr>
                                      <p:tavLst>
                                        <p:tav tm="0">
                                          <p:val>
                                            <p:strVal val="#ppt_y-(0.354*#ppt_w-0.172*#ppt_h)"/>
                                          </p:val>
                                        </p:tav>
                                        <p:tav tm="100000">
                                          <p:val>
                                            <p:strVal val="#ppt_y-(0.354*#ppt_w-0.172*#ppt_h)-#ppt_h/2"/>
                                          </p:val>
                                        </p:tav>
                                      </p:tavLst>
                                    </p:anim>
                                    <p:anim calcmode="lin" valueType="num">
                                      <p:cBhvr>
                                        <p:cTn id="110" dur="68" fill="hold">
                                          <p:stCondLst>
                                            <p:cond delay="432"/>
                                          </p:stCondLst>
                                        </p:cTn>
                                        <p:tgtEl>
                                          <p:spTgt spid="44"/>
                                        </p:tgtEl>
                                        <p:attrNameLst>
                                          <p:attrName>ppt_y</p:attrName>
                                        </p:attrNameLst>
                                      </p:cBhvr>
                                      <p:tavLst>
                                        <p:tav tm="0">
                                          <p:val>
                                            <p:strVal val="#ppt_y-(0.354*#ppt_w-0.172*#ppt_h)"/>
                                          </p:val>
                                        </p:tav>
                                        <p:tav tm="100000">
                                          <p:val>
                                            <p:strVal val="#ppt_y"/>
                                          </p:val>
                                        </p:tav>
                                      </p:tavLst>
                                    </p:anim>
                                  </p:childTnLst>
                                </p:cTn>
                              </p:par>
                            </p:childTnLst>
                          </p:cTn>
                        </p:par>
                      </p:childTnLst>
                    </p:cTn>
                  </p:par>
                  <p:par>
                    <p:cTn id="111" fill="hold" nodeType="clickPar">
                      <p:stCondLst>
                        <p:cond delay="indefinite"/>
                      </p:stCondLst>
                      <p:childTnLst>
                        <p:par>
                          <p:cTn id="112" fill="hold" nodeType="withGroup">
                            <p:stCondLst>
                              <p:cond delay="0"/>
                            </p:stCondLst>
                            <p:childTnLst>
                              <p:par>
                                <p:cTn id="113" presetID="25" presetClass="entr" presetSubtype="0" fill="hold" nodeType="click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p:cTn id="115"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118" dur="1000" fill="hold"/>
                                        <p:tgtEl>
                                          <p:spTgt spid="36"/>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36"/>
                                        </p:tgtEl>
                                      </p:cBhvr>
                                    </p:animEffect>
                                  </p:childTnLst>
                                </p:cTn>
                              </p:par>
                              <p:par>
                                <p:cTn id="123" presetID="25" presetClass="entr" presetSubtype="0" fill="hold" grpId="0" nodeType="withEffect">
                                  <p:stCondLst>
                                    <p:cond delay="0"/>
                                  </p:stCondLst>
                                  <p:childTnLst>
                                    <p:set>
                                      <p:cBhvr>
                                        <p:cTn id="124" dur="1" fill="hold">
                                          <p:stCondLst>
                                            <p:cond delay="0"/>
                                          </p:stCondLst>
                                        </p:cTn>
                                        <p:tgtEl>
                                          <p:spTgt spid="51"/>
                                        </p:tgtEl>
                                        <p:attrNameLst>
                                          <p:attrName>style.visibility</p:attrName>
                                        </p:attrNameLst>
                                      </p:cBhvr>
                                      <p:to>
                                        <p:strVal val="visible"/>
                                      </p:to>
                                    </p:set>
                                    <p:anim calcmode="lin" valueType="num">
                                      <p:cBhvr>
                                        <p:cTn id="125"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126"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127"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128" dur="1000" fill="hold"/>
                                        <p:tgtEl>
                                          <p:spTgt spid="51"/>
                                        </p:tgtEl>
                                        <p:attrNameLst>
                                          <p:attrName>ppt_h</p:attrName>
                                        </p:attrNameLst>
                                      </p:cBhvr>
                                      <p:tavLst>
                                        <p:tav tm="0">
                                          <p:val>
                                            <p:strVal val="#ppt_h"/>
                                          </p:val>
                                        </p:tav>
                                        <p:tav tm="100000">
                                          <p:val>
                                            <p:strVal val="#ppt_h"/>
                                          </p:val>
                                        </p:tav>
                                      </p:tavLst>
                                    </p:anim>
                                    <p:anim calcmode="lin" valueType="num">
                                      <p:cBhvr>
                                        <p:cTn id="129"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130"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131"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132" dur="1000" decel="50000">
                                          <p:stCondLst>
                                            <p:cond delay="0"/>
                                          </p:stCondLst>
                                        </p:cTn>
                                        <p:tgtEl>
                                          <p:spTgt spid="51"/>
                                        </p:tgtEl>
                                      </p:cBhvr>
                                    </p:animEffect>
                                  </p:childTnLst>
                                </p:cTn>
                              </p:par>
                            </p:childTnLst>
                          </p:cTn>
                        </p:par>
                      </p:childTnLst>
                    </p:cTn>
                  </p:par>
                  <p:par>
                    <p:cTn id="133" fill="hold" nodeType="clickPar">
                      <p:stCondLst>
                        <p:cond delay="indefinite"/>
                      </p:stCondLst>
                      <p:childTnLst>
                        <p:par>
                          <p:cTn id="134" fill="hold" nodeType="withGroup">
                            <p:stCondLst>
                              <p:cond delay="0"/>
                            </p:stCondLst>
                            <p:childTnLst>
                              <p:par>
                                <p:cTn id="135" presetID="38" presetClass="entr" presetSubtype="0" accel="50000" fill="hold" grpId="0" nodeType="clickEffect">
                                  <p:stCondLst>
                                    <p:cond delay="0"/>
                                  </p:stCondLst>
                                  <p:iterate type="lt">
                                    <p:tmPct val="50000"/>
                                  </p:iterate>
                                  <p:childTnLst>
                                    <p:set>
                                      <p:cBhvr>
                                        <p:cTn id="136" dur="1" fill="hold">
                                          <p:stCondLst>
                                            <p:cond delay="0"/>
                                          </p:stCondLst>
                                        </p:cTn>
                                        <p:tgtEl>
                                          <p:spTgt spid="45"/>
                                        </p:tgtEl>
                                        <p:attrNameLst>
                                          <p:attrName>style.visibility</p:attrName>
                                        </p:attrNameLst>
                                      </p:cBhvr>
                                      <p:to>
                                        <p:strVal val="visible"/>
                                      </p:to>
                                    </p:set>
                                    <p:set>
                                      <p:cBhvr>
                                        <p:cTn id="137" dur="227" fill="hold">
                                          <p:stCondLst>
                                            <p:cond delay="0"/>
                                          </p:stCondLst>
                                        </p:cTn>
                                        <p:tgtEl>
                                          <p:spTgt spid="45"/>
                                        </p:tgtEl>
                                        <p:attrNameLst>
                                          <p:attrName>style.rotation</p:attrName>
                                        </p:attrNameLst>
                                      </p:cBhvr>
                                      <p:to>
                                        <p:strVal val="-45.0"/>
                                      </p:to>
                                    </p:set>
                                    <p:anim calcmode="lin" valueType="num">
                                      <p:cBhvr>
                                        <p:cTn id="138" dur="227" fill="hold">
                                          <p:stCondLst>
                                            <p:cond delay="227"/>
                                          </p:stCondLst>
                                        </p:cTn>
                                        <p:tgtEl>
                                          <p:spTgt spid="45"/>
                                        </p:tgtEl>
                                        <p:attrNameLst>
                                          <p:attrName>style.rotation</p:attrName>
                                        </p:attrNameLst>
                                      </p:cBhvr>
                                      <p:tavLst>
                                        <p:tav tm="0">
                                          <p:val>
                                            <p:fltVal val="-45"/>
                                          </p:val>
                                        </p:tav>
                                        <p:tav tm="69900">
                                          <p:val>
                                            <p:fltVal val="45"/>
                                          </p:val>
                                        </p:tav>
                                        <p:tav tm="100000">
                                          <p:val>
                                            <p:fltVal val="0"/>
                                          </p:val>
                                        </p:tav>
                                      </p:tavLst>
                                    </p:anim>
                                    <p:anim calcmode="lin" valueType="num">
                                      <p:cBhvr>
                                        <p:cTn id="139" dur="227" fill="hold">
                                          <p:stCondLst>
                                            <p:cond delay="0"/>
                                          </p:stCondLst>
                                        </p:cTn>
                                        <p:tgtEl>
                                          <p:spTgt spid="45"/>
                                        </p:tgtEl>
                                        <p:attrNameLst>
                                          <p:attrName>ppt_y</p:attrName>
                                        </p:attrNameLst>
                                      </p:cBhvr>
                                      <p:tavLst>
                                        <p:tav tm="0">
                                          <p:val>
                                            <p:strVal val="#ppt_y-1"/>
                                          </p:val>
                                        </p:tav>
                                        <p:tav tm="100000">
                                          <p:val>
                                            <p:strVal val="#ppt_y-(0.354*#ppt_w-0.172*#ppt_h)"/>
                                          </p:val>
                                        </p:tav>
                                      </p:tavLst>
                                    </p:anim>
                                    <p:anim calcmode="lin" valueType="num">
                                      <p:cBhvr>
                                        <p:cTn id="140" dur="78" decel="50000" autoRev="1" fill="hold">
                                          <p:stCondLst>
                                            <p:cond delay="227"/>
                                          </p:stCondLst>
                                        </p:cTn>
                                        <p:tgtEl>
                                          <p:spTgt spid="45"/>
                                        </p:tgtEl>
                                        <p:attrNameLst>
                                          <p:attrName>ppt_y</p:attrName>
                                        </p:attrNameLst>
                                      </p:cBhvr>
                                      <p:tavLst>
                                        <p:tav tm="0">
                                          <p:val>
                                            <p:strVal val="#ppt_y-(0.354*#ppt_w-0.172*#ppt_h)"/>
                                          </p:val>
                                        </p:tav>
                                        <p:tav tm="100000">
                                          <p:val>
                                            <p:strVal val="#ppt_y-(0.354*#ppt_w-0.172*#ppt_h)-#ppt_h/2"/>
                                          </p:val>
                                        </p:tav>
                                      </p:tavLst>
                                    </p:anim>
                                    <p:anim calcmode="lin" valueType="num">
                                      <p:cBhvr>
                                        <p:cTn id="141" dur="68" fill="hold">
                                          <p:stCondLst>
                                            <p:cond delay="432"/>
                                          </p:stCondLst>
                                        </p:cTn>
                                        <p:tgtEl>
                                          <p:spTgt spid="45"/>
                                        </p:tgtEl>
                                        <p:attrNameLst>
                                          <p:attrName>ppt_y</p:attrName>
                                        </p:attrNameLst>
                                      </p:cBhvr>
                                      <p:tavLst>
                                        <p:tav tm="0">
                                          <p:val>
                                            <p:strVal val="#ppt_y-(0.354*#ppt_w-0.172*#ppt_h)"/>
                                          </p:val>
                                        </p:tav>
                                        <p:tav tm="100000">
                                          <p:val>
                                            <p:strVal val="#ppt_y"/>
                                          </p:val>
                                        </p:tav>
                                      </p:tavLst>
                                    </p:anim>
                                  </p:childTnLst>
                                </p:cTn>
                              </p:par>
                            </p:childTnLst>
                          </p:cTn>
                        </p:par>
                      </p:childTnLst>
                    </p:cTn>
                  </p:par>
                  <p:par>
                    <p:cTn id="142" fill="hold" nodeType="clickPar">
                      <p:stCondLst>
                        <p:cond delay="indefinite"/>
                      </p:stCondLst>
                      <p:childTnLst>
                        <p:par>
                          <p:cTn id="143" fill="hold" nodeType="withGroup">
                            <p:stCondLst>
                              <p:cond delay="0"/>
                            </p:stCondLst>
                            <p:childTnLst>
                              <p:par>
                                <p:cTn id="144" presetID="25" presetClass="entr" presetSubtype="0" fill="hold" nodeType="clickEffect">
                                  <p:stCondLst>
                                    <p:cond delay="0"/>
                                  </p:stCondLst>
                                  <p:childTnLst>
                                    <p:set>
                                      <p:cBhvr>
                                        <p:cTn id="145" dur="1" fill="hold">
                                          <p:stCondLst>
                                            <p:cond delay="0"/>
                                          </p:stCondLst>
                                        </p:cTn>
                                        <p:tgtEl>
                                          <p:spTgt spid="35"/>
                                        </p:tgtEl>
                                        <p:attrNameLst>
                                          <p:attrName>style.visibility</p:attrName>
                                        </p:attrNameLst>
                                      </p:cBhvr>
                                      <p:to>
                                        <p:strVal val="visible"/>
                                      </p:to>
                                    </p:set>
                                    <p:anim calcmode="lin" valueType="num">
                                      <p:cBhvr>
                                        <p:cTn id="146"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147"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148"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149" dur="1000" fill="hold"/>
                                        <p:tgtEl>
                                          <p:spTgt spid="35"/>
                                        </p:tgtEl>
                                        <p:attrNameLst>
                                          <p:attrName>ppt_h</p:attrName>
                                        </p:attrNameLst>
                                      </p:cBhvr>
                                      <p:tavLst>
                                        <p:tav tm="0">
                                          <p:val>
                                            <p:strVal val="#ppt_h"/>
                                          </p:val>
                                        </p:tav>
                                        <p:tav tm="100000">
                                          <p:val>
                                            <p:strVal val="#ppt_h"/>
                                          </p:val>
                                        </p:tav>
                                      </p:tavLst>
                                    </p:anim>
                                    <p:anim calcmode="lin" valueType="num">
                                      <p:cBhvr>
                                        <p:cTn id="150"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151"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152"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153" dur="1000" decel="50000">
                                          <p:stCondLst>
                                            <p:cond delay="0"/>
                                          </p:stCondLst>
                                        </p:cTn>
                                        <p:tgtEl>
                                          <p:spTgt spid="35"/>
                                        </p:tgtEl>
                                      </p:cBhvr>
                                    </p:animEffect>
                                  </p:childTnLst>
                                </p:cTn>
                              </p:par>
                              <p:par>
                                <p:cTn id="154" presetID="25" presetClass="entr" presetSubtype="0" fill="hold" grpId="0" nodeType="withEffect">
                                  <p:stCondLst>
                                    <p:cond delay="0"/>
                                  </p:stCondLst>
                                  <p:childTnLst>
                                    <p:set>
                                      <p:cBhvr>
                                        <p:cTn id="155" dur="1" fill="hold">
                                          <p:stCondLst>
                                            <p:cond delay="0"/>
                                          </p:stCondLst>
                                        </p:cTn>
                                        <p:tgtEl>
                                          <p:spTgt spid="52"/>
                                        </p:tgtEl>
                                        <p:attrNameLst>
                                          <p:attrName>style.visibility</p:attrName>
                                        </p:attrNameLst>
                                      </p:cBhvr>
                                      <p:to>
                                        <p:strVal val="visible"/>
                                      </p:to>
                                    </p:set>
                                    <p:anim calcmode="lin" valueType="num">
                                      <p:cBhvr>
                                        <p:cTn id="156" dur="500" decel="50000" fill="hold">
                                          <p:stCondLst>
                                            <p:cond delay="0"/>
                                          </p:stCondLst>
                                        </p:cTn>
                                        <p:tgtEl>
                                          <p:spTgt spid="52"/>
                                        </p:tgtEl>
                                        <p:attrNameLst>
                                          <p:attrName>style.rotation</p:attrName>
                                        </p:attrNameLst>
                                      </p:cBhvr>
                                      <p:tavLst>
                                        <p:tav tm="0">
                                          <p:val>
                                            <p:fltVal val="-90"/>
                                          </p:val>
                                        </p:tav>
                                        <p:tav tm="100000">
                                          <p:val>
                                            <p:fltVal val="0"/>
                                          </p:val>
                                        </p:tav>
                                      </p:tavLst>
                                    </p:anim>
                                    <p:anim calcmode="lin" valueType="num">
                                      <p:cBhvr>
                                        <p:cTn id="157" dur="500" decel="50000" fill="hold">
                                          <p:stCondLst>
                                            <p:cond delay="0"/>
                                          </p:stCondLst>
                                        </p:cTn>
                                        <p:tgtEl>
                                          <p:spTgt spid="52"/>
                                        </p:tgtEl>
                                        <p:attrNameLst>
                                          <p:attrName>ppt_w</p:attrName>
                                        </p:attrNameLst>
                                      </p:cBhvr>
                                      <p:tavLst>
                                        <p:tav tm="0">
                                          <p:val>
                                            <p:strVal val="#ppt_w"/>
                                          </p:val>
                                        </p:tav>
                                        <p:tav tm="100000">
                                          <p:val>
                                            <p:strVal val="#ppt_w*.05"/>
                                          </p:val>
                                        </p:tav>
                                      </p:tavLst>
                                    </p:anim>
                                    <p:anim calcmode="lin" valueType="num">
                                      <p:cBhvr>
                                        <p:cTn id="158" dur="500" accel="50000" fill="hold">
                                          <p:stCondLst>
                                            <p:cond delay="500"/>
                                          </p:stCondLst>
                                        </p:cTn>
                                        <p:tgtEl>
                                          <p:spTgt spid="52"/>
                                        </p:tgtEl>
                                        <p:attrNameLst>
                                          <p:attrName>ppt_w</p:attrName>
                                        </p:attrNameLst>
                                      </p:cBhvr>
                                      <p:tavLst>
                                        <p:tav tm="0">
                                          <p:val>
                                            <p:strVal val="#ppt_w*.05"/>
                                          </p:val>
                                        </p:tav>
                                        <p:tav tm="100000">
                                          <p:val>
                                            <p:strVal val="#ppt_w"/>
                                          </p:val>
                                        </p:tav>
                                      </p:tavLst>
                                    </p:anim>
                                    <p:anim calcmode="lin" valueType="num">
                                      <p:cBhvr>
                                        <p:cTn id="159" dur="1000" fill="hold"/>
                                        <p:tgtEl>
                                          <p:spTgt spid="52"/>
                                        </p:tgtEl>
                                        <p:attrNameLst>
                                          <p:attrName>ppt_h</p:attrName>
                                        </p:attrNameLst>
                                      </p:cBhvr>
                                      <p:tavLst>
                                        <p:tav tm="0">
                                          <p:val>
                                            <p:strVal val="#ppt_h"/>
                                          </p:val>
                                        </p:tav>
                                        <p:tav tm="100000">
                                          <p:val>
                                            <p:strVal val="#ppt_h"/>
                                          </p:val>
                                        </p:tav>
                                      </p:tavLst>
                                    </p:anim>
                                    <p:anim calcmode="lin" valueType="num">
                                      <p:cBhvr>
                                        <p:cTn id="160" dur="500" decel="50000" fill="hold">
                                          <p:stCondLst>
                                            <p:cond delay="0"/>
                                          </p:stCondLst>
                                        </p:cTn>
                                        <p:tgtEl>
                                          <p:spTgt spid="52"/>
                                        </p:tgtEl>
                                        <p:attrNameLst>
                                          <p:attrName>ppt_x</p:attrName>
                                        </p:attrNameLst>
                                      </p:cBhvr>
                                      <p:tavLst>
                                        <p:tav tm="0">
                                          <p:val>
                                            <p:strVal val="#ppt_x+.4"/>
                                          </p:val>
                                        </p:tav>
                                        <p:tav tm="100000">
                                          <p:val>
                                            <p:strVal val="#ppt_x"/>
                                          </p:val>
                                        </p:tav>
                                      </p:tavLst>
                                    </p:anim>
                                    <p:anim calcmode="lin" valueType="num">
                                      <p:cBhvr>
                                        <p:cTn id="161" dur="500" decel="50000" fill="hold">
                                          <p:stCondLst>
                                            <p:cond delay="0"/>
                                          </p:stCondLst>
                                        </p:cTn>
                                        <p:tgtEl>
                                          <p:spTgt spid="52"/>
                                        </p:tgtEl>
                                        <p:attrNameLst>
                                          <p:attrName>ppt_y</p:attrName>
                                        </p:attrNameLst>
                                      </p:cBhvr>
                                      <p:tavLst>
                                        <p:tav tm="0">
                                          <p:val>
                                            <p:strVal val="#ppt_y-.2"/>
                                          </p:val>
                                        </p:tav>
                                        <p:tav tm="100000">
                                          <p:val>
                                            <p:strVal val="#ppt_y+.1"/>
                                          </p:val>
                                        </p:tav>
                                      </p:tavLst>
                                    </p:anim>
                                    <p:anim calcmode="lin" valueType="num">
                                      <p:cBhvr>
                                        <p:cTn id="162" dur="500" accel="50000" fill="hold">
                                          <p:stCondLst>
                                            <p:cond delay="500"/>
                                          </p:stCondLst>
                                        </p:cTn>
                                        <p:tgtEl>
                                          <p:spTgt spid="52"/>
                                        </p:tgtEl>
                                        <p:attrNameLst>
                                          <p:attrName>ppt_y</p:attrName>
                                        </p:attrNameLst>
                                      </p:cBhvr>
                                      <p:tavLst>
                                        <p:tav tm="0">
                                          <p:val>
                                            <p:strVal val="#ppt_y+.1"/>
                                          </p:val>
                                        </p:tav>
                                        <p:tav tm="100000">
                                          <p:val>
                                            <p:strVal val="#ppt_y"/>
                                          </p:val>
                                        </p:tav>
                                      </p:tavLst>
                                    </p:anim>
                                    <p:animEffect transition="in" filter="fade">
                                      <p:cBhvr>
                                        <p:cTn id="163" dur="1000" decel="50000">
                                          <p:stCondLst>
                                            <p:cond delay="0"/>
                                          </p:stCondLst>
                                        </p:cTn>
                                        <p:tgtEl>
                                          <p:spTgt spid="52"/>
                                        </p:tgtEl>
                                      </p:cBhvr>
                                    </p:animEffect>
                                  </p:childTnLst>
                                </p:cTn>
                              </p:par>
                            </p:childTnLst>
                          </p:cTn>
                        </p:par>
                      </p:childTnLst>
                    </p:cTn>
                  </p:par>
                  <p:par>
                    <p:cTn id="164" fill="hold" nodeType="clickPar">
                      <p:stCondLst>
                        <p:cond delay="indefinite"/>
                      </p:stCondLst>
                      <p:childTnLst>
                        <p:par>
                          <p:cTn id="165" fill="hold" nodeType="withGroup">
                            <p:stCondLst>
                              <p:cond delay="0"/>
                            </p:stCondLst>
                            <p:childTnLst>
                              <p:par>
                                <p:cTn id="166" presetID="38" presetClass="entr" presetSubtype="0" accel="50000" fill="hold" grpId="0" nodeType="clickEffect">
                                  <p:stCondLst>
                                    <p:cond delay="0"/>
                                  </p:stCondLst>
                                  <p:iterate type="lt">
                                    <p:tmPct val="50000"/>
                                  </p:iterate>
                                  <p:childTnLst>
                                    <p:set>
                                      <p:cBhvr>
                                        <p:cTn id="167" dur="1" fill="hold">
                                          <p:stCondLst>
                                            <p:cond delay="0"/>
                                          </p:stCondLst>
                                        </p:cTn>
                                        <p:tgtEl>
                                          <p:spTgt spid="46"/>
                                        </p:tgtEl>
                                        <p:attrNameLst>
                                          <p:attrName>style.visibility</p:attrName>
                                        </p:attrNameLst>
                                      </p:cBhvr>
                                      <p:to>
                                        <p:strVal val="visible"/>
                                      </p:to>
                                    </p:set>
                                    <p:set>
                                      <p:cBhvr>
                                        <p:cTn id="168" dur="227" fill="hold">
                                          <p:stCondLst>
                                            <p:cond delay="0"/>
                                          </p:stCondLst>
                                        </p:cTn>
                                        <p:tgtEl>
                                          <p:spTgt spid="46"/>
                                        </p:tgtEl>
                                        <p:attrNameLst>
                                          <p:attrName>style.rotation</p:attrName>
                                        </p:attrNameLst>
                                      </p:cBhvr>
                                      <p:to>
                                        <p:strVal val="-45.0"/>
                                      </p:to>
                                    </p:set>
                                    <p:anim calcmode="lin" valueType="num">
                                      <p:cBhvr>
                                        <p:cTn id="169" dur="227" fill="hold">
                                          <p:stCondLst>
                                            <p:cond delay="227"/>
                                          </p:stCondLst>
                                        </p:cTn>
                                        <p:tgtEl>
                                          <p:spTgt spid="46"/>
                                        </p:tgtEl>
                                        <p:attrNameLst>
                                          <p:attrName>style.rotation</p:attrName>
                                        </p:attrNameLst>
                                      </p:cBhvr>
                                      <p:tavLst>
                                        <p:tav tm="0">
                                          <p:val>
                                            <p:fltVal val="-45"/>
                                          </p:val>
                                        </p:tav>
                                        <p:tav tm="69900">
                                          <p:val>
                                            <p:fltVal val="45"/>
                                          </p:val>
                                        </p:tav>
                                        <p:tav tm="100000">
                                          <p:val>
                                            <p:fltVal val="0"/>
                                          </p:val>
                                        </p:tav>
                                      </p:tavLst>
                                    </p:anim>
                                    <p:anim calcmode="lin" valueType="num">
                                      <p:cBhvr>
                                        <p:cTn id="170" dur="227" fill="hold">
                                          <p:stCondLst>
                                            <p:cond delay="0"/>
                                          </p:stCondLst>
                                        </p:cTn>
                                        <p:tgtEl>
                                          <p:spTgt spid="46"/>
                                        </p:tgtEl>
                                        <p:attrNameLst>
                                          <p:attrName>ppt_y</p:attrName>
                                        </p:attrNameLst>
                                      </p:cBhvr>
                                      <p:tavLst>
                                        <p:tav tm="0">
                                          <p:val>
                                            <p:strVal val="#ppt_y-1"/>
                                          </p:val>
                                        </p:tav>
                                        <p:tav tm="100000">
                                          <p:val>
                                            <p:strVal val="#ppt_y-(0.354*#ppt_w-0.172*#ppt_h)"/>
                                          </p:val>
                                        </p:tav>
                                      </p:tavLst>
                                    </p:anim>
                                    <p:anim calcmode="lin" valueType="num">
                                      <p:cBhvr>
                                        <p:cTn id="171" dur="78" decel="50000" autoRev="1" fill="hold">
                                          <p:stCondLst>
                                            <p:cond delay="227"/>
                                          </p:stCondLst>
                                        </p:cTn>
                                        <p:tgtEl>
                                          <p:spTgt spid="46"/>
                                        </p:tgtEl>
                                        <p:attrNameLst>
                                          <p:attrName>ppt_y</p:attrName>
                                        </p:attrNameLst>
                                      </p:cBhvr>
                                      <p:tavLst>
                                        <p:tav tm="0">
                                          <p:val>
                                            <p:strVal val="#ppt_y-(0.354*#ppt_w-0.172*#ppt_h)"/>
                                          </p:val>
                                        </p:tav>
                                        <p:tav tm="100000">
                                          <p:val>
                                            <p:strVal val="#ppt_y-(0.354*#ppt_w-0.172*#ppt_h)-#ppt_h/2"/>
                                          </p:val>
                                        </p:tav>
                                      </p:tavLst>
                                    </p:anim>
                                    <p:anim calcmode="lin" valueType="num">
                                      <p:cBhvr>
                                        <p:cTn id="172" dur="68" fill="hold">
                                          <p:stCondLst>
                                            <p:cond delay="432"/>
                                          </p:stCondLst>
                                        </p:cTn>
                                        <p:tgtEl>
                                          <p:spTgt spid="4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8" grpId="0"/>
      <p:bldP spid="49" grpId="0"/>
      <p:bldP spid="50" grpId="0"/>
      <p:bldP spid="51" grpId="0"/>
      <p:bldP spid="52" grpId="0"/>
      <p:bldP spid="20" grpId="0"/>
    </p:bldLst>
  </p:timing>
</p:sld>
</file>

<file path=ppt/theme/theme1.xml><?xml version="1.0" encoding="utf-8"?>
<a:theme xmlns:a="http://schemas.openxmlformats.org/drawingml/2006/main" name="第一PPT，www.1ppt.com">
  <a:themeElements>
    <a:clrScheme name="紫色科技演示模板 1">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fontScheme name="紫色科技演示模板">
      <a:majorFont>
        <a:latin typeface="Verdana"/>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紫色科技演示模板 1">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clrMap bg1="lt1" tx1="dk1" bg2="lt2" tx2="dk2" accent1="accent1" accent2="accent2" accent3="accent3" accent4="accent4" accent5="accent5" accent6="accent6" hlink="hlink" folHlink="folHlink"/>
    </a:extraClrScheme>
    <a:extraClrScheme>
      <a:clrScheme name="紫色科技演示模板 2">
        <a:dk1>
          <a:srgbClr val="000000"/>
        </a:dk1>
        <a:lt1>
          <a:srgbClr val="FFFFFF"/>
        </a:lt1>
        <a:dk2>
          <a:srgbClr val="004644"/>
        </a:dk2>
        <a:lt2>
          <a:srgbClr val="969696"/>
        </a:lt2>
        <a:accent1>
          <a:srgbClr val="CCCC00"/>
        </a:accent1>
        <a:accent2>
          <a:srgbClr val="4B9191"/>
        </a:accent2>
        <a:accent3>
          <a:srgbClr val="FFFFFF"/>
        </a:accent3>
        <a:accent4>
          <a:srgbClr val="000000"/>
        </a:accent4>
        <a:accent5>
          <a:srgbClr val="E2E2AA"/>
        </a:accent5>
        <a:accent6>
          <a:srgbClr val="438383"/>
        </a:accent6>
        <a:hlink>
          <a:srgbClr val="B1C9C9"/>
        </a:hlink>
        <a:folHlink>
          <a:srgbClr val="CCFFCC"/>
        </a:folHlink>
      </a:clrScheme>
      <a:clrMap bg1="lt1" tx1="dk1" bg2="lt2" tx2="dk2" accent1="accent1" accent2="accent2" accent3="accent3" accent4="accent4" accent5="accent5" accent6="accent6" hlink="hlink" folHlink="folHlink"/>
    </a:extraClrScheme>
    <a:extraClrScheme>
      <a:clrScheme name="紫色科技演示模板 3">
        <a:dk1>
          <a:srgbClr val="000000"/>
        </a:dk1>
        <a:lt1>
          <a:srgbClr val="FFFFFF"/>
        </a:lt1>
        <a:dk2>
          <a:srgbClr val="32147E"/>
        </a:dk2>
        <a:lt2>
          <a:srgbClr val="969696"/>
        </a:lt2>
        <a:accent1>
          <a:srgbClr val="99CC00"/>
        </a:accent1>
        <a:accent2>
          <a:srgbClr val="836CF8"/>
        </a:accent2>
        <a:accent3>
          <a:srgbClr val="FFFFFF"/>
        </a:accent3>
        <a:accent4>
          <a:srgbClr val="000000"/>
        </a:accent4>
        <a:accent5>
          <a:srgbClr val="CAE2AA"/>
        </a:accent5>
        <a:accent6>
          <a:srgbClr val="7661E1"/>
        </a:accent6>
        <a:hlink>
          <a:srgbClr val="99CCFF"/>
        </a:hlink>
        <a:folHlink>
          <a:srgbClr val="CC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1532</TotalTime>
  <Pages>0</Pages>
  <Words>1814</Words>
  <Characters>0</Characters>
  <Application>Microsoft Office PowerPoint</Application>
  <DocSecurity>0</DocSecurity>
  <PresentationFormat>全屏显示(16:9)</PresentationFormat>
  <Lines>0</Lines>
  <Paragraphs>253</Paragraphs>
  <Slides>27</Slides>
  <Notes>26</Notes>
  <HiddenSlides>0</HiddenSlides>
  <MMClips>0</MMClips>
  <ScaleCrop>false</ScaleCrop>
  <HeadingPairs>
    <vt:vector size="6" baseType="variant">
      <vt:variant>
        <vt:lpstr>主题</vt:lpstr>
      </vt:variant>
      <vt:variant>
        <vt:i4>2</vt:i4>
      </vt:variant>
      <vt:variant>
        <vt:lpstr>幻灯片标题</vt:lpstr>
      </vt:variant>
      <vt:variant>
        <vt:i4>27</vt:i4>
      </vt:variant>
      <vt:variant>
        <vt:lpstr>自定义放映</vt:lpstr>
      </vt:variant>
      <vt:variant>
        <vt:i4>1</vt:i4>
      </vt:variant>
    </vt:vector>
  </HeadingPairs>
  <TitlesOfParts>
    <vt:vector size="30"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茶文化</dc:title>
  <dc:creator>第一PPT</dc:creator>
  <cp:keywords>www.1ppt.com</cp:keywords>
  <cp:lastModifiedBy>Windows User</cp:lastModifiedBy>
  <cp:revision>258</cp:revision>
  <dcterms:created xsi:type="dcterms:W3CDTF">2012-07-31T01:40:29Z</dcterms:created>
  <dcterms:modified xsi:type="dcterms:W3CDTF">2018-11-01T15:10:31Z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2052-9.1.0.4047</vt:lpwstr>
  </property>
</Properties>
</file>