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28"/>
  </p:notesMasterIdLst>
  <p:sldIdLst>
    <p:sldId id="261" r:id="rId3"/>
    <p:sldId id="308" r:id="rId4"/>
    <p:sldId id="305" r:id="rId5"/>
    <p:sldId id="316" r:id="rId6"/>
    <p:sldId id="334" r:id="rId7"/>
    <p:sldId id="335" r:id="rId8"/>
    <p:sldId id="340" r:id="rId9"/>
    <p:sldId id="330" r:id="rId10"/>
    <p:sldId id="315" r:id="rId11"/>
    <p:sldId id="327" r:id="rId12"/>
    <p:sldId id="318" r:id="rId13"/>
    <p:sldId id="319" r:id="rId14"/>
    <p:sldId id="320" r:id="rId15"/>
    <p:sldId id="314" r:id="rId16"/>
    <p:sldId id="328" r:id="rId17"/>
    <p:sldId id="322" r:id="rId18"/>
    <p:sldId id="323" r:id="rId19"/>
    <p:sldId id="324" r:id="rId20"/>
    <p:sldId id="304" r:id="rId21"/>
    <p:sldId id="329" r:id="rId22"/>
    <p:sldId id="307" r:id="rId23"/>
    <p:sldId id="325" r:id="rId24"/>
    <p:sldId id="326" r:id="rId25"/>
    <p:sldId id="267" r:id="rId26"/>
    <p:sldId id="341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82B8"/>
    <a:srgbClr val="064C7C"/>
    <a:srgbClr val="D8271C"/>
    <a:srgbClr val="F5F7EA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33" d="100"/>
          <a:sy n="33" d="100"/>
        </p:scale>
        <p:origin x="-1062" y="-21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233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1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892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6237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319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53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5547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8483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9962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219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5440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5780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133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9960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3103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9106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82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791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7140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7341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7465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720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273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00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970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837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430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931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181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37955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5737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649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11068428" y="19806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www.1ppt.com/hangye/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www.1ppt.com/sucai/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www.1ppt.com/tubiao/    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www.1ppt.com/powerpoint/      </a:t>
            </a: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www.1ppt.com/excel/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www.1ppt.com/kejian/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www.1ppt.com/shiti/  </a:t>
            </a: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ea typeface="宋体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214620" cy="644691"/>
          </a:xfrm>
          <a:prstGeom prst="rect">
            <a:avLst/>
          </a:prstGeom>
        </p:spPr>
      </p:pic>
      <p:sp>
        <p:nvSpPr>
          <p:cNvPr id="2" name="文本框 37"/>
          <p:cNvSpPr txBox="1"/>
          <p:nvPr userDrawn="1"/>
        </p:nvSpPr>
        <p:spPr>
          <a:xfrm>
            <a:off x="335360" y="91624"/>
            <a:ext cx="2010410" cy="459105"/>
          </a:xfrm>
          <a:prstGeom prst="rect">
            <a:avLst/>
          </a:prstGeom>
          <a:noFill/>
        </p:spPr>
        <p:txBody>
          <a:bodyPr wrap="none" lIns="91389" tIns="45694" rIns="91389" bIns="45694" rtlCol="0">
            <a:spAutoFit/>
          </a:bodyPr>
          <a:lstStyle/>
          <a:p>
            <a:pPr lvl="0" defTabSz="685165">
              <a:defRPr/>
            </a:pPr>
            <a:r>
              <a:rPr lang="zh-CN" altLang="en-US" sz="2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单击输入标题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 userDrawn="1"/>
        </p:nvSpPr>
        <p:spPr>
          <a:xfrm>
            <a:off x="463463" y="363255"/>
            <a:ext cx="11248373" cy="612522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3950854" y="55199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dirty="0">
                <a:solidFill>
                  <a:sysClr val="windowText" lastClr="000000"/>
                </a:solidFill>
                <a:latin typeface="方正卡通简体" panose="02000000000000000000" pitchFamily="2" charset="-122"/>
                <a:ea typeface="方正卡通简体" panose="02000000000000000000" pitchFamily="2" charset="-122"/>
                <a:cs typeface="经典综艺体简" panose="02010609000101010101" pitchFamily="49" charset="-122"/>
              </a:rPr>
              <a:t>请输入您的标题</a:t>
            </a:r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30D83417-4C6E-414C-A667-EC3C707E4946}" type="datetimeFigureOut">
              <a:rPr lang="zh-CN" altLang="en-US" smtClean="0"/>
              <a:t>2018/11/4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1EBA7AD-2DB0-468E-8EB7-C4A4C8EBFAD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028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609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02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198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323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image" Target="../media/image26.png"/><Relationship Id="rId4" Type="http://schemas.openxmlformats.org/officeDocument/2006/relationships/tags" Target="../tags/tag5.xml"/><Relationship Id="rId9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audio" Target="../media/audio1.wav"/><Relationship Id="rId9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1595" y="-35560"/>
            <a:ext cx="12273915" cy="6925310"/>
          </a:xfrm>
          <a:prstGeom prst="rect">
            <a:avLst/>
          </a:prstGeom>
          <a:solidFill>
            <a:srgbClr val="064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595" y="-35560"/>
            <a:ext cx="12309475" cy="6925310"/>
          </a:xfrm>
          <a:prstGeom prst="rect">
            <a:avLst/>
          </a:prstGeom>
          <a:solidFill>
            <a:srgbClr val="1782B8"/>
          </a:solidFill>
          <a:ln>
            <a:solidFill>
              <a:schemeClr val="accent1"/>
            </a:solidFill>
          </a:ln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605" y="-36195"/>
            <a:ext cx="12309475" cy="6925310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1595" y="2845435"/>
            <a:ext cx="4707890" cy="4431665"/>
          </a:xfrm>
          <a:prstGeom prst="rect">
            <a:avLst/>
          </a:prstGeom>
        </p:spPr>
      </p:pic>
      <p:pic>
        <p:nvPicPr>
          <p:cNvPr id="8" name="图片 7" descr="7f220388c6dfe715d28eda2c0e2f537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6295" y="1075690"/>
            <a:ext cx="5701665" cy="5701665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3e9b674be9c88d24ddca6ba07fc0496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495" y="2113915"/>
            <a:ext cx="5163820" cy="30162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46760" y="2113915"/>
            <a:ext cx="292163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" name="矩形 6"/>
          <p:cNvSpPr/>
          <p:nvPr/>
        </p:nvSpPr>
        <p:spPr>
          <a:xfrm>
            <a:off x="746760" y="4073525"/>
            <a:ext cx="292163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8" name="矩形 7"/>
          <p:cNvSpPr/>
          <p:nvPr/>
        </p:nvSpPr>
        <p:spPr>
          <a:xfrm>
            <a:off x="8326120" y="2113915"/>
            <a:ext cx="292100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0" name="矩形 9"/>
          <p:cNvSpPr/>
          <p:nvPr/>
        </p:nvSpPr>
        <p:spPr>
          <a:xfrm>
            <a:off x="8326120" y="4073525"/>
            <a:ext cx="292100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852170" y="2056765"/>
            <a:ext cx="4972050" cy="337058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pic>
        <p:nvPicPr>
          <p:cNvPr id="6" name="图片 5" descr="5f5a4c85285bff90f7c4d1d4e533ddb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4220" y="1974215"/>
            <a:ext cx="1296035" cy="1296035"/>
          </a:xfrm>
          <a:prstGeom prst="rect">
            <a:avLst/>
          </a:prstGeom>
        </p:spPr>
      </p:pic>
      <p:pic>
        <p:nvPicPr>
          <p:cNvPr id="7" name="图片 6" descr="5f5a4c85285bff90f7c4d1d4e533ddb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6325" y="1974215"/>
            <a:ext cx="1296035" cy="1296035"/>
          </a:xfrm>
          <a:prstGeom prst="rect">
            <a:avLst/>
          </a:prstGeom>
        </p:spPr>
      </p:pic>
      <p:pic>
        <p:nvPicPr>
          <p:cNvPr id="8" name="图片 7" descr="5f5a4c85285bff90f7c4d1d4e533ddb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4220" y="3965575"/>
            <a:ext cx="1296035" cy="1296035"/>
          </a:xfrm>
          <a:prstGeom prst="rect">
            <a:avLst/>
          </a:prstGeom>
        </p:spPr>
      </p:pic>
      <p:pic>
        <p:nvPicPr>
          <p:cNvPr id="10" name="图片 9" descr="5f5a4c85285bff90f7c4d1d4e533ddb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6325" y="3965575"/>
            <a:ext cx="1296035" cy="12960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002780" y="2177415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" name="矩形 10"/>
          <p:cNvSpPr/>
          <p:nvPr/>
        </p:nvSpPr>
        <p:spPr>
          <a:xfrm>
            <a:off x="9853295" y="2219960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120255" y="4211320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4" name="矩形 13"/>
          <p:cNvSpPr/>
          <p:nvPr/>
        </p:nvSpPr>
        <p:spPr>
          <a:xfrm>
            <a:off x="9992360" y="4211320"/>
            <a:ext cx="1801495" cy="1050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bldLvl="0" animBg="1"/>
      <p:bldP spid="12" grpId="0"/>
      <p:bldP spid="11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21990" y="222948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5" name="图片 4" descr="88c220a8c5d6d4e3a6bc8860f2b6403b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95" y="1450975"/>
            <a:ext cx="2677795" cy="46278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21990" y="390652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" name="矩形 6"/>
          <p:cNvSpPr/>
          <p:nvPr/>
        </p:nvSpPr>
        <p:spPr>
          <a:xfrm>
            <a:off x="8595995" y="222948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pic>
        <p:nvPicPr>
          <p:cNvPr id="8" name="图片 7" descr="88c220a8c5d6d4e3a6bc8860f2b6403b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8200" y="1450975"/>
            <a:ext cx="2677795" cy="462788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95995" y="390652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6" grpId="0"/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80443"/>
            <a:ext cx="12192000" cy="4777557"/>
          </a:xfrm>
          <a:prstGeom prst="rect">
            <a:avLst/>
          </a:prstGeom>
        </p:spPr>
      </p:pic>
      <p:pic>
        <p:nvPicPr>
          <p:cNvPr id="5" name="图片 4" descr="5d54ebfe054ef717ff2e10ef44c62aab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300" y="3482975"/>
            <a:ext cx="3114040" cy="29197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685020" y="4045585"/>
            <a:ext cx="1613535" cy="22040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88795" y="1392555"/>
            <a:ext cx="8985250" cy="2027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9" name="文本框 8">
            <a:hlinkClick r:id="" action="ppaction://hlinkshowjump?jump=nextslide">
              <a:snd r:embed="rId7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249805" y="1053465"/>
            <a:ext cx="3712845" cy="2445513"/>
            <a:chOff x="2273" y="1593"/>
            <a:chExt cx="6899" cy="4544"/>
          </a:xfrm>
        </p:grpSpPr>
        <p:sp>
          <p:nvSpPr>
            <p:cNvPr id="6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504305" y="1053465"/>
            <a:ext cx="3712845" cy="2445513"/>
            <a:chOff x="2273" y="1593"/>
            <a:chExt cx="6899" cy="4544"/>
          </a:xfrm>
        </p:grpSpPr>
        <p:sp>
          <p:nvSpPr>
            <p:cNvPr id="19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50440" y="3484880"/>
            <a:ext cx="3712845" cy="2445513"/>
            <a:chOff x="2273" y="1593"/>
            <a:chExt cx="6899" cy="4544"/>
          </a:xfrm>
        </p:grpSpPr>
        <p:sp>
          <p:nvSpPr>
            <p:cNvPr id="23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04305" y="3484880"/>
            <a:ext cx="3712845" cy="2445513"/>
            <a:chOff x="2273" y="1593"/>
            <a:chExt cx="6899" cy="4544"/>
          </a:xfrm>
        </p:grpSpPr>
        <p:sp>
          <p:nvSpPr>
            <p:cNvPr id="27" name="矩形: 圆角 5"/>
            <p:cNvSpPr/>
            <p:nvPr/>
          </p:nvSpPr>
          <p:spPr>
            <a:xfrm>
              <a:off x="2273" y="2874"/>
              <a:ext cx="5380" cy="3206"/>
            </a:xfrm>
            <a:prstGeom prst="round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130063">
              <a:off x="5641" y="1593"/>
              <a:ext cx="3531" cy="3034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2758" y="3223"/>
              <a:ext cx="4660" cy="2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9" name="文本框 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sp>
        <p:nvSpPr>
          <p:cNvPr id="4" name="Rectangle 2"/>
          <p:cNvSpPr/>
          <p:nvPr/>
        </p:nvSpPr>
        <p:spPr>
          <a:xfrm>
            <a:off x="3308350" y="1830070"/>
            <a:ext cx="2305685" cy="159194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矩形 11"/>
          <p:cNvSpPr/>
          <p:nvPr/>
        </p:nvSpPr>
        <p:spPr>
          <a:xfrm>
            <a:off x="676275" y="216090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5" name="Rectangle 2"/>
          <p:cNvSpPr/>
          <p:nvPr/>
        </p:nvSpPr>
        <p:spPr>
          <a:xfrm>
            <a:off x="3308350" y="3968115"/>
            <a:ext cx="2305685" cy="159194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矩形 5"/>
          <p:cNvSpPr/>
          <p:nvPr/>
        </p:nvSpPr>
        <p:spPr>
          <a:xfrm>
            <a:off x="676275" y="429895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7" name="Rectangle 2"/>
          <p:cNvSpPr/>
          <p:nvPr/>
        </p:nvSpPr>
        <p:spPr>
          <a:xfrm>
            <a:off x="6388735" y="1830070"/>
            <a:ext cx="2305685" cy="159194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Rectangle 2"/>
          <p:cNvSpPr/>
          <p:nvPr/>
        </p:nvSpPr>
        <p:spPr>
          <a:xfrm>
            <a:off x="6388735" y="3968115"/>
            <a:ext cx="2305685" cy="1591945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矩形 9"/>
          <p:cNvSpPr/>
          <p:nvPr/>
        </p:nvSpPr>
        <p:spPr>
          <a:xfrm>
            <a:off x="8963025" y="2256155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11" name="矩形 10"/>
          <p:cNvSpPr/>
          <p:nvPr/>
        </p:nvSpPr>
        <p:spPr>
          <a:xfrm>
            <a:off x="8963025" y="4394200"/>
            <a:ext cx="253428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bldLvl="0" animBg="1"/>
      <p:bldP spid="12" grpId="0"/>
      <p:bldP spid="5" grpId="0" bldLvl="0" animBg="1"/>
      <p:bldP spid="6" grpId="0"/>
      <p:bldP spid="7" grpId="0" bldLvl="0" animBg="1"/>
      <p:bldP spid="8" grpId="0" bldLvl="0" animBg="1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31" name="千图PPT彼岸天：ID 8661124库_组合 30"/>
          <p:cNvGrpSpPr/>
          <p:nvPr>
            <p:custDataLst>
              <p:tags r:id="rId1"/>
            </p:custDataLst>
          </p:nvPr>
        </p:nvGrpSpPr>
        <p:grpSpPr>
          <a:xfrm>
            <a:off x="4774671" y="2194012"/>
            <a:ext cx="2420433" cy="3295941"/>
            <a:chOff x="4774671" y="1736812"/>
            <a:chExt cx="2420433" cy="3295941"/>
          </a:xfrm>
        </p:grpSpPr>
        <p:sp>
          <p:nvSpPr>
            <p:cNvPr id="6" name="Freeform: Shape 3"/>
            <p:cNvSpPr/>
            <p:nvPr/>
          </p:nvSpPr>
          <p:spPr>
            <a:xfrm>
              <a:off x="4774671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3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7"/>
            <p:cNvSpPr/>
            <p:nvPr/>
          </p:nvSpPr>
          <p:spPr>
            <a:xfrm>
              <a:off x="54596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6" name="Rectangle 13"/>
            <p:cNvSpPr/>
            <p:nvPr/>
          </p:nvSpPr>
          <p:spPr>
            <a:xfrm>
              <a:off x="4924415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24" name="Freeform: Shape 21"/>
            <p:cNvSpPr>
              <a:spLocks noChangeAspect="1"/>
            </p:cNvSpPr>
            <p:nvPr/>
          </p:nvSpPr>
          <p:spPr bwMode="auto">
            <a:xfrm>
              <a:off x="5772932" y="2357132"/>
              <a:ext cx="609685" cy="555432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2"/>
            </p:custDataLst>
          </p:nvPr>
        </p:nvGrpSpPr>
        <p:grpSpPr>
          <a:xfrm>
            <a:off x="2799579" y="2194012"/>
            <a:ext cx="2420434" cy="3295941"/>
            <a:chOff x="2799579" y="1736812"/>
            <a:chExt cx="2420434" cy="3295941"/>
          </a:xfrm>
        </p:grpSpPr>
        <p:sp>
          <p:nvSpPr>
            <p:cNvPr id="5" name="Freeform: Shape 2"/>
            <p:cNvSpPr/>
            <p:nvPr/>
          </p:nvSpPr>
          <p:spPr>
            <a:xfrm>
              <a:off x="279957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39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39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Rectangle 6"/>
            <p:cNvSpPr/>
            <p:nvPr/>
          </p:nvSpPr>
          <p:spPr>
            <a:xfrm>
              <a:off x="360619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5" name="Rectangle 12"/>
            <p:cNvSpPr/>
            <p:nvPr/>
          </p:nvSpPr>
          <p:spPr>
            <a:xfrm>
              <a:off x="2983805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25" name="Freeform: Shape 22"/>
            <p:cNvSpPr>
              <a:spLocks noChangeAspect="1"/>
            </p:cNvSpPr>
            <p:nvPr/>
          </p:nvSpPr>
          <p:spPr bwMode="auto">
            <a:xfrm>
              <a:off x="3992872" y="2330006"/>
              <a:ext cx="364653" cy="609685"/>
            </a:xfrm>
            <a:custGeom>
              <a:avLst/>
              <a:gdLst>
                <a:gd name="connsiteX0" fmla="*/ 67491 w 201291"/>
                <a:gd name="connsiteY0" fmla="*/ 292100 h 336550"/>
                <a:gd name="connsiteX1" fmla="*/ 134027 w 201291"/>
                <a:gd name="connsiteY1" fmla="*/ 292100 h 336550"/>
                <a:gd name="connsiteX2" fmla="*/ 146003 w 201291"/>
                <a:gd name="connsiteY2" fmla="*/ 302559 h 336550"/>
                <a:gd name="connsiteX3" fmla="*/ 134027 w 201291"/>
                <a:gd name="connsiteY3" fmla="*/ 314325 h 336550"/>
                <a:gd name="connsiteX4" fmla="*/ 123381 w 201291"/>
                <a:gd name="connsiteY4" fmla="*/ 314325 h 336550"/>
                <a:gd name="connsiteX5" fmla="*/ 100759 w 201291"/>
                <a:gd name="connsiteY5" fmla="*/ 336550 h 336550"/>
                <a:gd name="connsiteX6" fmla="*/ 78137 w 201291"/>
                <a:gd name="connsiteY6" fmla="*/ 314325 h 336550"/>
                <a:gd name="connsiteX7" fmla="*/ 67491 w 201291"/>
                <a:gd name="connsiteY7" fmla="*/ 314325 h 336550"/>
                <a:gd name="connsiteX8" fmla="*/ 55515 w 201291"/>
                <a:gd name="connsiteY8" fmla="*/ 302559 h 336550"/>
                <a:gd name="connsiteX9" fmla="*/ 67491 w 201291"/>
                <a:gd name="connsiteY9" fmla="*/ 292100 h 336550"/>
                <a:gd name="connsiteX10" fmla="*/ 67491 w 201291"/>
                <a:gd name="connsiteY10" fmla="*/ 254000 h 336550"/>
                <a:gd name="connsiteX11" fmla="*/ 134027 w 201291"/>
                <a:gd name="connsiteY11" fmla="*/ 254000 h 336550"/>
                <a:gd name="connsiteX12" fmla="*/ 146003 w 201291"/>
                <a:gd name="connsiteY12" fmla="*/ 265766 h 336550"/>
                <a:gd name="connsiteX13" fmla="*/ 134027 w 201291"/>
                <a:gd name="connsiteY13" fmla="*/ 276225 h 336550"/>
                <a:gd name="connsiteX14" fmla="*/ 67491 w 201291"/>
                <a:gd name="connsiteY14" fmla="*/ 276225 h 336550"/>
                <a:gd name="connsiteX15" fmla="*/ 55515 w 201291"/>
                <a:gd name="connsiteY15" fmla="*/ 265766 h 336550"/>
                <a:gd name="connsiteX16" fmla="*/ 67491 w 201291"/>
                <a:gd name="connsiteY16" fmla="*/ 254000 h 336550"/>
                <a:gd name="connsiteX17" fmla="*/ 64632 w 201291"/>
                <a:gd name="connsiteY17" fmla="*/ 110583 h 336550"/>
                <a:gd name="connsiteX18" fmla="*/ 56604 w 201291"/>
                <a:gd name="connsiteY18" fmla="*/ 123748 h 336550"/>
                <a:gd name="connsiteX19" fmla="*/ 83365 w 201291"/>
                <a:gd name="connsiteY19" fmla="*/ 215900 h 336550"/>
                <a:gd name="connsiteX20" fmla="*/ 118154 w 201291"/>
                <a:gd name="connsiteY20" fmla="*/ 215900 h 336550"/>
                <a:gd name="connsiteX21" fmla="*/ 144915 w 201291"/>
                <a:gd name="connsiteY21" fmla="*/ 123748 h 336550"/>
                <a:gd name="connsiteX22" fmla="*/ 136887 w 201291"/>
                <a:gd name="connsiteY22" fmla="*/ 110583 h 336550"/>
                <a:gd name="connsiteX23" fmla="*/ 123506 w 201291"/>
                <a:gd name="connsiteY23" fmla="*/ 118482 h 336550"/>
                <a:gd name="connsiteX24" fmla="*/ 100760 w 201291"/>
                <a:gd name="connsiteY24" fmla="*/ 193520 h 336550"/>
                <a:gd name="connsiteX25" fmla="*/ 78013 w 201291"/>
                <a:gd name="connsiteY25" fmla="*/ 118482 h 336550"/>
                <a:gd name="connsiteX26" fmla="*/ 64632 w 201291"/>
                <a:gd name="connsiteY26" fmla="*/ 110583 h 336550"/>
                <a:gd name="connsiteX27" fmla="*/ 100507 w 201291"/>
                <a:gd name="connsiteY27" fmla="*/ 0 h 336550"/>
                <a:gd name="connsiteX28" fmla="*/ 195324 w 201291"/>
                <a:gd name="connsiteY28" fmla="*/ 123667 h 336550"/>
                <a:gd name="connsiteX29" fmla="*/ 158451 w 201291"/>
                <a:gd name="connsiteY29" fmla="*/ 177607 h 336550"/>
                <a:gd name="connsiteX30" fmla="*/ 145281 w 201291"/>
                <a:gd name="connsiteY30" fmla="*/ 224969 h 336550"/>
                <a:gd name="connsiteX31" fmla="*/ 130796 w 201291"/>
                <a:gd name="connsiteY31" fmla="*/ 238125 h 336550"/>
                <a:gd name="connsiteX32" fmla="*/ 70218 w 201291"/>
                <a:gd name="connsiteY32" fmla="*/ 238125 h 336550"/>
                <a:gd name="connsiteX33" fmla="*/ 55732 w 201291"/>
                <a:gd name="connsiteY33" fmla="*/ 224969 h 336550"/>
                <a:gd name="connsiteX34" fmla="*/ 41246 w 201291"/>
                <a:gd name="connsiteY34" fmla="*/ 174976 h 336550"/>
                <a:gd name="connsiteX35" fmla="*/ 3056 w 201291"/>
                <a:gd name="connsiteY35" fmla="*/ 115774 h 336550"/>
                <a:gd name="connsiteX36" fmla="*/ 100507 w 201291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1291" h="336550">
                  <a:moveTo>
                    <a:pt x="67491" y="292100"/>
                  </a:moveTo>
                  <a:cubicBezTo>
                    <a:pt x="67491" y="292100"/>
                    <a:pt x="67491" y="292100"/>
                    <a:pt x="134027" y="292100"/>
                  </a:cubicBezTo>
                  <a:cubicBezTo>
                    <a:pt x="140680" y="292100"/>
                    <a:pt x="146003" y="297330"/>
                    <a:pt x="146003" y="302559"/>
                  </a:cubicBezTo>
                  <a:cubicBezTo>
                    <a:pt x="146003" y="309096"/>
                    <a:pt x="140680" y="314325"/>
                    <a:pt x="134027" y="314325"/>
                  </a:cubicBezTo>
                  <a:cubicBezTo>
                    <a:pt x="134027" y="314325"/>
                    <a:pt x="134027" y="314325"/>
                    <a:pt x="123381" y="314325"/>
                  </a:cubicBezTo>
                  <a:cubicBezTo>
                    <a:pt x="123381" y="326091"/>
                    <a:pt x="112735" y="336550"/>
                    <a:pt x="100759" y="336550"/>
                  </a:cubicBezTo>
                  <a:cubicBezTo>
                    <a:pt x="88783" y="336550"/>
                    <a:pt x="78137" y="326091"/>
                    <a:pt x="78137" y="314325"/>
                  </a:cubicBezTo>
                  <a:cubicBezTo>
                    <a:pt x="78137" y="314325"/>
                    <a:pt x="78137" y="314325"/>
                    <a:pt x="67491" y="314325"/>
                  </a:cubicBezTo>
                  <a:cubicBezTo>
                    <a:pt x="60838" y="314325"/>
                    <a:pt x="55515" y="309096"/>
                    <a:pt x="55515" y="302559"/>
                  </a:cubicBezTo>
                  <a:cubicBezTo>
                    <a:pt x="55515" y="297330"/>
                    <a:pt x="60838" y="292100"/>
                    <a:pt x="67491" y="292100"/>
                  </a:cubicBezTo>
                  <a:close/>
                  <a:moveTo>
                    <a:pt x="67491" y="254000"/>
                  </a:moveTo>
                  <a:cubicBezTo>
                    <a:pt x="67491" y="254000"/>
                    <a:pt x="67491" y="254000"/>
                    <a:pt x="134027" y="254000"/>
                  </a:cubicBezTo>
                  <a:cubicBezTo>
                    <a:pt x="140680" y="254000"/>
                    <a:pt x="146003" y="259230"/>
                    <a:pt x="146003" y="265766"/>
                  </a:cubicBezTo>
                  <a:cubicBezTo>
                    <a:pt x="146003" y="270996"/>
                    <a:pt x="140680" y="276225"/>
                    <a:pt x="134027" y="276225"/>
                  </a:cubicBezTo>
                  <a:cubicBezTo>
                    <a:pt x="134027" y="276225"/>
                    <a:pt x="134027" y="276225"/>
                    <a:pt x="67491" y="276225"/>
                  </a:cubicBezTo>
                  <a:cubicBezTo>
                    <a:pt x="60838" y="276225"/>
                    <a:pt x="55515" y="270996"/>
                    <a:pt x="55515" y="265766"/>
                  </a:cubicBezTo>
                  <a:cubicBezTo>
                    <a:pt x="55515" y="259230"/>
                    <a:pt x="60838" y="254000"/>
                    <a:pt x="67491" y="254000"/>
                  </a:cubicBezTo>
                  <a:close/>
                  <a:moveTo>
                    <a:pt x="64632" y="110583"/>
                  </a:moveTo>
                  <a:cubicBezTo>
                    <a:pt x="57942" y="111900"/>
                    <a:pt x="53928" y="118482"/>
                    <a:pt x="56604" y="123748"/>
                  </a:cubicBezTo>
                  <a:cubicBezTo>
                    <a:pt x="56604" y="123748"/>
                    <a:pt x="56604" y="123748"/>
                    <a:pt x="83365" y="215900"/>
                  </a:cubicBezTo>
                  <a:lnTo>
                    <a:pt x="118154" y="215900"/>
                  </a:lnTo>
                  <a:cubicBezTo>
                    <a:pt x="118154" y="215900"/>
                    <a:pt x="118154" y="215900"/>
                    <a:pt x="144915" y="123748"/>
                  </a:cubicBezTo>
                  <a:cubicBezTo>
                    <a:pt x="147591" y="118482"/>
                    <a:pt x="143577" y="111900"/>
                    <a:pt x="136887" y="110583"/>
                  </a:cubicBezTo>
                  <a:cubicBezTo>
                    <a:pt x="131535" y="107950"/>
                    <a:pt x="124844" y="111900"/>
                    <a:pt x="123506" y="118482"/>
                  </a:cubicBezTo>
                  <a:cubicBezTo>
                    <a:pt x="123506" y="118482"/>
                    <a:pt x="123506" y="118482"/>
                    <a:pt x="100760" y="193520"/>
                  </a:cubicBezTo>
                  <a:cubicBezTo>
                    <a:pt x="100760" y="193520"/>
                    <a:pt x="100760" y="193520"/>
                    <a:pt x="78013" y="118482"/>
                  </a:cubicBezTo>
                  <a:cubicBezTo>
                    <a:pt x="76675" y="111900"/>
                    <a:pt x="69985" y="107950"/>
                    <a:pt x="64632" y="110583"/>
                  </a:cubicBezTo>
                  <a:close/>
                  <a:moveTo>
                    <a:pt x="100507" y="0"/>
                  </a:moveTo>
                  <a:cubicBezTo>
                    <a:pt x="168986" y="0"/>
                    <a:pt x="219028" y="63149"/>
                    <a:pt x="195324" y="123667"/>
                  </a:cubicBezTo>
                  <a:cubicBezTo>
                    <a:pt x="184789" y="152611"/>
                    <a:pt x="171620" y="153926"/>
                    <a:pt x="158451" y="177607"/>
                  </a:cubicBezTo>
                  <a:cubicBezTo>
                    <a:pt x="149232" y="192079"/>
                    <a:pt x="145281" y="207866"/>
                    <a:pt x="145281" y="224969"/>
                  </a:cubicBezTo>
                  <a:cubicBezTo>
                    <a:pt x="145281" y="232863"/>
                    <a:pt x="138697" y="238125"/>
                    <a:pt x="130796" y="238125"/>
                  </a:cubicBezTo>
                  <a:cubicBezTo>
                    <a:pt x="130796" y="238125"/>
                    <a:pt x="130796" y="238125"/>
                    <a:pt x="70218" y="238125"/>
                  </a:cubicBezTo>
                  <a:cubicBezTo>
                    <a:pt x="62317" y="238125"/>
                    <a:pt x="55732" y="232863"/>
                    <a:pt x="55732" y="224969"/>
                  </a:cubicBezTo>
                  <a:cubicBezTo>
                    <a:pt x="55732" y="206551"/>
                    <a:pt x="50464" y="189448"/>
                    <a:pt x="41246" y="174976"/>
                  </a:cubicBezTo>
                  <a:cubicBezTo>
                    <a:pt x="29394" y="155242"/>
                    <a:pt x="10957" y="147348"/>
                    <a:pt x="3056" y="115774"/>
                  </a:cubicBezTo>
                  <a:cubicBezTo>
                    <a:pt x="-12747" y="56571"/>
                    <a:pt x="34661" y="0"/>
                    <a:pt x="10050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817869" y="2194012"/>
            <a:ext cx="2420434" cy="3295941"/>
            <a:chOff x="817869" y="1736812"/>
            <a:chExt cx="2420434" cy="3295941"/>
          </a:xfrm>
        </p:grpSpPr>
        <p:sp>
          <p:nvSpPr>
            <p:cNvPr id="7" name="Freeform: Shape 4"/>
            <p:cNvSpPr/>
            <p:nvPr/>
          </p:nvSpPr>
          <p:spPr>
            <a:xfrm>
              <a:off x="81786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672" y="2532"/>
                  </a:cubicBezTo>
                  <a:cubicBezTo>
                    <a:pt x="4231" y="4696"/>
                    <a:pt x="5085" y="7636"/>
                    <a:pt x="5085" y="10780"/>
                  </a:cubicBezTo>
                  <a:cubicBezTo>
                    <a:pt x="5085" y="13964"/>
                    <a:pt x="4231" y="16904"/>
                    <a:pt x="2672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769" y="21600"/>
                    <a:pt x="13769" y="21600"/>
                    <a:pt x="13769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769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5"/>
            <p:cNvSpPr/>
            <p:nvPr/>
          </p:nvSpPr>
          <p:spPr>
            <a:xfrm>
              <a:off x="158465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14" name="Rectangle 11"/>
            <p:cNvSpPr/>
            <p:nvPr/>
          </p:nvSpPr>
          <p:spPr>
            <a:xfrm>
              <a:off x="1071136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26" name="Freeform: Shape 23"/>
            <p:cNvSpPr>
              <a:spLocks noChangeAspect="1"/>
            </p:cNvSpPr>
            <p:nvPr/>
          </p:nvSpPr>
          <p:spPr bwMode="auto">
            <a:xfrm>
              <a:off x="1987910" y="2330006"/>
              <a:ext cx="589555" cy="609685"/>
            </a:xfrm>
            <a:custGeom>
              <a:avLst/>
              <a:gdLst>
                <a:gd name="connsiteX0" fmla="*/ 216580 w 325438"/>
                <a:gd name="connsiteY0" fmla="*/ 198438 h 336550"/>
                <a:gd name="connsiteX1" fmla="*/ 208416 w 325438"/>
                <a:gd name="connsiteY1" fmla="*/ 201069 h 336550"/>
                <a:gd name="connsiteX2" fmla="*/ 204333 w 325438"/>
                <a:gd name="connsiteY2" fmla="*/ 205015 h 336550"/>
                <a:gd name="connsiteX3" fmla="*/ 202973 w 325438"/>
                <a:gd name="connsiteY3" fmla="*/ 212907 h 336550"/>
                <a:gd name="connsiteX4" fmla="*/ 201612 w 325438"/>
                <a:gd name="connsiteY4" fmla="*/ 222115 h 336550"/>
                <a:gd name="connsiteX5" fmla="*/ 202973 w 325438"/>
                <a:gd name="connsiteY5" fmla="*/ 231323 h 336550"/>
                <a:gd name="connsiteX6" fmla="*/ 204333 w 325438"/>
                <a:gd name="connsiteY6" fmla="*/ 237899 h 336550"/>
                <a:gd name="connsiteX7" fmla="*/ 208416 w 325438"/>
                <a:gd name="connsiteY7" fmla="*/ 243161 h 336550"/>
                <a:gd name="connsiteX8" fmla="*/ 216580 w 325438"/>
                <a:gd name="connsiteY8" fmla="*/ 244476 h 336550"/>
                <a:gd name="connsiteX9" fmla="*/ 223383 w 325438"/>
                <a:gd name="connsiteY9" fmla="*/ 243161 h 336550"/>
                <a:gd name="connsiteX10" fmla="*/ 227466 w 325438"/>
                <a:gd name="connsiteY10" fmla="*/ 237899 h 336550"/>
                <a:gd name="connsiteX11" fmla="*/ 230187 w 325438"/>
                <a:gd name="connsiteY11" fmla="*/ 231323 h 336550"/>
                <a:gd name="connsiteX12" fmla="*/ 230187 w 325438"/>
                <a:gd name="connsiteY12" fmla="*/ 222115 h 336550"/>
                <a:gd name="connsiteX13" fmla="*/ 230187 w 325438"/>
                <a:gd name="connsiteY13" fmla="*/ 212907 h 336550"/>
                <a:gd name="connsiteX14" fmla="*/ 227466 w 325438"/>
                <a:gd name="connsiteY14" fmla="*/ 205015 h 336550"/>
                <a:gd name="connsiteX15" fmla="*/ 223383 w 325438"/>
                <a:gd name="connsiteY15" fmla="*/ 201069 h 336550"/>
                <a:gd name="connsiteX16" fmla="*/ 216580 w 325438"/>
                <a:gd name="connsiteY16" fmla="*/ 198438 h 336550"/>
                <a:gd name="connsiteX17" fmla="*/ 216568 w 325438"/>
                <a:gd name="connsiteY17" fmla="*/ 139700 h 336550"/>
                <a:gd name="connsiteX18" fmla="*/ 205874 w 325438"/>
                <a:gd name="connsiteY18" fmla="*/ 146269 h 336550"/>
                <a:gd name="connsiteX19" fmla="*/ 203200 w 325438"/>
                <a:gd name="connsiteY19" fmla="*/ 158093 h 336550"/>
                <a:gd name="connsiteX20" fmla="*/ 207211 w 325438"/>
                <a:gd name="connsiteY20" fmla="*/ 173859 h 336550"/>
                <a:gd name="connsiteX21" fmla="*/ 216568 w 325438"/>
                <a:gd name="connsiteY21" fmla="*/ 177800 h 336550"/>
                <a:gd name="connsiteX22" fmla="*/ 225926 w 325438"/>
                <a:gd name="connsiteY22" fmla="*/ 173859 h 336550"/>
                <a:gd name="connsiteX23" fmla="*/ 228600 w 325438"/>
                <a:gd name="connsiteY23" fmla="*/ 158093 h 336550"/>
                <a:gd name="connsiteX24" fmla="*/ 225926 w 325438"/>
                <a:gd name="connsiteY24" fmla="*/ 146269 h 336550"/>
                <a:gd name="connsiteX25" fmla="*/ 216568 w 325438"/>
                <a:gd name="connsiteY25" fmla="*/ 139700 h 336550"/>
                <a:gd name="connsiteX26" fmla="*/ 216552 w 325438"/>
                <a:gd name="connsiteY26" fmla="*/ 119063 h 336550"/>
                <a:gd name="connsiteX27" fmla="*/ 236124 w 325438"/>
                <a:gd name="connsiteY27" fmla="*/ 121676 h 336550"/>
                <a:gd name="connsiteX28" fmla="*/ 250477 w 325438"/>
                <a:gd name="connsiteY28" fmla="*/ 129515 h 336550"/>
                <a:gd name="connsiteX29" fmla="*/ 257001 w 325438"/>
                <a:gd name="connsiteY29" fmla="*/ 141274 h 336550"/>
                <a:gd name="connsiteX30" fmla="*/ 259611 w 325438"/>
                <a:gd name="connsiteY30" fmla="*/ 156953 h 336550"/>
                <a:gd name="connsiteX31" fmla="*/ 254391 w 325438"/>
                <a:gd name="connsiteY31" fmla="*/ 176551 h 336550"/>
                <a:gd name="connsiteX32" fmla="*/ 240039 w 325438"/>
                <a:gd name="connsiteY32" fmla="*/ 187003 h 336550"/>
                <a:gd name="connsiteX33" fmla="*/ 257001 w 325438"/>
                <a:gd name="connsiteY33" fmla="*/ 197455 h 336550"/>
                <a:gd name="connsiteX34" fmla="*/ 263525 w 325438"/>
                <a:gd name="connsiteY34" fmla="*/ 220973 h 336550"/>
                <a:gd name="connsiteX35" fmla="*/ 262220 w 325438"/>
                <a:gd name="connsiteY35" fmla="*/ 239264 h 336550"/>
                <a:gd name="connsiteX36" fmla="*/ 254391 w 325438"/>
                <a:gd name="connsiteY36" fmla="*/ 253636 h 336550"/>
                <a:gd name="connsiteX37" fmla="*/ 240039 w 325438"/>
                <a:gd name="connsiteY37" fmla="*/ 262782 h 336550"/>
                <a:gd name="connsiteX38" fmla="*/ 216552 w 325438"/>
                <a:gd name="connsiteY38" fmla="*/ 266701 h 336550"/>
                <a:gd name="connsiteX39" fmla="*/ 191761 w 325438"/>
                <a:gd name="connsiteY39" fmla="*/ 262782 h 336550"/>
                <a:gd name="connsiteX40" fmla="*/ 177409 w 325438"/>
                <a:gd name="connsiteY40" fmla="*/ 253636 h 336550"/>
                <a:gd name="connsiteX41" fmla="*/ 169580 w 325438"/>
                <a:gd name="connsiteY41" fmla="*/ 239264 h 336550"/>
                <a:gd name="connsiteX42" fmla="*/ 168275 w 325438"/>
                <a:gd name="connsiteY42" fmla="*/ 220973 h 336550"/>
                <a:gd name="connsiteX43" fmla="*/ 169580 w 325438"/>
                <a:gd name="connsiteY43" fmla="*/ 209214 h 336550"/>
                <a:gd name="connsiteX44" fmla="*/ 173494 w 325438"/>
                <a:gd name="connsiteY44" fmla="*/ 198762 h 336550"/>
                <a:gd name="connsiteX45" fmla="*/ 181323 w 325438"/>
                <a:gd name="connsiteY45" fmla="*/ 190922 h 336550"/>
                <a:gd name="connsiteX46" fmla="*/ 191761 w 325438"/>
                <a:gd name="connsiteY46" fmla="*/ 187003 h 336550"/>
                <a:gd name="connsiteX47" fmla="*/ 177409 w 325438"/>
                <a:gd name="connsiteY47" fmla="*/ 176551 h 336550"/>
                <a:gd name="connsiteX48" fmla="*/ 172189 w 325438"/>
                <a:gd name="connsiteY48" fmla="*/ 156953 h 336550"/>
                <a:gd name="connsiteX49" fmla="*/ 174799 w 325438"/>
                <a:gd name="connsiteY49" fmla="*/ 141274 h 336550"/>
                <a:gd name="connsiteX50" fmla="*/ 182628 w 325438"/>
                <a:gd name="connsiteY50" fmla="*/ 129515 h 336550"/>
                <a:gd name="connsiteX51" fmla="*/ 195676 w 325438"/>
                <a:gd name="connsiteY51" fmla="*/ 121676 h 336550"/>
                <a:gd name="connsiteX52" fmla="*/ 216552 w 325438"/>
                <a:gd name="connsiteY52" fmla="*/ 119063 h 336550"/>
                <a:gd name="connsiteX53" fmla="*/ 106627 w 325438"/>
                <a:gd name="connsiteY53" fmla="*/ 119063 h 336550"/>
                <a:gd name="connsiteX54" fmla="*/ 131762 w 325438"/>
                <a:gd name="connsiteY54" fmla="*/ 119063 h 336550"/>
                <a:gd name="connsiteX55" fmla="*/ 131762 w 325438"/>
                <a:gd name="connsiteY55" fmla="*/ 265113 h 336550"/>
                <a:gd name="connsiteX56" fmla="*/ 97366 w 325438"/>
                <a:gd name="connsiteY56" fmla="*/ 265113 h 336550"/>
                <a:gd name="connsiteX57" fmla="*/ 97366 w 325438"/>
                <a:gd name="connsiteY57" fmla="*/ 163799 h 336550"/>
                <a:gd name="connsiteX58" fmla="*/ 68262 w 325438"/>
                <a:gd name="connsiteY58" fmla="*/ 163799 h 336550"/>
                <a:gd name="connsiteX59" fmla="*/ 68262 w 325438"/>
                <a:gd name="connsiteY59" fmla="*/ 141431 h 336550"/>
                <a:gd name="connsiteX60" fmla="*/ 73554 w 325438"/>
                <a:gd name="connsiteY60" fmla="*/ 141431 h 336550"/>
                <a:gd name="connsiteX61" fmla="*/ 89429 w 325438"/>
                <a:gd name="connsiteY61" fmla="*/ 140116 h 336550"/>
                <a:gd name="connsiteX62" fmla="*/ 98689 w 325438"/>
                <a:gd name="connsiteY62" fmla="*/ 133537 h 336550"/>
                <a:gd name="connsiteX63" fmla="*/ 105304 w 325438"/>
                <a:gd name="connsiteY63" fmla="*/ 126958 h 336550"/>
                <a:gd name="connsiteX64" fmla="*/ 106627 w 325438"/>
                <a:gd name="connsiteY64" fmla="*/ 119063 h 336550"/>
                <a:gd name="connsiteX65" fmla="*/ 15875 w 325438"/>
                <a:gd name="connsiteY65" fmla="*/ 92075 h 336550"/>
                <a:gd name="connsiteX66" fmla="*/ 15875 w 325438"/>
                <a:gd name="connsiteY66" fmla="*/ 308851 h 336550"/>
                <a:gd name="connsiteX67" fmla="*/ 27781 w 325438"/>
                <a:gd name="connsiteY67" fmla="*/ 320675 h 336550"/>
                <a:gd name="connsiteX68" fmla="*/ 259292 w 325438"/>
                <a:gd name="connsiteY68" fmla="*/ 320675 h 336550"/>
                <a:gd name="connsiteX69" fmla="*/ 261938 w 325438"/>
                <a:gd name="connsiteY69" fmla="*/ 318048 h 336550"/>
                <a:gd name="connsiteX70" fmla="*/ 261938 w 325438"/>
                <a:gd name="connsiteY70" fmla="*/ 293086 h 336550"/>
                <a:gd name="connsiteX71" fmla="*/ 283105 w 325438"/>
                <a:gd name="connsiteY71" fmla="*/ 273379 h 336550"/>
                <a:gd name="connsiteX72" fmla="*/ 306917 w 325438"/>
                <a:gd name="connsiteY72" fmla="*/ 273379 h 336550"/>
                <a:gd name="connsiteX73" fmla="*/ 309563 w 325438"/>
                <a:gd name="connsiteY73" fmla="*/ 269437 h 336550"/>
                <a:gd name="connsiteX74" fmla="*/ 309563 w 325438"/>
                <a:gd name="connsiteY74" fmla="*/ 92075 h 336550"/>
                <a:gd name="connsiteX75" fmla="*/ 15875 w 325438"/>
                <a:gd name="connsiteY75" fmla="*/ 92075 h 336550"/>
                <a:gd name="connsiteX76" fmla="*/ 157797 w 325438"/>
                <a:gd name="connsiteY76" fmla="*/ 44450 h 336550"/>
                <a:gd name="connsiteX77" fmla="*/ 155257 w 325438"/>
                <a:gd name="connsiteY77" fmla="*/ 45794 h 336550"/>
                <a:gd name="connsiteX78" fmla="*/ 153987 w 325438"/>
                <a:gd name="connsiteY78" fmla="*/ 47137 h 336550"/>
                <a:gd name="connsiteX79" fmla="*/ 153987 w 325438"/>
                <a:gd name="connsiteY79" fmla="*/ 49823 h 336550"/>
                <a:gd name="connsiteX80" fmla="*/ 153987 w 325438"/>
                <a:gd name="connsiteY80" fmla="*/ 53853 h 336550"/>
                <a:gd name="connsiteX81" fmla="*/ 153987 w 325438"/>
                <a:gd name="connsiteY81" fmla="*/ 57883 h 336550"/>
                <a:gd name="connsiteX82" fmla="*/ 155257 w 325438"/>
                <a:gd name="connsiteY82" fmla="*/ 60570 h 336550"/>
                <a:gd name="connsiteX83" fmla="*/ 155257 w 325438"/>
                <a:gd name="connsiteY83" fmla="*/ 61913 h 336550"/>
                <a:gd name="connsiteX84" fmla="*/ 157797 w 325438"/>
                <a:gd name="connsiteY84" fmla="*/ 61913 h 336550"/>
                <a:gd name="connsiteX85" fmla="*/ 159067 w 325438"/>
                <a:gd name="connsiteY85" fmla="*/ 61913 h 336550"/>
                <a:gd name="connsiteX86" fmla="*/ 160337 w 325438"/>
                <a:gd name="connsiteY86" fmla="*/ 60570 h 336550"/>
                <a:gd name="connsiteX87" fmla="*/ 160337 w 325438"/>
                <a:gd name="connsiteY87" fmla="*/ 57883 h 336550"/>
                <a:gd name="connsiteX88" fmla="*/ 160337 w 325438"/>
                <a:gd name="connsiteY88" fmla="*/ 53853 h 336550"/>
                <a:gd name="connsiteX89" fmla="*/ 160337 w 325438"/>
                <a:gd name="connsiteY89" fmla="*/ 47137 h 336550"/>
                <a:gd name="connsiteX90" fmla="*/ 157797 w 325438"/>
                <a:gd name="connsiteY90" fmla="*/ 44450 h 336550"/>
                <a:gd name="connsiteX91" fmla="*/ 174625 w 325438"/>
                <a:gd name="connsiteY91" fmla="*/ 39688 h 336550"/>
                <a:gd name="connsiteX92" fmla="*/ 183886 w 325438"/>
                <a:gd name="connsiteY92" fmla="*/ 39688 h 336550"/>
                <a:gd name="connsiteX93" fmla="*/ 183886 w 325438"/>
                <a:gd name="connsiteY93" fmla="*/ 59360 h 336550"/>
                <a:gd name="connsiteX94" fmla="*/ 183886 w 325438"/>
                <a:gd name="connsiteY94" fmla="*/ 61983 h 336550"/>
                <a:gd name="connsiteX95" fmla="*/ 186531 w 325438"/>
                <a:gd name="connsiteY95" fmla="*/ 63294 h 336550"/>
                <a:gd name="connsiteX96" fmla="*/ 187854 w 325438"/>
                <a:gd name="connsiteY96" fmla="*/ 61983 h 336550"/>
                <a:gd name="connsiteX97" fmla="*/ 189177 w 325438"/>
                <a:gd name="connsiteY97" fmla="*/ 59360 h 336550"/>
                <a:gd name="connsiteX98" fmla="*/ 189177 w 325438"/>
                <a:gd name="connsiteY98" fmla="*/ 39688 h 336550"/>
                <a:gd name="connsiteX99" fmla="*/ 198438 w 325438"/>
                <a:gd name="connsiteY99" fmla="*/ 39688 h 336550"/>
                <a:gd name="connsiteX100" fmla="*/ 198438 w 325438"/>
                <a:gd name="connsiteY100" fmla="*/ 69851 h 336550"/>
                <a:gd name="connsiteX101" fmla="*/ 189177 w 325438"/>
                <a:gd name="connsiteY101" fmla="*/ 69851 h 336550"/>
                <a:gd name="connsiteX102" fmla="*/ 189177 w 325438"/>
                <a:gd name="connsiteY102" fmla="*/ 65917 h 336550"/>
                <a:gd name="connsiteX103" fmla="*/ 186531 w 325438"/>
                <a:gd name="connsiteY103" fmla="*/ 68540 h 336550"/>
                <a:gd name="connsiteX104" fmla="*/ 182563 w 325438"/>
                <a:gd name="connsiteY104" fmla="*/ 69851 h 336550"/>
                <a:gd name="connsiteX105" fmla="*/ 175948 w 325438"/>
                <a:gd name="connsiteY105" fmla="*/ 68540 h 336550"/>
                <a:gd name="connsiteX106" fmla="*/ 174625 w 325438"/>
                <a:gd name="connsiteY106" fmla="*/ 61983 h 336550"/>
                <a:gd name="connsiteX107" fmla="*/ 174625 w 325438"/>
                <a:gd name="connsiteY107" fmla="*/ 39688 h 336550"/>
                <a:gd name="connsiteX108" fmla="*/ 115887 w 325438"/>
                <a:gd name="connsiteY108" fmla="*/ 39688 h 336550"/>
                <a:gd name="connsiteX109" fmla="*/ 124660 w 325438"/>
                <a:gd name="connsiteY109" fmla="*/ 39688 h 336550"/>
                <a:gd name="connsiteX110" fmla="*/ 124660 w 325438"/>
                <a:gd name="connsiteY110" fmla="*/ 59360 h 336550"/>
                <a:gd name="connsiteX111" fmla="*/ 125914 w 325438"/>
                <a:gd name="connsiteY111" fmla="*/ 61983 h 336550"/>
                <a:gd name="connsiteX112" fmla="*/ 127167 w 325438"/>
                <a:gd name="connsiteY112" fmla="*/ 63294 h 336550"/>
                <a:gd name="connsiteX113" fmla="*/ 129673 w 325438"/>
                <a:gd name="connsiteY113" fmla="*/ 61983 h 336550"/>
                <a:gd name="connsiteX114" fmla="*/ 130927 w 325438"/>
                <a:gd name="connsiteY114" fmla="*/ 59360 h 336550"/>
                <a:gd name="connsiteX115" fmla="*/ 130927 w 325438"/>
                <a:gd name="connsiteY115" fmla="*/ 39688 h 336550"/>
                <a:gd name="connsiteX116" fmla="*/ 139700 w 325438"/>
                <a:gd name="connsiteY116" fmla="*/ 39688 h 336550"/>
                <a:gd name="connsiteX117" fmla="*/ 139700 w 325438"/>
                <a:gd name="connsiteY117" fmla="*/ 69851 h 336550"/>
                <a:gd name="connsiteX118" fmla="*/ 130927 w 325438"/>
                <a:gd name="connsiteY118" fmla="*/ 69851 h 336550"/>
                <a:gd name="connsiteX119" fmla="*/ 130927 w 325438"/>
                <a:gd name="connsiteY119" fmla="*/ 65917 h 336550"/>
                <a:gd name="connsiteX120" fmla="*/ 128420 w 325438"/>
                <a:gd name="connsiteY120" fmla="*/ 68540 h 336550"/>
                <a:gd name="connsiteX121" fmla="*/ 123407 w 325438"/>
                <a:gd name="connsiteY121" fmla="*/ 69851 h 336550"/>
                <a:gd name="connsiteX122" fmla="*/ 118394 w 325438"/>
                <a:gd name="connsiteY122" fmla="*/ 68540 h 336550"/>
                <a:gd name="connsiteX123" fmla="*/ 115887 w 325438"/>
                <a:gd name="connsiteY123" fmla="*/ 61983 h 336550"/>
                <a:gd name="connsiteX124" fmla="*/ 115887 w 325438"/>
                <a:gd name="connsiteY124" fmla="*/ 39688 h 336550"/>
                <a:gd name="connsiteX125" fmla="*/ 213518 w 325438"/>
                <a:gd name="connsiteY125" fmla="*/ 38100 h 336550"/>
                <a:gd name="connsiteX126" fmla="*/ 218810 w 325438"/>
                <a:gd name="connsiteY126" fmla="*/ 38100 h 336550"/>
                <a:gd name="connsiteX127" fmla="*/ 222779 w 325438"/>
                <a:gd name="connsiteY127" fmla="*/ 40746 h 336550"/>
                <a:gd name="connsiteX128" fmla="*/ 224102 w 325438"/>
                <a:gd name="connsiteY128" fmla="*/ 43392 h 336550"/>
                <a:gd name="connsiteX129" fmla="*/ 225425 w 325438"/>
                <a:gd name="connsiteY129" fmla="*/ 46038 h 336550"/>
                <a:gd name="connsiteX130" fmla="*/ 225425 w 325438"/>
                <a:gd name="connsiteY130" fmla="*/ 47361 h 336550"/>
                <a:gd name="connsiteX131" fmla="*/ 216164 w 325438"/>
                <a:gd name="connsiteY131" fmla="*/ 47361 h 336550"/>
                <a:gd name="connsiteX132" fmla="*/ 216164 w 325438"/>
                <a:gd name="connsiteY132" fmla="*/ 44715 h 336550"/>
                <a:gd name="connsiteX133" fmla="*/ 213518 w 325438"/>
                <a:gd name="connsiteY133" fmla="*/ 43392 h 336550"/>
                <a:gd name="connsiteX134" fmla="*/ 210873 w 325438"/>
                <a:gd name="connsiteY134" fmla="*/ 44715 h 336550"/>
                <a:gd name="connsiteX135" fmla="*/ 210873 w 325438"/>
                <a:gd name="connsiteY135" fmla="*/ 46038 h 336550"/>
                <a:gd name="connsiteX136" fmla="*/ 212196 w 325438"/>
                <a:gd name="connsiteY136" fmla="*/ 48684 h 336550"/>
                <a:gd name="connsiteX137" fmla="*/ 214841 w 325438"/>
                <a:gd name="connsiteY137" fmla="*/ 50006 h 336550"/>
                <a:gd name="connsiteX138" fmla="*/ 217487 w 325438"/>
                <a:gd name="connsiteY138" fmla="*/ 51329 h 336550"/>
                <a:gd name="connsiteX139" fmla="*/ 221456 w 325438"/>
                <a:gd name="connsiteY139" fmla="*/ 52652 h 336550"/>
                <a:gd name="connsiteX140" fmla="*/ 224102 w 325438"/>
                <a:gd name="connsiteY140" fmla="*/ 55298 h 336550"/>
                <a:gd name="connsiteX141" fmla="*/ 225425 w 325438"/>
                <a:gd name="connsiteY141" fmla="*/ 60590 h 336550"/>
                <a:gd name="connsiteX142" fmla="*/ 222779 w 325438"/>
                <a:gd name="connsiteY142" fmla="*/ 67204 h 336550"/>
                <a:gd name="connsiteX143" fmla="*/ 213518 w 325438"/>
                <a:gd name="connsiteY143" fmla="*/ 69850 h 336550"/>
                <a:gd name="connsiteX144" fmla="*/ 204258 w 325438"/>
                <a:gd name="connsiteY144" fmla="*/ 68527 h 336550"/>
                <a:gd name="connsiteX145" fmla="*/ 201612 w 325438"/>
                <a:gd name="connsiteY145" fmla="*/ 60590 h 336550"/>
                <a:gd name="connsiteX146" fmla="*/ 201612 w 325438"/>
                <a:gd name="connsiteY146" fmla="*/ 59267 h 336550"/>
                <a:gd name="connsiteX147" fmla="*/ 209550 w 325438"/>
                <a:gd name="connsiteY147" fmla="*/ 59267 h 336550"/>
                <a:gd name="connsiteX148" fmla="*/ 209550 w 325438"/>
                <a:gd name="connsiteY148" fmla="*/ 61913 h 336550"/>
                <a:gd name="connsiteX149" fmla="*/ 210873 w 325438"/>
                <a:gd name="connsiteY149" fmla="*/ 63236 h 336550"/>
                <a:gd name="connsiteX150" fmla="*/ 212196 w 325438"/>
                <a:gd name="connsiteY150" fmla="*/ 64559 h 336550"/>
                <a:gd name="connsiteX151" fmla="*/ 213518 w 325438"/>
                <a:gd name="connsiteY151" fmla="*/ 64559 h 336550"/>
                <a:gd name="connsiteX152" fmla="*/ 216164 w 325438"/>
                <a:gd name="connsiteY152" fmla="*/ 63236 h 336550"/>
                <a:gd name="connsiteX153" fmla="*/ 216164 w 325438"/>
                <a:gd name="connsiteY153" fmla="*/ 61913 h 336550"/>
                <a:gd name="connsiteX154" fmla="*/ 216164 w 325438"/>
                <a:gd name="connsiteY154" fmla="*/ 59267 h 336550"/>
                <a:gd name="connsiteX155" fmla="*/ 213518 w 325438"/>
                <a:gd name="connsiteY155" fmla="*/ 57944 h 336550"/>
                <a:gd name="connsiteX156" fmla="*/ 208227 w 325438"/>
                <a:gd name="connsiteY156" fmla="*/ 55298 h 336550"/>
                <a:gd name="connsiteX157" fmla="*/ 204258 w 325438"/>
                <a:gd name="connsiteY157" fmla="*/ 53975 h 336550"/>
                <a:gd name="connsiteX158" fmla="*/ 202935 w 325438"/>
                <a:gd name="connsiteY158" fmla="*/ 51329 h 336550"/>
                <a:gd name="connsiteX159" fmla="*/ 201612 w 325438"/>
                <a:gd name="connsiteY159" fmla="*/ 47361 h 336550"/>
                <a:gd name="connsiteX160" fmla="*/ 205581 w 325438"/>
                <a:gd name="connsiteY160" fmla="*/ 40746 h 336550"/>
                <a:gd name="connsiteX161" fmla="*/ 213518 w 325438"/>
                <a:gd name="connsiteY161" fmla="*/ 38100 h 336550"/>
                <a:gd name="connsiteX162" fmla="*/ 153820 w 325438"/>
                <a:gd name="connsiteY162" fmla="*/ 38100 h 336550"/>
                <a:gd name="connsiteX163" fmla="*/ 157830 w 325438"/>
                <a:gd name="connsiteY163" fmla="*/ 39440 h 336550"/>
                <a:gd name="connsiteX164" fmla="*/ 160504 w 325438"/>
                <a:gd name="connsiteY164" fmla="*/ 43458 h 336550"/>
                <a:gd name="connsiteX165" fmla="*/ 160504 w 325438"/>
                <a:gd name="connsiteY165" fmla="*/ 38100 h 336550"/>
                <a:gd name="connsiteX166" fmla="*/ 169862 w 325438"/>
                <a:gd name="connsiteY166" fmla="*/ 38100 h 336550"/>
                <a:gd name="connsiteX167" fmla="*/ 169862 w 325438"/>
                <a:gd name="connsiteY167" fmla="*/ 68908 h 336550"/>
                <a:gd name="connsiteX168" fmla="*/ 168525 w 325438"/>
                <a:gd name="connsiteY168" fmla="*/ 74266 h 336550"/>
                <a:gd name="connsiteX169" fmla="*/ 167188 w 325438"/>
                <a:gd name="connsiteY169" fmla="*/ 76945 h 336550"/>
                <a:gd name="connsiteX170" fmla="*/ 163178 w 325438"/>
                <a:gd name="connsiteY170" fmla="*/ 79624 h 336550"/>
                <a:gd name="connsiteX171" fmla="*/ 156494 w 325438"/>
                <a:gd name="connsiteY171" fmla="*/ 80963 h 336550"/>
                <a:gd name="connsiteX172" fmla="*/ 151146 w 325438"/>
                <a:gd name="connsiteY172" fmla="*/ 79624 h 336550"/>
                <a:gd name="connsiteX173" fmla="*/ 147136 w 325438"/>
                <a:gd name="connsiteY173" fmla="*/ 78284 h 336550"/>
                <a:gd name="connsiteX174" fmla="*/ 145799 w 325438"/>
                <a:gd name="connsiteY174" fmla="*/ 75605 h 336550"/>
                <a:gd name="connsiteX175" fmla="*/ 144462 w 325438"/>
                <a:gd name="connsiteY175" fmla="*/ 71587 h 336550"/>
                <a:gd name="connsiteX176" fmla="*/ 153820 w 325438"/>
                <a:gd name="connsiteY176" fmla="*/ 71587 h 336550"/>
                <a:gd name="connsiteX177" fmla="*/ 155157 w 325438"/>
                <a:gd name="connsiteY177" fmla="*/ 74266 h 336550"/>
                <a:gd name="connsiteX178" fmla="*/ 156494 w 325438"/>
                <a:gd name="connsiteY178" fmla="*/ 74266 h 336550"/>
                <a:gd name="connsiteX179" fmla="*/ 159167 w 325438"/>
                <a:gd name="connsiteY179" fmla="*/ 74266 h 336550"/>
                <a:gd name="connsiteX180" fmla="*/ 160504 w 325438"/>
                <a:gd name="connsiteY180" fmla="*/ 72926 h 336550"/>
                <a:gd name="connsiteX181" fmla="*/ 160504 w 325438"/>
                <a:gd name="connsiteY181" fmla="*/ 70247 h 336550"/>
                <a:gd name="connsiteX182" fmla="*/ 160504 w 325438"/>
                <a:gd name="connsiteY182" fmla="*/ 66229 h 336550"/>
                <a:gd name="connsiteX183" fmla="*/ 160504 w 325438"/>
                <a:gd name="connsiteY183" fmla="*/ 64890 h 336550"/>
                <a:gd name="connsiteX184" fmla="*/ 157830 w 325438"/>
                <a:gd name="connsiteY184" fmla="*/ 67569 h 336550"/>
                <a:gd name="connsiteX185" fmla="*/ 153820 w 325438"/>
                <a:gd name="connsiteY185" fmla="*/ 68908 h 336550"/>
                <a:gd name="connsiteX186" fmla="*/ 148473 w 325438"/>
                <a:gd name="connsiteY186" fmla="*/ 67569 h 336550"/>
                <a:gd name="connsiteX187" fmla="*/ 145799 w 325438"/>
                <a:gd name="connsiteY187" fmla="*/ 64890 h 336550"/>
                <a:gd name="connsiteX188" fmla="*/ 144462 w 325438"/>
                <a:gd name="connsiteY188" fmla="*/ 59532 h 336550"/>
                <a:gd name="connsiteX189" fmla="*/ 144462 w 325438"/>
                <a:gd name="connsiteY189" fmla="*/ 54174 h 336550"/>
                <a:gd name="connsiteX190" fmla="*/ 144462 w 325438"/>
                <a:gd name="connsiteY190" fmla="*/ 48816 h 336550"/>
                <a:gd name="connsiteX191" fmla="*/ 145799 w 325438"/>
                <a:gd name="connsiteY191" fmla="*/ 43458 h 336550"/>
                <a:gd name="connsiteX192" fmla="*/ 148473 w 325438"/>
                <a:gd name="connsiteY192" fmla="*/ 39440 h 336550"/>
                <a:gd name="connsiteX193" fmla="*/ 153820 w 325438"/>
                <a:gd name="connsiteY193" fmla="*/ 38100 h 336550"/>
                <a:gd name="connsiteX194" fmla="*/ 96838 w 325438"/>
                <a:gd name="connsiteY194" fmla="*/ 36513 h 336550"/>
                <a:gd name="connsiteX195" fmla="*/ 92075 w 325438"/>
                <a:gd name="connsiteY195" fmla="*/ 53976 h 336550"/>
                <a:gd name="connsiteX196" fmla="*/ 100013 w 325438"/>
                <a:gd name="connsiteY196" fmla="*/ 53976 h 336550"/>
                <a:gd name="connsiteX197" fmla="*/ 231042 w 325438"/>
                <a:gd name="connsiteY197" fmla="*/ 30163 h 336550"/>
                <a:gd name="connsiteX198" fmla="*/ 240445 w 325438"/>
                <a:gd name="connsiteY198" fmla="*/ 30163 h 336550"/>
                <a:gd name="connsiteX199" fmla="*/ 240445 w 325438"/>
                <a:gd name="connsiteY199" fmla="*/ 39424 h 336550"/>
                <a:gd name="connsiteX200" fmla="*/ 244475 w 325438"/>
                <a:gd name="connsiteY200" fmla="*/ 39424 h 336550"/>
                <a:gd name="connsiteX201" fmla="*/ 244475 w 325438"/>
                <a:gd name="connsiteY201" fmla="*/ 44716 h 336550"/>
                <a:gd name="connsiteX202" fmla="*/ 240445 w 325438"/>
                <a:gd name="connsiteY202" fmla="*/ 44716 h 336550"/>
                <a:gd name="connsiteX203" fmla="*/ 240445 w 325438"/>
                <a:gd name="connsiteY203" fmla="*/ 60591 h 336550"/>
                <a:gd name="connsiteX204" fmla="*/ 240445 w 325438"/>
                <a:gd name="connsiteY204" fmla="*/ 63237 h 336550"/>
                <a:gd name="connsiteX205" fmla="*/ 243132 w 325438"/>
                <a:gd name="connsiteY205" fmla="*/ 63237 h 336550"/>
                <a:gd name="connsiteX206" fmla="*/ 244475 w 325438"/>
                <a:gd name="connsiteY206" fmla="*/ 63237 h 336550"/>
                <a:gd name="connsiteX207" fmla="*/ 244475 w 325438"/>
                <a:gd name="connsiteY207" fmla="*/ 69851 h 336550"/>
                <a:gd name="connsiteX208" fmla="*/ 239102 w 325438"/>
                <a:gd name="connsiteY208" fmla="*/ 69851 h 336550"/>
                <a:gd name="connsiteX209" fmla="*/ 235072 w 325438"/>
                <a:gd name="connsiteY209" fmla="*/ 69851 h 336550"/>
                <a:gd name="connsiteX210" fmla="*/ 232385 w 325438"/>
                <a:gd name="connsiteY210" fmla="*/ 68528 h 336550"/>
                <a:gd name="connsiteX211" fmla="*/ 231042 w 325438"/>
                <a:gd name="connsiteY211" fmla="*/ 65882 h 336550"/>
                <a:gd name="connsiteX212" fmla="*/ 231042 w 325438"/>
                <a:gd name="connsiteY212" fmla="*/ 61914 h 336550"/>
                <a:gd name="connsiteX213" fmla="*/ 231042 w 325438"/>
                <a:gd name="connsiteY213" fmla="*/ 44716 h 336550"/>
                <a:gd name="connsiteX214" fmla="*/ 227012 w 325438"/>
                <a:gd name="connsiteY214" fmla="*/ 44716 h 336550"/>
                <a:gd name="connsiteX215" fmla="*/ 227012 w 325438"/>
                <a:gd name="connsiteY215" fmla="*/ 39424 h 336550"/>
                <a:gd name="connsiteX216" fmla="*/ 231042 w 325438"/>
                <a:gd name="connsiteY216" fmla="*/ 39424 h 336550"/>
                <a:gd name="connsiteX217" fmla="*/ 231042 w 325438"/>
                <a:gd name="connsiteY217" fmla="*/ 30163 h 336550"/>
                <a:gd name="connsiteX218" fmla="*/ 90487 w 325438"/>
                <a:gd name="connsiteY218" fmla="*/ 28575 h 336550"/>
                <a:gd name="connsiteX219" fmla="*/ 101600 w 325438"/>
                <a:gd name="connsiteY219" fmla="*/ 28575 h 336550"/>
                <a:gd name="connsiteX220" fmla="*/ 112712 w 325438"/>
                <a:gd name="connsiteY220" fmla="*/ 69850 h 336550"/>
                <a:gd name="connsiteX221" fmla="*/ 103187 w 325438"/>
                <a:gd name="connsiteY221" fmla="*/ 69850 h 336550"/>
                <a:gd name="connsiteX222" fmla="*/ 100012 w 325438"/>
                <a:gd name="connsiteY222" fmla="*/ 61913 h 336550"/>
                <a:gd name="connsiteX223" fmla="*/ 92075 w 325438"/>
                <a:gd name="connsiteY223" fmla="*/ 61913 h 336550"/>
                <a:gd name="connsiteX224" fmla="*/ 90487 w 325438"/>
                <a:gd name="connsiteY224" fmla="*/ 69850 h 336550"/>
                <a:gd name="connsiteX225" fmla="*/ 80962 w 325438"/>
                <a:gd name="connsiteY225" fmla="*/ 69850 h 336550"/>
                <a:gd name="connsiteX226" fmla="*/ 25135 w 325438"/>
                <a:gd name="connsiteY226" fmla="*/ 22225 h 336550"/>
                <a:gd name="connsiteX227" fmla="*/ 15875 w 325438"/>
                <a:gd name="connsiteY227" fmla="*/ 32764 h 336550"/>
                <a:gd name="connsiteX228" fmla="*/ 15875 w 325438"/>
                <a:gd name="connsiteY228" fmla="*/ 73600 h 336550"/>
                <a:gd name="connsiteX229" fmla="*/ 25135 w 325438"/>
                <a:gd name="connsiteY229" fmla="*/ 84138 h 336550"/>
                <a:gd name="connsiteX230" fmla="*/ 300303 w 325438"/>
                <a:gd name="connsiteY230" fmla="*/ 84138 h 336550"/>
                <a:gd name="connsiteX231" fmla="*/ 309563 w 325438"/>
                <a:gd name="connsiteY231" fmla="*/ 73600 h 336550"/>
                <a:gd name="connsiteX232" fmla="*/ 309563 w 325438"/>
                <a:gd name="connsiteY232" fmla="*/ 32764 h 336550"/>
                <a:gd name="connsiteX233" fmla="*/ 300303 w 325438"/>
                <a:gd name="connsiteY233" fmla="*/ 22225 h 336550"/>
                <a:gd name="connsiteX234" fmla="*/ 25135 w 325438"/>
                <a:gd name="connsiteY234" fmla="*/ 22225 h 336550"/>
                <a:gd name="connsiteX235" fmla="*/ 48948 w 325438"/>
                <a:gd name="connsiteY235" fmla="*/ 0 h 336550"/>
                <a:gd name="connsiteX236" fmla="*/ 59531 w 325438"/>
                <a:gd name="connsiteY236" fmla="*/ 10517 h 336550"/>
                <a:gd name="connsiteX237" fmla="*/ 58208 w 325438"/>
                <a:gd name="connsiteY237" fmla="*/ 13146 h 336550"/>
                <a:gd name="connsiteX238" fmla="*/ 96573 w 325438"/>
                <a:gd name="connsiteY238" fmla="*/ 13146 h 336550"/>
                <a:gd name="connsiteX239" fmla="*/ 96573 w 325438"/>
                <a:gd name="connsiteY239" fmla="*/ 10517 h 336550"/>
                <a:gd name="connsiteX240" fmla="*/ 105834 w 325438"/>
                <a:gd name="connsiteY240" fmla="*/ 0 h 336550"/>
                <a:gd name="connsiteX241" fmla="*/ 116417 w 325438"/>
                <a:gd name="connsiteY241" fmla="*/ 10517 h 336550"/>
                <a:gd name="connsiteX242" fmla="*/ 115094 w 325438"/>
                <a:gd name="connsiteY242" fmla="*/ 13146 h 336550"/>
                <a:gd name="connsiteX243" fmla="*/ 153459 w 325438"/>
                <a:gd name="connsiteY243" fmla="*/ 13146 h 336550"/>
                <a:gd name="connsiteX244" fmla="*/ 153459 w 325438"/>
                <a:gd name="connsiteY244" fmla="*/ 10517 h 336550"/>
                <a:gd name="connsiteX245" fmla="*/ 162719 w 325438"/>
                <a:gd name="connsiteY245" fmla="*/ 0 h 336550"/>
                <a:gd name="connsiteX246" fmla="*/ 173302 w 325438"/>
                <a:gd name="connsiteY246" fmla="*/ 10517 h 336550"/>
                <a:gd name="connsiteX247" fmla="*/ 171979 w 325438"/>
                <a:gd name="connsiteY247" fmla="*/ 13146 h 336550"/>
                <a:gd name="connsiteX248" fmla="*/ 210344 w 325438"/>
                <a:gd name="connsiteY248" fmla="*/ 13146 h 336550"/>
                <a:gd name="connsiteX249" fmla="*/ 209021 w 325438"/>
                <a:gd name="connsiteY249" fmla="*/ 10517 h 336550"/>
                <a:gd name="connsiteX250" fmla="*/ 219604 w 325438"/>
                <a:gd name="connsiteY250" fmla="*/ 0 h 336550"/>
                <a:gd name="connsiteX251" fmla="*/ 228865 w 325438"/>
                <a:gd name="connsiteY251" fmla="*/ 10517 h 336550"/>
                <a:gd name="connsiteX252" fmla="*/ 228865 w 325438"/>
                <a:gd name="connsiteY252" fmla="*/ 13146 h 336550"/>
                <a:gd name="connsiteX253" fmla="*/ 267230 w 325438"/>
                <a:gd name="connsiteY253" fmla="*/ 13146 h 336550"/>
                <a:gd name="connsiteX254" fmla="*/ 265907 w 325438"/>
                <a:gd name="connsiteY254" fmla="*/ 10517 h 336550"/>
                <a:gd name="connsiteX255" fmla="*/ 276490 w 325438"/>
                <a:gd name="connsiteY255" fmla="*/ 0 h 336550"/>
                <a:gd name="connsiteX256" fmla="*/ 285750 w 325438"/>
                <a:gd name="connsiteY256" fmla="*/ 10517 h 336550"/>
                <a:gd name="connsiteX257" fmla="*/ 285750 w 325438"/>
                <a:gd name="connsiteY257" fmla="*/ 13146 h 336550"/>
                <a:gd name="connsiteX258" fmla="*/ 297657 w 325438"/>
                <a:gd name="connsiteY258" fmla="*/ 13146 h 336550"/>
                <a:gd name="connsiteX259" fmla="*/ 325438 w 325438"/>
                <a:gd name="connsiteY259" fmla="*/ 40754 h 336550"/>
                <a:gd name="connsiteX260" fmla="*/ 325438 w 325438"/>
                <a:gd name="connsiteY260" fmla="*/ 276076 h 336550"/>
                <a:gd name="connsiteX261" fmla="*/ 264584 w 325438"/>
                <a:gd name="connsiteY261" fmla="*/ 336550 h 336550"/>
                <a:gd name="connsiteX262" fmla="*/ 27781 w 325438"/>
                <a:gd name="connsiteY262" fmla="*/ 336550 h 336550"/>
                <a:gd name="connsiteX263" fmla="*/ 0 w 325438"/>
                <a:gd name="connsiteY263" fmla="*/ 308943 h 336550"/>
                <a:gd name="connsiteX264" fmla="*/ 0 w 325438"/>
                <a:gd name="connsiteY264" fmla="*/ 40754 h 336550"/>
                <a:gd name="connsiteX265" fmla="*/ 27781 w 325438"/>
                <a:gd name="connsiteY265" fmla="*/ 13146 h 336550"/>
                <a:gd name="connsiteX266" fmla="*/ 39688 w 325438"/>
                <a:gd name="connsiteY266" fmla="*/ 13146 h 336550"/>
                <a:gd name="connsiteX267" fmla="*/ 39688 w 325438"/>
                <a:gd name="connsiteY267" fmla="*/ 10517 h 336550"/>
                <a:gd name="connsiteX268" fmla="*/ 48948 w 325438"/>
                <a:gd name="connsiteY26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325438" h="336550">
                  <a:moveTo>
                    <a:pt x="216580" y="198438"/>
                  </a:moveTo>
                  <a:cubicBezTo>
                    <a:pt x="213858" y="198438"/>
                    <a:pt x="211137" y="199754"/>
                    <a:pt x="208416" y="201069"/>
                  </a:cubicBezTo>
                  <a:cubicBezTo>
                    <a:pt x="207055" y="201069"/>
                    <a:pt x="205694" y="203700"/>
                    <a:pt x="204333" y="205015"/>
                  </a:cubicBezTo>
                  <a:cubicBezTo>
                    <a:pt x="204333" y="207646"/>
                    <a:pt x="202973" y="210277"/>
                    <a:pt x="202973" y="212907"/>
                  </a:cubicBezTo>
                  <a:cubicBezTo>
                    <a:pt x="201612" y="215538"/>
                    <a:pt x="201612" y="218169"/>
                    <a:pt x="201612" y="222115"/>
                  </a:cubicBezTo>
                  <a:cubicBezTo>
                    <a:pt x="201612" y="224746"/>
                    <a:pt x="201612" y="227376"/>
                    <a:pt x="202973" y="231323"/>
                  </a:cubicBezTo>
                  <a:cubicBezTo>
                    <a:pt x="202973" y="233953"/>
                    <a:pt x="204333" y="236584"/>
                    <a:pt x="204333" y="237899"/>
                  </a:cubicBezTo>
                  <a:cubicBezTo>
                    <a:pt x="205694" y="240530"/>
                    <a:pt x="207055" y="241846"/>
                    <a:pt x="208416" y="243161"/>
                  </a:cubicBezTo>
                  <a:cubicBezTo>
                    <a:pt x="211137" y="244476"/>
                    <a:pt x="213858" y="244476"/>
                    <a:pt x="216580" y="244476"/>
                  </a:cubicBezTo>
                  <a:cubicBezTo>
                    <a:pt x="219301" y="244476"/>
                    <a:pt x="220662" y="244476"/>
                    <a:pt x="223383" y="243161"/>
                  </a:cubicBezTo>
                  <a:cubicBezTo>
                    <a:pt x="224744" y="241846"/>
                    <a:pt x="226105" y="240530"/>
                    <a:pt x="227466" y="237899"/>
                  </a:cubicBezTo>
                  <a:cubicBezTo>
                    <a:pt x="228826" y="236584"/>
                    <a:pt x="228826" y="233953"/>
                    <a:pt x="230187" y="231323"/>
                  </a:cubicBezTo>
                  <a:cubicBezTo>
                    <a:pt x="230187" y="227376"/>
                    <a:pt x="230187" y="224746"/>
                    <a:pt x="230187" y="222115"/>
                  </a:cubicBezTo>
                  <a:cubicBezTo>
                    <a:pt x="230187" y="218169"/>
                    <a:pt x="230187" y="215538"/>
                    <a:pt x="230187" y="212907"/>
                  </a:cubicBezTo>
                  <a:cubicBezTo>
                    <a:pt x="228826" y="210277"/>
                    <a:pt x="228826" y="207646"/>
                    <a:pt x="227466" y="205015"/>
                  </a:cubicBezTo>
                  <a:cubicBezTo>
                    <a:pt x="226105" y="203700"/>
                    <a:pt x="224744" y="201069"/>
                    <a:pt x="223383" y="201069"/>
                  </a:cubicBezTo>
                  <a:cubicBezTo>
                    <a:pt x="220662" y="199754"/>
                    <a:pt x="219301" y="198438"/>
                    <a:pt x="216580" y="198438"/>
                  </a:cubicBezTo>
                  <a:close/>
                  <a:moveTo>
                    <a:pt x="216568" y="139700"/>
                  </a:moveTo>
                  <a:cubicBezTo>
                    <a:pt x="211221" y="139700"/>
                    <a:pt x="208547" y="142328"/>
                    <a:pt x="205874" y="146269"/>
                  </a:cubicBezTo>
                  <a:cubicBezTo>
                    <a:pt x="204537" y="148897"/>
                    <a:pt x="203200" y="154152"/>
                    <a:pt x="203200" y="158093"/>
                  </a:cubicBezTo>
                  <a:cubicBezTo>
                    <a:pt x="203200" y="165976"/>
                    <a:pt x="204537" y="171231"/>
                    <a:pt x="207211" y="173859"/>
                  </a:cubicBezTo>
                  <a:cubicBezTo>
                    <a:pt x="208547" y="176486"/>
                    <a:pt x="212558" y="177800"/>
                    <a:pt x="216568" y="177800"/>
                  </a:cubicBezTo>
                  <a:cubicBezTo>
                    <a:pt x="220579" y="177800"/>
                    <a:pt x="223253" y="176486"/>
                    <a:pt x="225926" y="173859"/>
                  </a:cubicBezTo>
                  <a:cubicBezTo>
                    <a:pt x="227263" y="171231"/>
                    <a:pt x="228600" y="165976"/>
                    <a:pt x="228600" y="158093"/>
                  </a:cubicBezTo>
                  <a:cubicBezTo>
                    <a:pt x="228600" y="154152"/>
                    <a:pt x="227263" y="148897"/>
                    <a:pt x="225926" y="146269"/>
                  </a:cubicBezTo>
                  <a:cubicBezTo>
                    <a:pt x="224589" y="142328"/>
                    <a:pt x="220579" y="139700"/>
                    <a:pt x="216568" y="139700"/>
                  </a:cubicBezTo>
                  <a:close/>
                  <a:moveTo>
                    <a:pt x="216552" y="119063"/>
                  </a:moveTo>
                  <a:cubicBezTo>
                    <a:pt x="224381" y="119063"/>
                    <a:pt x="230905" y="120370"/>
                    <a:pt x="236124" y="121676"/>
                  </a:cubicBezTo>
                  <a:cubicBezTo>
                    <a:pt x="242648" y="122983"/>
                    <a:pt x="246563" y="125596"/>
                    <a:pt x="250477" y="129515"/>
                  </a:cubicBezTo>
                  <a:cubicBezTo>
                    <a:pt x="253087" y="132129"/>
                    <a:pt x="255696" y="136048"/>
                    <a:pt x="257001" y="141274"/>
                  </a:cubicBezTo>
                  <a:cubicBezTo>
                    <a:pt x="259611" y="145194"/>
                    <a:pt x="259611" y="150420"/>
                    <a:pt x="259611" y="156953"/>
                  </a:cubicBezTo>
                  <a:cubicBezTo>
                    <a:pt x="259611" y="164792"/>
                    <a:pt x="258306" y="171324"/>
                    <a:pt x="254391" y="176551"/>
                  </a:cubicBezTo>
                  <a:cubicBezTo>
                    <a:pt x="251782" y="181777"/>
                    <a:pt x="246563" y="185696"/>
                    <a:pt x="240039" y="187003"/>
                  </a:cubicBezTo>
                  <a:cubicBezTo>
                    <a:pt x="247867" y="188309"/>
                    <a:pt x="253087" y="192229"/>
                    <a:pt x="257001" y="197455"/>
                  </a:cubicBezTo>
                  <a:cubicBezTo>
                    <a:pt x="262220" y="203988"/>
                    <a:pt x="263525" y="211827"/>
                    <a:pt x="263525" y="220973"/>
                  </a:cubicBezTo>
                  <a:cubicBezTo>
                    <a:pt x="263525" y="227505"/>
                    <a:pt x="263525" y="232731"/>
                    <a:pt x="262220" y="239264"/>
                  </a:cubicBezTo>
                  <a:cubicBezTo>
                    <a:pt x="260915" y="244490"/>
                    <a:pt x="258306" y="248410"/>
                    <a:pt x="254391" y="253636"/>
                  </a:cubicBezTo>
                  <a:cubicBezTo>
                    <a:pt x="251782" y="257556"/>
                    <a:pt x="246563" y="260169"/>
                    <a:pt x="240039" y="262782"/>
                  </a:cubicBezTo>
                  <a:cubicBezTo>
                    <a:pt x="233515" y="265395"/>
                    <a:pt x="225686" y="266701"/>
                    <a:pt x="216552" y="266701"/>
                  </a:cubicBezTo>
                  <a:cubicBezTo>
                    <a:pt x="206114" y="266701"/>
                    <a:pt x="198285" y="265395"/>
                    <a:pt x="191761" y="262782"/>
                  </a:cubicBezTo>
                  <a:cubicBezTo>
                    <a:pt x="185237" y="261475"/>
                    <a:pt x="181323" y="257556"/>
                    <a:pt x="177409" y="253636"/>
                  </a:cubicBezTo>
                  <a:cubicBezTo>
                    <a:pt x="173494" y="249716"/>
                    <a:pt x="170885" y="244490"/>
                    <a:pt x="169580" y="239264"/>
                  </a:cubicBezTo>
                  <a:cubicBezTo>
                    <a:pt x="168275" y="234038"/>
                    <a:pt x="168275" y="227505"/>
                    <a:pt x="168275" y="220973"/>
                  </a:cubicBezTo>
                  <a:cubicBezTo>
                    <a:pt x="168275" y="217053"/>
                    <a:pt x="168275" y="213133"/>
                    <a:pt x="169580" y="209214"/>
                  </a:cubicBezTo>
                  <a:cubicBezTo>
                    <a:pt x="170885" y="205294"/>
                    <a:pt x="172189" y="202681"/>
                    <a:pt x="173494" y="198762"/>
                  </a:cubicBezTo>
                  <a:cubicBezTo>
                    <a:pt x="176104" y="196149"/>
                    <a:pt x="177409" y="193536"/>
                    <a:pt x="181323" y="190922"/>
                  </a:cubicBezTo>
                  <a:cubicBezTo>
                    <a:pt x="183933" y="189616"/>
                    <a:pt x="187847" y="188309"/>
                    <a:pt x="191761" y="187003"/>
                  </a:cubicBezTo>
                  <a:cubicBezTo>
                    <a:pt x="186542" y="185696"/>
                    <a:pt x="181323" y="181777"/>
                    <a:pt x="177409" y="176551"/>
                  </a:cubicBezTo>
                  <a:cubicBezTo>
                    <a:pt x="173494" y="171324"/>
                    <a:pt x="172189" y="164792"/>
                    <a:pt x="172189" y="156953"/>
                  </a:cubicBezTo>
                  <a:cubicBezTo>
                    <a:pt x="172189" y="150420"/>
                    <a:pt x="173494" y="146500"/>
                    <a:pt x="174799" y="141274"/>
                  </a:cubicBezTo>
                  <a:cubicBezTo>
                    <a:pt x="176104" y="137355"/>
                    <a:pt x="178713" y="133435"/>
                    <a:pt x="182628" y="129515"/>
                  </a:cubicBezTo>
                  <a:cubicBezTo>
                    <a:pt x="185237" y="125596"/>
                    <a:pt x="190456" y="122983"/>
                    <a:pt x="195676" y="121676"/>
                  </a:cubicBezTo>
                  <a:cubicBezTo>
                    <a:pt x="200895" y="120370"/>
                    <a:pt x="207419" y="119063"/>
                    <a:pt x="216552" y="119063"/>
                  </a:cubicBezTo>
                  <a:close/>
                  <a:moveTo>
                    <a:pt x="106627" y="119063"/>
                  </a:moveTo>
                  <a:cubicBezTo>
                    <a:pt x="106627" y="119063"/>
                    <a:pt x="106627" y="119063"/>
                    <a:pt x="131762" y="119063"/>
                  </a:cubicBezTo>
                  <a:cubicBezTo>
                    <a:pt x="131762" y="119063"/>
                    <a:pt x="131762" y="119063"/>
                    <a:pt x="131762" y="265113"/>
                  </a:cubicBezTo>
                  <a:cubicBezTo>
                    <a:pt x="131762" y="265113"/>
                    <a:pt x="131762" y="265113"/>
                    <a:pt x="97366" y="265113"/>
                  </a:cubicBezTo>
                  <a:lnTo>
                    <a:pt x="97366" y="163799"/>
                  </a:lnTo>
                  <a:cubicBezTo>
                    <a:pt x="97366" y="163799"/>
                    <a:pt x="97366" y="163799"/>
                    <a:pt x="68262" y="163799"/>
                  </a:cubicBezTo>
                  <a:cubicBezTo>
                    <a:pt x="68262" y="163799"/>
                    <a:pt x="68262" y="163799"/>
                    <a:pt x="68262" y="141431"/>
                  </a:cubicBezTo>
                  <a:cubicBezTo>
                    <a:pt x="68262" y="141431"/>
                    <a:pt x="68262" y="141431"/>
                    <a:pt x="73554" y="141431"/>
                  </a:cubicBezTo>
                  <a:cubicBezTo>
                    <a:pt x="80168" y="141431"/>
                    <a:pt x="85460" y="141431"/>
                    <a:pt x="89429" y="140116"/>
                  </a:cubicBezTo>
                  <a:cubicBezTo>
                    <a:pt x="93397" y="137484"/>
                    <a:pt x="97366" y="136168"/>
                    <a:pt x="98689" y="133537"/>
                  </a:cubicBezTo>
                  <a:cubicBezTo>
                    <a:pt x="101335" y="132221"/>
                    <a:pt x="103981" y="129589"/>
                    <a:pt x="105304" y="126958"/>
                  </a:cubicBezTo>
                  <a:cubicBezTo>
                    <a:pt x="105304" y="124326"/>
                    <a:pt x="106627" y="121695"/>
                    <a:pt x="106627" y="119063"/>
                  </a:cubicBezTo>
                  <a:close/>
                  <a:moveTo>
                    <a:pt x="15875" y="92075"/>
                  </a:moveTo>
                  <a:cubicBezTo>
                    <a:pt x="15875" y="92075"/>
                    <a:pt x="15875" y="92075"/>
                    <a:pt x="15875" y="308851"/>
                  </a:cubicBezTo>
                  <a:cubicBezTo>
                    <a:pt x="15875" y="315420"/>
                    <a:pt x="21167" y="320675"/>
                    <a:pt x="27781" y="320675"/>
                  </a:cubicBezTo>
                  <a:cubicBezTo>
                    <a:pt x="27781" y="320675"/>
                    <a:pt x="27781" y="320675"/>
                    <a:pt x="259292" y="320675"/>
                  </a:cubicBezTo>
                  <a:cubicBezTo>
                    <a:pt x="259292" y="320675"/>
                    <a:pt x="259292" y="320675"/>
                    <a:pt x="261938" y="318048"/>
                  </a:cubicBezTo>
                  <a:cubicBezTo>
                    <a:pt x="261938" y="318048"/>
                    <a:pt x="261938" y="318048"/>
                    <a:pt x="261938" y="293086"/>
                  </a:cubicBezTo>
                  <a:cubicBezTo>
                    <a:pt x="261938" y="282575"/>
                    <a:pt x="271198" y="273379"/>
                    <a:pt x="283105" y="273379"/>
                  </a:cubicBezTo>
                  <a:cubicBezTo>
                    <a:pt x="283105" y="273379"/>
                    <a:pt x="283105" y="273379"/>
                    <a:pt x="306917" y="273379"/>
                  </a:cubicBezTo>
                  <a:cubicBezTo>
                    <a:pt x="306917" y="273379"/>
                    <a:pt x="306917" y="273379"/>
                    <a:pt x="309563" y="269437"/>
                  </a:cubicBezTo>
                  <a:lnTo>
                    <a:pt x="309563" y="92075"/>
                  </a:lnTo>
                  <a:cubicBezTo>
                    <a:pt x="309563" y="92075"/>
                    <a:pt x="309563" y="92075"/>
                    <a:pt x="15875" y="92075"/>
                  </a:cubicBezTo>
                  <a:close/>
                  <a:moveTo>
                    <a:pt x="157797" y="44450"/>
                  </a:moveTo>
                  <a:cubicBezTo>
                    <a:pt x="156527" y="44450"/>
                    <a:pt x="156527" y="44450"/>
                    <a:pt x="155257" y="45794"/>
                  </a:cubicBezTo>
                  <a:cubicBezTo>
                    <a:pt x="155257" y="45794"/>
                    <a:pt x="155257" y="45794"/>
                    <a:pt x="153987" y="47137"/>
                  </a:cubicBezTo>
                  <a:cubicBezTo>
                    <a:pt x="153987" y="48480"/>
                    <a:pt x="153987" y="48480"/>
                    <a:pt x="153987" y="49823"/>
                  </a:cubicBezTo>
                  <a:cubicBezTo>
                    <a:pt x="153987" y="51167"/>
                    <a:pt x="153987" y="52510"/>
                    <a:pt x="153987" y="53853"/>
                  </a:cubicBezTo>
                  <a:cubicBezTo>
                    <a:pt x="153987" y="55197"/>
                    <a:pt x="153987" y="56540"/>
                    <a:pt x="153987" y="57883"/>
                  </a:cubicBezTo>
                  <a:cubicBezTo>
                    <a:pt x="153987" y="59227"/>
                    <a:pt x="153987" y="59227"/>
                    <a:pt x="155257" y="60570"/>
                  </a:cubicBezTo>
                  <a:cubicBezTo>
                    <a:pt x="155257" y="60570"/>
                    <a:pt x="155257" y="61913"/>
                    <a:pt x="155257" y="61913"/>
                  </a:cubicBezTo>
                  <a:cubicBezTo>
                    <a:pt x="156527" y="61913"/>
                    <a:pt x="156527" y="61913"/>
                    <a:pt x="157797" y="61913"/>
                  </a:cubicBezTo>
                  <a:cubicBezTo>
                    <a:pt x="157797" y="61913"/>
                    <a:pt x="157797" y="61913"/>
                    <a:pt x="159067" y="61913"/>
                  </a:cubicBezTo>
                  <a:cubicBezTo>
                    <a:pt x="159067" y="61913"/>
                    <a:pt x="159067" y="60570"/>
                    <a:pt x="160337" y="60570"/>
                  </a:cubicBezTo>
                  <a:cubicBezTo>
                    <a:pt x="160337" y="59227"/>
                    <a:pt x="160337" y="59227"/>
                    <a:pt x="160337" y="57883"/>
                  </a:cubicBezTo>
                  <a:cubicBezTo>
                    <a:pt x="160337" y="56540"/>
                    <a:pt x="160337" y="55197"/>
                    <a:pt x="160337" y="53853"/>
                  </a:cubicBezTo>
                  <a:cubicBezTo>
                    <a:pt x="160337" y="49823"/>
                    <a:pt x="160337" y="48480"/>
                    <a:pt x="160337" y="47137"/>
                  </a:cubicBezTo>
                  <a:cubicBezTo>
                    <a:pt x="159067" y="45794"/>
                    <a:pt x="159067" y="44450"/>
                    <a:pt x="157797" y="44450"/>
                  </a:cubicBezTo>
                  <a:close/>
                  <a:moveTo>
                    <a:pt x="174625" y="39688"/>
                  </a:moveTo>
                  <a:cubicBezTo>
                    <a:pt x="174625" y="39688"/>
                    <a:pt x="174625" y="39688"/>
                    <a:pt x="183886" y="39688"/>
                  </a:cubicBezTo>
                  <a:cubicBezTo>
                    <a:pt x="183886" y="39688"/>
                    <a:pt x="183886" y="39688"/>
                    <a:pt x="183886" y="59360"/>
                  </a:cubicBezTo>
                  <a:cubicBezTo>
                    <a:pt x="183886" y="60671"/>
                    <a:pt x="183886" y="61983"/>
                    <a:pt x="183886" y="61983"/>
                  </a:cubicBezTo>
                  <a:cubicBezTo>
                    <a:pt x="185209" y="63294"/>
                    <a:pt x="185209" y="63294"/>
                    <a:pt x="186531" y="63294"/>
                  </a:cubicBezTo>
                  <a:cubicBezTo>
                    <a:pt x="186531" y="63294"/>
                    <a:pt x="187854" y="63294"/>
                    <a:pt x="187854" y="61983"/>
                  </a:cubicBezTo>
                  <a:cubicBezTo>
                    <a:pt x="189177" y="61983"/>
                    <a:pt x="189177" y="60671"/>
                    <a:pt x="189177" y="59360"/>
                  </a:cubicBezTo>
                  <a:lnTo>
                    <a:pt x="189177" y="39688"/>
                  </a:lnTo>
                  <a:cubicBezTo>
                    <a:pt x="189177" y="39688"/>
                    <a:pt x="189177" y="39688"/>
                    <a:pt x="198438" y="39688"/>
                  </a:cubicBezTo>
                  <a:cubicBezTo>
                    <a:pt x="198438" y="39688"/>
                    <a:pt x="198438" y="39688"/>
                    <a:pt x="198438" y="69851"/>
                  </a:cubicBezTo>
                  <a:cubicBezTo>
                    <a:pt x="198438" y="69851"/>
                    <a:pt x="198438" y="69851"/>
                    <a:pt x="189177" y="69851"/>
                  </a:cubicBezTo>
                  <a:cubicBezTo>
                    <a:pt x="189177" y="69851"/>
                    <a:pt x="189177" y="69851"/>
                    <a:pt x="189177" y="65917"/>
                  </a:cubicBezTo>
                  <a:cubicBezTo>
                    <a:pt x="189177" y="67228"/>
                    <a:pt x="187854" y="68540"/>
                    <a:pt x="186531" y="68540"/>
                  </a:cubicBezTo>
                  <a:cubicBezTo>
                    <a:pt x="185209" y="69851"/>
                    <a:pt x="183886" y="69851"/>
                    <a:pt x="182563" y="69851"/>
                  </a:cubicBezTo>
                  <a:cubicBezTo>
                    <a:pt x="179917" y="69851"/>
                    <a:pt x="177271" y="69851"/>
                    <a:pt x="175948" y="68540"/>
                  </a:cubicBezTo>
                  <a:cubicBezTo>
                    <a:pt x="174625" y="67228"/>
                    <a:pt x="174625" y="64606"/>
                    <a:pt x="174625" y="61983"/>
                  </a:cubicBezTo>
                  <a:cubicBezTo>
                    <a:pt x="174625" y="61983"/>
                    <a:pt x="174625" y="61983"/>
                    <a:pt x="174625" y="39688"/>
                  </a:cubicBezTo>
                  <a:close/>
                  <a:moveTo>
                    <a:pt x="115887" y="39688"/>
                  </a:moveTo>
                  <a:cubicBezTo>
                    <a:pt x="115887" y="39688"/>
                    <a:pt x="115887" y="39688"/>
                    <a:pt x="124660" y="39688"/>
                  </a:cubicBezTo>
                  <a:cubicBezTo>
                    <a:pt x="124660" y="39688"/>
                    <a:pt x="124660" y="39688"/>
                    <a:pt x="124660" y="59360"/>
                  </a:cubicBezTo>
                  <a:cubicBezTo>
                    <a:pt x="124660" y="60671"/>
                    <a:pt x="124660" y="61983"/>
                    <a:pt x="125914" y="61983"/>
                  </a:cubicBezTo>
                  <a:cubicBezTo>
                    <a:pt x="125914" y="63294"/>
                    <a:pt x="125914" y="63294"/>
                    <a:pt x="127167" y="63294"/>
                  </a:cubicBezTo>
                  <a:cubicBezTo>
                    <a:pt x="128420" y="63294"/>
                    <a:pt x="128420" y="63294"/>
                    <a:pt x="129673" y="61983"/>
                  </a:cubicBezTo>
                  <a:cubicBezTo>
                    <a:pt x="129673" y="61983"/>
                    <a:pt x="130927" y="60671"/>
                    <a:pt x="130927" y="59360"/>
                  </a:cubicBezTo>
                  <a:lnTo>
                    <a:pt x="130927" y="39688"/>
                  </a:lnTo>
                  <a:cubicBezTo>
                    <a:pt x="130927" y="39688"/>
                    <a:pt x="130927" y="39688"/>
                    <a:pt x="139700" y="39688"/>
                  </a:cubicBezTo>
                  <a:cubicBezTo>
                    <a:pt x="139700" y="39688"/>
                    <a:pt x="139700" y="39688"/>
                    <a:pt x="139700" y="69851"/>
                  </a:cubicBezTo>
                  <a:cubicBezTo>
                    <a:pt x="139700" y="69851"/>
                    <a:pt x="139700" y="69851"/>
                    <a:pt x="130927" y="69851"/>
                  </a:cubicBezTo>
                  <a:cubicBezTo>
                    <a:pt x="130927" y="69851"/>
                    <a:pt x="130927" y="69851"/>
                    <a:pt x="130927" y="65917"/>
                  </a:cubicBezTo>
                  <a:cubicBezTo>
                    <a:pt x="129673" y="67228"/>
                    <a:pt x="129673" y="68540"/>
                    <a:pt x="128420" y="68540"/>
                  </a:cubicBezTo>
                  <a:cubicBezTo>
                    <a:pt x="127167" y="69851"/>
                    <a:pt x="124660" y="69851"/>
                    <a:pt x="123407" y="69851"/>
                  </a:cubicBezTo>
                  <a:cubicBezTo>
                    <a:pt x="120900" y="69851"/>
                    <a:pt x="119647" y="69851"/>
                    <a:pt x="118394" y="68540"/>
                  </a:cubicBezTo>
                  <a:cubicBezTo>
                    <a:pt x="117140" y="67228"/>
                    <a:pt x="115887" y="64606"/>
                    <a:pt x="115887" y="61983"/>
                  </a:cubicBezTo>
                  <a:cubicBezTo>
                    <a:pt x="115887" y="61983"/>
                    <a:pt x="115887" y="61983"/>
                    <a:pt x="115887" y="39688"/>
                  </a:cubicBezTo>
                  <a:close/>
                  <a:moveTo>
                    <a:pt x="213518" y="38100"/>
                  </a:moveTo>
                  <a:cubicBezTo>
                    <a:pt x="216164" y="38100"/>
                    <a:pt x="217487" y="38100"/>
                    <a:pt x="218810" y="38100"/>
                  </a:cubicBezTo>
                  <a:cubicBezTo>
                    <a:pt x="220133" y="39423"/>
                    <a:pt x="221456" y="39423"/>
                    <a:pt x="222779" y="40746"/>
                  </a:cubicBezTo>
                  <a:cubicBezTo>
                    <a:pt x="222779" y="42069"/>
                    <a:pt x="224102" y="42069"/>
                    <a:pt x="224102" y="43392"/>
                  </a:cubicBezTo>
                  <a:cubicBezTo>
                    <a:pt x="224102" y="44715"/>
                    <a:pt x="225425" y="46038"/>
                    <a:pt x="225425" y="46038"/>
                  </a:cubicBezTo>
                  <a:cubicBezTo>
                    <a:pt x="225425" y="46038"/>
                    <a:pt x="225425" y="46038"/>
                    <a:pt x="225425" y="47361"/>
                  </a:cubicBezTo>
                  <a:cubicBezTo>
                    <a:pt x="225425" y="47361"/>
                    <a:pt x="225425" y="47361"/>
                    <a:pt x="216164" y="47361"/>
                  </a:cubicBezTo>
                  <a:cubicBezTo>
                    <a:pt x="216164" y="46038"/>
                    <a:pt x="216164" y="44715"/>
                    <a:pt x="216164" y="44715"/>
                  </a:cubicBezTo>
                  <a:cubicBezTo>
                    <a:pt x="214841" y="43392"/>
                    <a:pt x="214841" y="43392"/>
                    <a:pt x="213518" y="43392"/>
                  </a:cubicBezTo>
                  <a:cubicBezTo>
                    <a:pt x="212196" y="43392"/>
                    <a:pt x="212196" y="43392"/>
                    <a:pt x="210873" y="44715"/>
                  </a:cubicBezTo>
                  <a:cubicBezTo>
                    <a:pt x="210873" y="44715"/>
                    <a:pt x="210873" y="46038"/>
                    <a:pt x="210873" y="46038"/>
                  </a:cubicBezTo>
                  <a:cubicBezTo>
                    <a:pt x="210873" y="47361"/>
                    <a:pt x="210873" y="48684"/>
                    <a:pt x="212196" y="48684"/>
                  </a:cubicBezTo>
                  <a:cubicBezTo>
                    <a:pt x="212196" y="48684"/>
                    <a:pt x="213518" y="50006"/>
                    <a:pt x="214841" y="50006"/>
                  </a:cubicBezTo>
                  <a:cubicBezTo>
                    <a:pt x="214841" y="50006"/>
                    <a:pt x="216164" y="50006"/>
                    <a:pt x="217487" y="51329"/>
                  </a:cubicBezTo>
                  <a:cubicBezTo>
                    <a:pt x="218810" y="51329"/>
                    <a:pt x="220133" y="51329"/>
                    <a:pt x="221456" y="52652"/>
                  </a:cubicBezTo>
                  <a:cubicBezTo>
                    <a:pt x="222779" y="53975"/>
                    <a:pt x="224102" y="53975"/>
                    <a:pt x="224102" y="55298"/>
                  </a:cubicBezTo>
                  <a:cubicBezTo>
                    <a:pt x="225425" y="56621"/>
                    <a:pt x="225425" y="57944"/>
                    <a:pt x="225425" y="60590"/>
                  </a:cubicBezTo>
                  <a:cubicBezTo>
                    <a:pt x="225425" y="63236"/>
                    <a:pt x="224102" y="65881"/>
                    <a:pt x="222779" y="67204"/>
                  </a:cubicBezTo>
                  <a:cubicBezTo>
                    <a:pt x="220133" y="69850"/>
                    <a:pt x="217487" y="69850"/>
                    <a:pt x="213518" y="69850"/>
                  </a:cubicBezTo>
                  <a:cubicBezTo>
                    <a:pt x="209550" y="69850"/>
                    <a:pt x="206904" y="69850"/>
                    <a:pt x="204258" y="68527"/>
                  </a:cubicBezTo>
                  <a:cubicBezTo>
                    <a:pt x="202935" y="65881"/>
                    <a:pt x="201612" y="64559"/>
                    <a:pt x="201612" y="60590"/>
                  </a:cubicBezTo>
                  <a:cubicBezTo>
                    <a:pt x="201612" y="60590"/>
                    <a:pt x="201612" y="60590"/>
                    <a:pt x="201612" y="59267"/>
                  </a:cubicBezTo>
                  <a:cubicBezTo>
                    <a:pt x="201612" y="59267"/>
                    <a:pt x="201612" y="59267"/>
                    <a:pt x="209550" y="59267"/>
                  </a:cubicBezTo>
                  <a:cubicBezTo>
                    <a:pt x="209550" y="60590"/>
                    <a:pt x="209550" y="60590"/>
                    <a:pt x="209550" y="61913"/>
                  </a:cubicBezTo>
                  <a:cubicBezTo>
                    <a:pt x="210873" y="61913"/>
                    <a:pt x="210873" y="63236"/>
                    <a:pt x="210873" y="63236"/>
                  </a:cubicBezTo>
                  <a:cubicBezTo>
                    <a:pt x="210873" y="63236"/>
                    <a:pt x="210873" y="64559"/>
                    <a:pt x="212196" y="64559"/>
                  </a:cubicBezTo>
                  <a:cubicBezTo>
                    <a:pt x="212196" y="64559"/>
                    <a:pt x="212196" y="64559"/>
                    <a:pt x="213518" y="64559"/>
                  </a:cubicBezTo>
                  <a:cubicBezTo>
                    <a:pt x="214841" y="64559"/>
                    <a:pt x="214841" y="64559"/>
                    <a:pt x="216164" y="63236"/>
                  </a:cubicBezTo>
                  <a:cubicBezTo>
                    <a:pt x="216164" y="63236"/>
                    <a:pt x="216164" y="61913"/>
                    <a:pt x="216164" y="61913"/>
                  </a:cubicBezTo>
                  <a:cubicBezTo>
                    <a:pt x="216164" y="60590"/>
                    <a:pt x="216164" y="60590"/>
                    <a:pt x="216164" y="59267"/>
                  </a:cubicBezTo>
                  <a:cubicBezTo>
                    <a:pt x="216164" y="59267"/>
                    <a:pt x="214841" y="57944"/>
                    <a:pt x="213518" y="57944"/>
                  </a:cubicBezTo>
                  <a:cubicBezTo>
                    <a:pt x="210873" y="56621"/>
                    <a:pt x="209550" y="56621"/>
                    <a:pt x="208227" y="55298"/>
                  </a:cubicBezTo>
                  <a:cubicBezTo>
                    <a:pt x="206904" y="55298"/>
                    <a:pt x="205581" y="55298"/>
                    <a:pt x="204258" y="53975"/>
                  </a:cubicBezTo>
                  <a:cubicBezTo>
                    <a:pt x="204258" y="52652"/>
                    <a:pt x="202935" y="52652"/>
                    <a:pt x="202935" y="51329"/>
                  </a:cubicBezTo>
                  <a:cubicBezTo>
                    <a:pt x="201612" y="50006"/>
                    <a:pt x="201612" y="48684"/>
                    <a:pt x="201612" y="47361"/>
                  </a:cubicBezTo>
                  <a:cubicBezTo>
                    <a:pt x="201612" y="44715"/>
                    <a:pt x="202935" y="42069"/>
                    <a:pt x="205581" y="40746"/>
                  </a:cubicBezTo>
                  <a:cubicBezTo>
                    <a:pt x="206904" y="39423"/>
                    <a:pt x="209550" y="38100"/>
                    <a:pt x="213518" y="38100"/>
                  </a:cubicBezTo>
                  <a:close/>
                  <a:moveTo>
                    <a:pt x="153820" y="38100"/>
                  </a:moveTo>
                  <a:cubicBezTo>
                    <a:pt x="155157" y="38100"/>
                    <a:pt x="157830" y="38100"/>
                    <a:pt x="157830" y="39440"/>
                  </a:cubicBezTo>
                  <a:cubicBezTo>
                    <a:pt x="159167" y="40779"/>
                    <a:pt x="160504" y="42119"/>
                    <a:pt x="160504" y="43458"/>
                  </a:cubicBezTo>
                  <a:cubicBezTo>
                    <a:pt x="160504" y="43458"/>
                    <a:pt x="160504" y="43458"/>
                    <a:pt x="160504" y="38100"/>
                  </a:cubicBezTo>
                  <a:cubicBezTo>
                    <a:pt x="160504" y="38100"/>
                    <a:pt x="160504" y="38100"/>
                    <a:pt x="169862" y="38100"/>
                  </a:cubicBezTo>
                  <a:cubicBezTo>
                    <a:pt x="169862" y="38100"/>
                    <a:pt x="169862" y="38100"/>
                    <a:pt x="169862" y="68908"/>
                  </a:cubicBezTo>
                  <a:cubicBezTo>
                    <a:pt x="169862" y="70247"/>
                    <a:pt x="169862" y="71587"/>
                    <a:pt x="168525" y="74266"/>
                  </a:cubicBezTo>
                  <a:cubicBezTo>
                    <a:pt x="168525" y="75605"/>
                    <a:pt x="168525" y="76945"/>
                    <a:pt x="167188" y="76945"/>
                  </a:cubicBezTo>
                  <a:cubicBezTo>
                    <a:pt x="165851" y="78284"/>
                    <a:pt x="164515" y="79624"/>
                    <a:pt x="163178" y="79624"/>
                  </a:cubicBezTo>
                  <a:cubicBezTo>
                    <a:pt x="161841" y="79624"/>
                    <a:pt x="159167" y="80963"/>
                    <a:pt x="156494" y="80963"/>
                  </a:cubicBezTo>
                  <a:cubicBezTo>
                    <a:pt x="153820" y="80963"/>
                    <a:pt x="152483" y="79624"/>
                    <a:pt x="151146" y="79624"/>
                  </a:cubicBezTo>
                  <a:cubicBezTo>
                    <a:pt x="149809" y="79624"/>
                    <a:pt x="148473" y="78284"/>
                    <a:pt x="147136" y="78284"/>
                  </a:cubicBezTo>
                  <a:cubicBezTo>
                    <a:pt x="147136" y="76945"/>
                    <a:pt x="145799" y="75605"/>
                    <a:pt x="145799" y="75605"/>
                  </a:cubicBezTo>
                  <a:cubicBezTo>
                    <a:pt x="145799" y="74266"/>
                    <a:pt x="144462" y="72926"/>
                    <a:pt x="144462" y="71587"/>
                  </a:cubicBezTo>
                  <a:cubicBezTo>
                    <a:pt x="144462" y="71587"/>
                    <a:pt x="144462" y="71587"/>
                    <a:pt x="153820" y="71587"/>
                  </a:cubicBezTo>
                  <a:cubicBezTo>
                    <a:pt x="153820" y="72926"/>
                    <a:pt x="153820" y="72926"/>
                    <a:pt x="155157" y="74266"/>
                  </a:cubicBezTo>
                  <a:cubicBezTo>
                    <a:pt x="155157" y="74266"/>
                    <a:pt x="156494" y="74266"/>
                    <a:pt x="156494" y="74266"/>
                  </a:cubicBezTo>
                  <a:cubicBezTo>
                    <a:pt x="157830" y="74266"/>
                    <a:pt x="157830" y="74266"/>
                    <a:pt x="159167" y="74266"/>
                  </a:cubicBezTo>
                  <a:cubicBezTo>
                    <a:pt x="159167" y="74266"/>
                    <a:pt x="159167" y="72926"/>
                    <a:pt x="160504" y="72926"/>
                  </a:cubicBezTo>
                  <a:cubicBezTo>
                    <a:pt x="160504" y="71587"/>
                    <a:pt x="160504" y="71587"/>
                    <a:pt x="160504" y="70247"/>
                  </a:cubicBezTo>
                  <a:cubicBezTo>
                    <a:pt x="160504" y="68908"/>
                    <a:pt x="160504" y="67569"/>
                    <a:pt x="160504" y="66229"/>
                  </a:cubicBezTo>
                  <a:cubicBezTo>
                    <a:pt x="160504" y="66229"/>
                    <a:pt x="160504" y="66229"/>
                    <a:pt x="160504" y="64890"/>
                  </a:cubicBezTo>
                  <a:cubicBezTo>
                    <a:pt x="160504" y="66229"/>
                    <a:pt x="159167" y="67569"/>
                    <a:pt x="157830" y="67569"/>
                  </a:cubicBezTo>
                  <a:cubicBezTo>
                    <a:pt x="156494" y="68908"/>
                    <a:pt x="155157" y="68908"/>
                    <a:pt x="153820" y="68908"/>
                  </a:cubicBezTo>
                  <a:cubicBezTo>
                    <a:pt x="151146" y="68908"/>
                    <a:pt x="149809" y="68908"/>
                    <a:pt x="148473" y="67569"/>
                  </a:cubicBezTo>
                  <a:cubicBezTo>
                    <a:pt x="148473" y="67569"/>
                    <a:pt x="147136" y="66229"/>
                    <a:pt x="145799" y="64890"/>
                  </a:cubicBezTo>
                  <a:cubicBezTo>
                    <a:pt x="145799" y="63550"/>
                    <a:pt x="145799" y="62211"/>
                    <a:pt x="144462" y="59532"/>
                  </a:cubicBezTo>
                  <a:cubicBezTo>
                    <a:pt x="144462" y="58192"/>
                    <a:pt x="144462" y="55513"/>
                    <a:pt x="144462" y="54174"/>
                  </a:cubicBezTo>
                  <a:cubicBezTo>
                    <a:pt x="144462" y="51495"/>
                    <a:pt x="144462" y="50155"/>
                    <a:pt x="144462" y="48816"/>
                  </a:cubicBezTo>
                  <a:cubicBezTo>
                    <a:pt x="144462" y="46137"/>
                    <a:pt x="145799" y="44798"/>
                    <a:pt x="145799" y="43458"/>
                  </a:cubicBezTo>
                  <a:cubicBezTo>
                    <a:pt x="147136" y="42119"/>
                    <a:pt x="147136" y="40779"/>
                    <a:pt x="148473" y="39440"/>
                  </a:cubicBezTo>
                  <a:cubicBezTo>
                    <a:pt x="149809" y="38100"/>
                    <a:pt x="151146" y="38100"/>
                    <a:pt x="153820" y="38100"/>
                  </a:cubicBezTo>
                  <a:close/>
                  <a:moveTo>
                    <a:pt x="96838" y="36513"/>
                  </a:moveTo>
                  <a:lnTo>
                    <a:pt x="92075" y="53976"/>
                  </a:lnTo>
                  <a:lnTo>
                    <a:pt x="100013" y="53976"/>
                  </a:lnTo>
                  <a:close/>
                  <a:moveTo>
                    <a:pt x="231042" y="30163"/>
                  </a:moveTo>
                  <a:cubicBezTo>
                    <a:pt x="231042" y="30163"/>
                    <a:pt x="231042" y="30163"/>
                    <a:pt x="240445" y="30163"/>
                  </a:cubicBezTo>
                  <a:lnTo>
                    <a:pt x="240445" y="39424"/>
                  </a:lnTo>
                  <a:cubicBezTo>
                    <a:pt x="240445" y="39424"/>
                    <a:pt x="240445" y="39424"/>
                    <a:pt x="244475" y="39424"/>
                  </a:cubicBezTo>
                  <a:cubicBezTo>
                    <a:pt x="244475" y="39424"/>
                    <a:pt x="244475" y="39424"/>
                    <a:pt x="244475" y="44716"/>
                  </a:cubicBezTo>
                  <a:cubicBezTo>
                    <a:pt x="244475" y="44716"/>
                    <a:pt x="244475" y="44716"/>
                    <a:pt x="240445" y="44716"/>
                  </a:cubicBezTo>
                  <a:cubicBezTo>
                    <a:pt x="240445" y="44716"/>
                    <a:pt x="240445" y="44716"/>
                    <a:pt x="240445" y="60591"/>
                  </a:cubicBezTo>
                  <a:cubicBezTo>
                    <a:pt x="240445" y="61914"/>
                    <a:pt x="240445" y="61914"/>
                    <a:pt x="240445" y="63237"/>
                  </a:cubicBezTo>
                  <a:cubicBezTo>
                    <a:pt x="241788" y="63237"/>
                    <a:pt x="241788" y="63237"/>
                    <a:pt x="243132" y="63237"/>
                  </a:cubicBezTo>
                  <a:cubicBezTo>
                    <a:pt x="243132" y="63237"/>
                    <a:pt x="243132" y="63237"/>
                    <a:pt x="244475" y="63237"/>
                  </a:cubicBezTo>
                  <a:cubicBezTo>
                    <a:pt x="244475" y="63237"/>
                    <a:pt x="244475" y="63237"/>
                    <a:pt x="244475" y="69851"/>
                  </a:cubicBezTo>
                  <a:cubicBezTo>
                    <a:pt x="243132" y="69851"/>
                    <a:pt x="240445" y="69851"/>
                    <a:pt x="239102" y="69851"/>
                  </a:cubicBezTo>
                  <a:cubicBezTo>
                    <a:pt x="237758" y="69851"/>
                    <a:pt x="236415" y="69851"/>
                    <a:pt x="235072" y="69851"/>
                  </a:cubicBezTo>
                  <a:cubicBezTo>
                    <a:pt x="233729" y="69851"/>
                    <a:pt x="233729" y="68528"/>
                    <a:pt x="232385" y="68528"/>
                  </a:cubicBezTo>
                  <a:cubicBezTo>
                    <a:pt x="232385" y="67205"/>
                    <a:pt x="231042" y="67205"/>
                    <a:pt x="231042" y="65882"/>
                  </a:cubicBezTo>
                  <a:cubicBezTo>
                    <a:pt x="231042" y="64560"/>
                    <a:pt x="231042" y="63237"/>
                    <a:pt x="231042" y="61914"/>
                  </a:cubicBezTo>
                  <a:cubicBezTo>
                    <a:pt x="231042" y="61914"/>
                    <a:pt x="231042" y="61914"/>
                    <a:pt x="231042" y="44716"/>
                  </a:cubicBezTo>
                  <a:cubicBezTo>
                    <a:pt x="231042" y="44716"/>
                    <a:pt x="231042" y="44716"/>
                    <a:pt x="227012" y="44716"/>
                  </a:cubicBezTo>
                  <a:cubicBezTo>
                    <a:pt x="227012" y="44716"/>
                    <a:pt x="227012" y="44716"/>
                    <a:pt x="227012" y="39424"/>
                  </a:cubicBezTo>
                  <a:cubicBezTo>
                    <a:pt x="227012" y="39424"/>
                    <a:pt x="227012" y="39424"/>
                    <a:pt x="231042" y="39424"/>
                  </a:cubicBezTo>
                  <a:cubicBezTo>
                    <a:pt x="231042" y="39424"/>
                    <a:pt x="231042" y="39424"/>
                    <a:pt x="231042" y="30163"/>
                  </a:cubicBezTo>
                  <a:close/>
                  <a:moveTo>
                    <a:pt x="90487" y="28575"/>
                  </a:moveTo>
                  <a:lnTo>
                    <a:pt x="101600" y="28575"/>
                  </a:lnTo>
                  <a:lnTo>
                    <a:pt x="112712" y="69850"/>
                  </a:lnTo>
                  <a:lnTo>
                    <a:pt x="103187" y="69850"/>
                  </a:lnTo>
                  <a:lnTo>
                    <a:pt x="100012" y="61913"/>
                  </a:lnTo>
                  <a:lnTo>
                    <a:pt x="92075" y="61913"/>
                  </a:lnTo>
                  <a:lnTo>
                    <a:pt x="90487" y="69850"/>
                  </a:lnTo>
                  <a:lnTo>
                    <a:pt x="80962" y="69850"/>
                  </a:lnTo>
                  <a:close/>
                  <a:moveTo>
                    <a:pt x="25135" y="22225"/>
                  </a:moveTo>
                  <a:cubicBezTo>
                    <a:pt x="19844" y="22225"/>
                    <a:pt x="15875" y="27494"/>
                    <a:pt x="15875" y="32764"/>
                  </a:cubicBezTo>
                  <a:cubicBezTo>
                    <a:pt x="15875" y="32764"/>
                    <a:pt x="15875" y="32764"/>
                    <a:pt x="15875" y="73600"/>
                  </a:cubicBezTo>
                  <a:cubicBezTo>
                    <a:pt x="15875" y="80186"/>
                    <a:pt x="19844" y="84138"/>
                    <a:pt x="25135" y="84138"/>
                  </a:cubicBezTo>
                  <a:cubicBezTo>
                    <a:pt x="25135" y="84138"/>
                    <a:pt x="25135" y="84138"/>
                    <a:pt x="300303" y="84138"/>
                  </a:cubicBezTo>
                  <a:cubicBezTo>
                    <a:pt x="305594" y="84138"/>
                    <a:pt x="309563" y="80186"/>
                    <a:pt x="309563" y="73600"/>
                  </a:cubicBezTo>
                  <a:lnTo>
                    <a:pt x="309563" y="32764"/>
                  </a:lnTo>
                  <a:cubicBezTo>
                    <a:pt x="309563" y="27494"/>
                    <a:pt x="305594" y="22225"/>
                    <a:pt x="300303" y="22225"/>
                  </a:cubicBezTo>
                  <a:cubicBezTo>
                    <a:pt x="300303" y="22225"/>
                    <a:pt x="300303" y="22225"/>
                    <a:pt x="25135" y="22225"/>
                  </a:cubicBezTo>
                  <a:close/>
                  <a:moveTo>
                    <a:pt x="48948" y="0"/>
                  </a:moveTo>
                  <a:cubicBezTo>
                    <a:pt x="54240" y="0"/>
                    <a:pt x="59531" y="3944"/>
                    <a:pt x="59531" y="10517"/>
                  </a:cubicBezTo>
                  <a:cubicBezTo>
                    <a:pt x="59531" y="10517"/>
                    <a:pt x="59531" y="11832"/>
                    <a:pt x="58208" y="13146"/>
                  </a:cubicBezTo>
                  <a:cubicBezTo>
                    <a:pt x="58208" y="13146"/>
                    <a:pt x="58208" y="13146"/>
                    <a:pt x="96573" y="13146"/>
                  </a:cubicBezTo>
                  <a:cubicBezTo>
                    <a:pt x="96573" y="11832"/>
                    <a:pt x="96573" y="10517"/>
                    <a:pt x="96573" y="10517"/>
                  </a:cubicBezTo>
                  <a:cubicBezTo>
                    <a:pt x="96573" y="3944"/>
                    <a:pt x="100542" y="0"/>
                    <a:pt x="105834" y="0"/>
                  </a:cubicBezTo>
                  <a:cubicBezTo>
                    <a:pt x="111125" y="0"/>
                    <a:pt x="116417" y="3944"/>
                    <a:pt x="116417" y="10517"/>
                  </a:cubicBezTo>
                  <a:cubicBezTo>
                    <a:pt x="116417" y="10517"/>
                    <a:pt x="115094" y="11832"/>
                    <a:pt x="115094" y="13146"/>
                  </a:cubicBezTo>
                  <a:cubicBezTo>
                    <a:pt x="115094" y="13146"/>
                    <a:pt x="115094" y="13146"/>
                    <a:pt x="153459" y="13146"/>
                  </a:cubicBezTo>
                  <a:cubicBezTo>
                    <a:pt x="153459" y="11832"/>
                    <a:pt x="153459" y="10517"/>
                    <a:pt x="153459" y="10517"/>
                  </a:cubicBezTo>
                  <a:cubicBezTo>
                    <a:pt x="153459" y="3944"/>
                    <a:pt x="157427" y="0"/>
                    <a:pt x="162719" y="0"/>
                  </a:cubicBezTo>
                  <a:cubicBezTo>
                    <a:pt x="168011" y="0"/>
                    <a:pt x="173302" y="3944"/>
                    <a:pt x="173302" y="10517"/>
                  </a:cubicBezTo>
                  <a:cubicBezTo>
                    <a:pt x="173302" y="10517"/>
                    <a:pt x="171979" y="11832"/>
                    <a:pt x="171979" y="13146"/>
                  </a:cubicBezTo>
                  <a:cubicBezTo>
                    <a:pt x="171979" y="13146"/>
                    <a:pt x="171979" y="13146"/>
                    <a:pt x="210344" y="13146"/>
                  </a:cubicBezTo>
                  <a:cubicBezTo>
                    <a:pt x="210344" y="11832"/>
                    <a:pt x="209021" y="10517"/>
                    <a:pt x="209021" y="10517"/>
                  </a:cubicBezTo>
                  <a:cubicBezTo>
                    <a:pt x="209021" y="3944"/>
                    <a:pt x="214313" y="0"/>
                    <a:pt x="219604" y="0"/>
                  </a:cubicBezTo>
                  <a:cubicBezTo>
                    <a:pt x="224896" y="0"/>
                    <a:pt x="228865" y="3944"/>
                    <a:pt x="228865" y="10517"/>
                  </a:cubicBezTo>
                  <a:cubicBezTo>
                    <a:pt x="228865" y="10517"/>
                    <a:pt x="228865" y="11832"/>
                    <a:pt x="228865" y="13146"/>
                  </a:cubicBezTo>
                  <a:cubicBezTo>
                    <a:pt x="228865" y="13146"/>
                    <a:pt x="228865" y="13146"/>
                    <a:pt x="267230" y="13146"/>
                  </a:cubicBezTo>
                  <a:cubicBezTo>
                    <a:pt x="265907" y="11832"/>
                    <a:pt x="265907" y="10517"/>
                    <a:pt x="265907" y="10517"/>
                  </a:cubicBezTo>
                  <a:cubicBezTo>
                    <a:pt x="265907" y="3944"/>
                    <a:pt x="271198" y="0"/>
                    <a:pt x="276490" y="0"/>
                  </a:cubicBezTo>
                  <a:cubicBezTo>
                    <a:pt x="281782" y="0"/>
                    <a:pt x="285750" y="3944"/>
                    <a:pt x="285750" y="10517"/>
                  </a:cubicBezTo>
                  <a:cubicBezTo>
                    <a:pt x="285750" y="10517"/>
                    <a:pt x="285750" y="11832"/>
                    <a:pt x="285750" y="13146"/>
                  </a:cubicBezTo>
                  <a:cubicBezTo>
                    <a:pt x="285750" y="13146"/>
                    <a:pt x="285750" y="13146"/>
                    <a:pt x="297657" y="13146"/>
                  </a:cubicBezTo>
                  <a:cubicBezTo>
                    <a:pt x="312209" y="13146"/>
                    <a:pt x="325438" y="24978"/>
                    <a:pt x="325438" y="40754"/>
                  </a:cubicBezTo>
                  <a:cubicBezTo>
                    <a:pt x="325438" y="40754"/>
                    <a:pt x="325438" y="40754"/>
                    <a:pt x="325438" y="276076"/>
                  </a:cubicBezTo>
                  <a:cubicBezTo>
                    <a:pt x="325438" y="276076"/>
                    <a:pt x="325438" y="276076"/>
                    <a:pt x="264584" y="336550"/>
                  </a:cubicBezTo>
                  <a:cubicBezTo>
                    <a:pt x="264584" y="336550"/>
                    <a:pt x="264584" y="336550"/>
                    <a:pt x="27781" y="336550"/>
                  </a:cubicBezTo>
                  <a:cubicBezTo>
                    <a:pt x="13229" y="336550"/>
                    <a:pt x="0" y="323404"/>
                    <a:pt x="0" y="308943"/>
                  </a:cubicBezTo>
                  <a:cubicBezTo>
                    <a:pt x="0" y="308943"/>
                    <a:pt x="0" y="308943"/>
                    <a:pt x="0" y="40754"/>
                  </a:cubicBezTo>
                  <a:cubicBezTo>
                    <a:pt x="0" y="24978"/>
                    <a:pt x="13229" y="13146"/>
                    <a:pt x="27781" y="13146"/>
                  </a:cubicBezTo>
                  <a:cubicBezTo>
                    <a:pt x="27781" y="13146"/>
                    <a:pt x="27781" y="13146"/>
                    <a:pt x="39688" y="13146"/>
                  </a:cubicBezTo>
                  <a:cubicBezTo>
                    <a:pt x="39688" y="11832"/>
                    <a:pt x="39688" y="10517"/>
                    <a:pt x="39688" y="10517"/>
                  </a:cubicBezTo>
                  <a:cubicBezTo>
                    <a:pt x="39688" y="3944"/>
                    <a:pt x="43656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4"/>
            </p:custDataLst>
          </p:nvPr>
        </p:nvGrpSpPr>
        <p:grpSpPr>
          <a:xfrm>
            <a:off x="6743448" y="2194012"/>
            <a:ext cx="2420433" cy="3295941"/>
            <a:chOff x="6743448" y="1736812"/>
            <a:chExt cx="2420433" cy="3295941"/>
          </a:xfrm>
        </p:grpSpPr>
        <p:sp>
          <p:nvSpPr>
            <p:cNvPr id="11" name="Freeform: Shape 1"/>
            <p:cNvSpPr/>
            <p:nvPr/>
          </p:nvSpPr>
          <p:spPr>
            <a:xfrm>
              <a:off x="6743448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8"/>
            <p:cNvSpPr/>
            <p:nvPr/>
          </p:nvSpPr>
          <p:spPr>
            <a:xfrm>
              <a:off x="752287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6858674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27" name="Freeform: Shape 24"/>
            <p:cNvSpPr>
              <a:spLocks noChangeAspect="1"/>
            </p:cNvSpPr>
            <p:nvPr/>
          </p:nvSpPr>
          <p:spPr bwMode="auto">
            <a:xfrm>
              <a:off x="7798024" y="2332922"/>
              <a:ext cx="609685" cy="603853"/>
            </a:xfrm>
            <a:custGeom>
              <a:avLst/>
              <a:gdLst>
                <a:gd name="connsiteX0" fmla="*/ 279400 w 331787"/>
                <a:gd name="connsiteY0" fmla="*/ 307975 h 328613"/>
                <a:gd name="connsiteX1" fmla="*/ 300038 w 331787"/>
                <a:gd name="connsiteY1" fmla="*/ 307975 h 328613"/>
                <a:gd name="connsiteX2" fmla="*/ 300038 w 331787"/>
                <a:gd name="connsiteY2" fmla="*/ 328613 h 328613"/>
                <a:gd name="connsiteX3" fmla="*/ 279400 w 331787"/>
                <a:gd name="connsiteY3" fmla="*/ 328613 h 328613"/>
                <a:gd name="connsiteX4" fmla="*/ 234950 w 331787"/>
                <a:gd name="connsiteY4" fmla="*/ 307975 h 328613"/>
                <a:gd name="connsiteX5" fmla="*/ 257175 w 331787"/>
                <a:gd name="connsiteY5" fmla="*/ 307975 h 328613"/>
                <a:gd name="connsiteX6" fmla="*/ 257175 w 331787"/>
                <a:gd name="connsiteY6" fmla="*/ 328613 h 328613"/>
                <a:gd name="connsiteX7" fmla="*/ 234950 w 331787"/>
                <a:gd name="connsiteY7" fmla="*/ 328613 h 328613"/>
                <a:gd name="connsiteX8" fmla="*/ 188912 w 331787"/>
                <a:gd name="connsiteY8" fmla="*/ 307975 h 328613"/>
                <a:gd name="connsiteX9" fmla="*/ 211137 w 331787"/>
                <a:gd name="connsiteY9" fmla="*/ 307975 h 328613"/>
                <a:gd name="connsiteX10" fmla="*/ 211137 w 331787"/>
                <a:gd name="connsiteY10" fmla="*/ 328613 h 328613"/>
                <a:gd name="connsiteX11" fmla="*/ 188912 w 331787"/>
                <a:gd name="connsiteY11" fmla="*/ 328613 h 328613"/>
                <a:gd name="connsiteX12" fmla="*/ 144462 w 331787"/>
                <a:gd name="connsiteY12" fmla="*/ 307975 h 328613"/>
                <a:gd name="connsiteX13" fmla="*/ 166687 w 331787"/>
                <a:gd name="connsiteY13" fmla="*/ 307975 h 328613"/>
                <a:gd name="connsiteX14" fmla="*/ 166687 w 331787"/>
                <a:gd name="connsiteY14" fmla="*/ 328613 h 328613"/>
                <a:gd name="connsiteX15" fmla="*/ 144462 w 331787"/>
                <a:gd name="connsiteY15" fmla="*/ 328613 h 328613"/>
                <a:gd name="connsiteX16" fmla="*/ 100012 w 331787"/>
                <a:gd name="connsiteY16" fmla="*/ 307975 h 328613"/>
                <a:gd name="connsiteX17" fmla="*/ 122237 w 331787"/>
                <a:gd name="connsiteY17" fmla="*/ 307975 h 328613"/>
                <a:gd name="connsiteX18" fmla="*/ 122237 w 331787"/>
                <a:gd name="connsiteY18" fmla="*/ 328613 h 328613"/>
                <a:gd name="connsiteX19" fmla="*/ 100012 w 331787"/>
                <a:gd name="connsiteY19" fmla="*/ 328613 h 328613"/>
                <a:gd name="connsiteX20" fmla="*/ 0 w 331787"/>
                <a:gd name="connsiteY20" fmla="*/ 209550 h 328613"/>
                <a:gd name="connsiteX21" fmla="*/ 22225 w 331787"/>
                <a:gd name="connsiteY21" fmla="*/ 209550 h 328613"/>
                <a:gd name="connsiteX22" fmla="*/ 22225 w 331787"/>
                <a:gd name="connsiteY22" fmla="*/ 231775 h 328613"/>
                <a:gd name="connsiteX23" fmla="*/ 0 w 331787"/>
                <a:gd name="connsiteY23" fmla="*/ 231775 h 328613"/>
                <a:gd name="connsiteX24" fmla="*/ 0 w 331787"/>
                <a:gd name="connsiteY24" fmla="*/ 165100 h 328613"/>
                <a:gd name="connsiteX25" fmla="*/ 22225 w 331787"/>
                <a:gd name="connsiteY25" fmla="*/ 165100 h 328613"/>
                <a:gd name="connsiteX26" fmla="*/ 22225 w 331787"/>
                <a:gd name="connsiteY26" fmla="*/ 185738 h 328613"/>
                <a:gd name="connsiteX27" fmla="*/ 0 w 331787"/>
                <a:gd name="connsiteY27" fmla="*/ 185738 h 328613"/>
                <a:gd name="connsiteX28" fmla="*/ 0 w 331787"/>
                <a:gd name="connsiteY28" fmla="*/ 120650 h 328613"/>
                <a:gd name="connsiteX29" fmla="*/ 22225 w 331787"/>
                <a:gd name="connsiteY29" fmla="*/ 120650 h 328613"/>
                <a:gd name="connsiteX30" fmla="*/ 22225 w 331787"/>
                <a:gd name="connsiteY30" fmla="*/ 142875 h 328613"/>
                <a:gd name="connsiteX31" fmla="*/ 0 w 331787"/>
                <a:gd name="connsiteY31" fmla="*/ 142875 h 328613"/>
                <a:gd name="connsiteX32" fmla="*/ 0 w 331787"/>
                <a:gd name="connsiteY32" fmla="*/ 74612 h 328613"/>
                <a:gd name="connsiteX33" fmla="*/ 22225 w 331787"/>
                <a:gd name="connsiteY33" fmla="*/ 74612 h 328613"/>
                <a:gd name="connsiteX34" fmla="*/ 22225 w 331787"/>
                <a:gd name="connsiteY34" fmla="*/ 96837 h 328613"/>
                <a:gd name="connsiteX35" fmla="*/ 0 w 331787"/>
                <a:gd name="connsiteY35" fmla="*/ 96837 h 328613"/>
                <a:gd name="connsiteX36" fmla="*/ 306388 w 331787"/>
                <a:gd name="connsiteY36" fmla="*/ 66675 h 328613"/>
                <a:gd name="connsiteX37" fmla="*/ 327025 w 331787"/>
                <a:gd name="connsiteY37" fmla="*/ 77788 h 328613"/>
                <a:gd name="connsiteX38" fmla="*/ 277813 w 331787"/>
                <a:gd name="connsiteY38" fmla="*/ 163513 h 328613"/>
                <a:gd name="connsiteX39" fmla="*/ 227013 w 331787"/>
                <a:gd name="connsiteY39" fmla="*/ 141288 h 328613"/>
                <a:gd name="connsiteX40" fmla="*/ 195263 w 331787"/>
                <a:gd name="connsiteY40" fmla="*/ 204788 h 328613"/>
                <a:gd name="connsiteX41" fmla="*/ 138113 w 331787"/>
                <a:gd name="connsiteY41" fmla="*/ 177801 h 328613"/>
                <a:gd name="connsiteX42" fmla="*/ 95250 w 331787"/>
                <a:gd name="connsiteY42" fmla="*/ 249238 h 328613"/>
                <a:gd name="connsiteX43" fmla="*/ 76200 w 331787"/>
                <a:gd name="connsiteY43" fmla="*/ 238126 h 328613"/>
                <a:gd name="connsiteX44" fmla="*/ 128588 w 331787"/>
                <a:gd name="connsiteY44" fmla="*/ 149225 h 328613"/>
                <a:gd name="connsiteX45" fmla="*/ 185738 w 331787"/>
                <a:gd name="connsiteY45" fmla="*/ 176213 h 328613"/>
                <a:gd name="connsiteX46" fmla="*/ 217488 w 331787"/>
                <a:gd name="connsiteY46" fmla="*/ 112713 h 328613"/>
                <a:gd name="connsiteX47" fmla="*/ 268288 w 331787"/>
                <a:gd name="connsiteY47" fmla="*/ 136525 h 328613"/>
                <a:gd name="connsiteX48" fmla="*/ 0 w 331787"/>
                <a:gd name="connsiteY48" fmla="*/ 30162 h 328613"/>
                <a:gd name="connsiteX49" fmla="*/ 22225 w 331787"/>
                <a:gd name="connsiteY49" fmla="*/ 30162 h 328613"/>
                <a:gd name="connsiteX50" fmla="*/ 22225 w 331787"/>
                <a:gd name="connsiteY50" fmla="*/ 52387 h 328613"/>
                <a:gd name="connsiteX51" fmla="*/ 0 w 331787"/>
                <a:gd name="connsiteY51" fmla="*/ 52387 h 328613"/>
                <a:gd name="connsiteX52" fmla="*/ 36512 w 331787"/>
                <a:gd name="connsiteY52" fmla="*/ 0 h 328613"/>
                <a:gd name="connsiteX53" fmla="*/ 68262 w 331787"/>
                <a:gd name="connsiteY53" fmla="*/ 0 h 328613"/>
                <a:gd name="connsiteX54" fmla="*/ 68262 w 331787"/>
                <a:gd name="connsiteY54" fmla="*/ 261938 h 328613"/>
                <a:gd name="connsiteX55" fmla="*/ 331787 w 331787"/>
                <a:gd name="connsiteY55" fmla="*/ 261938 h 328613"/>
                <a:gd name="connsiteX56" fmla="*/ 331787 w 331787"/>
                <a:gd name="connsiteY56" fmla="*/ 293688 h 328613"/>
                <a:gd name="connsiteX57" fmla="*/ 36512 w 331787"/>
                <a:gd name="connsiteY57" fmla="*/ 293688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31787" h="328613">
                  <a:moveTo>
                    <a:pt x="279400" y="307975"/>
                  </a:moveTo>
                  <a:lnTo>
                    <a:pt x="300038" y="307975"/>
                  </a:lnTo>
                  <a:lnTo>
                    <a:pt x="300038" y="328613"/>
                  </a:lnTo>
                  <a:lnTo>
                    <a:pt x="279400" y="328613"/>
                  </a:lnTo>
                  <a:close/>
                  <a:moveTo>
                    <a:pt x="234950" y="307975"/>
                  </a:moveTo>
                  <a:lnTo>
                    <a:pt x="257175" y="307975"/>
                  </a:lnTo>
                  <a:lnTo>
                    <a:pt x="257175" y="328613"/>
                  </a:lnTo>
                  <a:lnTo>
                    <a:pt x="234950" y="328613"/>
                  </a:lnTo>
                  <a:close/>
                  <a:moveTo>
                    <a:pt x="188912" y="307975"/>
                  </a:moveTo>
                  <a:lnTo>
                    <a:pt x="211137" y="307975"/>
                  </a:lnTo>
                  <a:lnTo>
                    <a:pt x="211137" y="328613"/>
                  </a:lnTo>
                  <a:lnTo>
                    <a:pt x="188912" y="328613"/>
                  </a:lnTo>
                  <a:close/>
                  <a:moveTo>
                    <a:pt x="144462" y="307975"/>
                  </a:moveTo>
                  <a:lnTo>
                    <a:pt x="166687" y="307975"/>
                  </a:lnTo>
                  <a:lnTo>
                    <a:pt x="166687" y="328613"/>
                  </a:lnTo>
                  <a:lnTo>
                    <a:pt x="144462" y="328613"/>
                  </a:lnTo>
                  <a:close/>
                  <a:moveTo>
                    <a:pt x="100012" y="307975"/>
                  </a:moveTo>
                  <a:lnTo>
                    <a:pt x="122237" y="307975"/>
                  </a:lnTo>
                  <a:lnTo>
                    <a:pt x="122237" y="328613"/>
                  </a:lnTo>
                  <a:lnTo>
                    <a:pt x="100012" y="328613"/>
                  </a:lnTo>
                  <a:close/>
                  <a:moveTo>
                    <a:pt x="0" y="209550"/>
                  </a:moveTo>
                  <a:lnTo>
                    <a:pt x="22225" y="209550"/>
                  </a:lnTo>
                  <a:lnTo>
                    <a:pt x="22225" y="231775"/>
                  </a:lnTo>
                  <a:lnTo>
                    <a:pt x="0" y="231775"/>
                  </a:lnTo>
                  <a:close/>
                  <a:moveTo>
                    <a:pt x="0" y="165100"/>
                  </a:moveTo>
                  <a:lnTo>
                    <a:pt x="22225" y="165100"/>
                  </a:lnTo>
                  <a:lnTo>
                    <a:pt x="22225" y="185738"/>
                  </a:lnTo>
                  <a:lnTo>
                    <a:pt x="0" y="185738"/>
                  </a:lnTo>
                  <a:close/>
                  <a:moveTo>
                    <a:pt x="0" y="120650"/>
                  </a:moveTo>
                  <a:lnTo>
                    <a:pt x="22225" y="120650"/>
                  </a:lnTo>
                  <a:lnTo>
                    <a:pt x="22225" y="142875"/>
                  </a:lnTo>
                  <a:lnTo>
                    <a:pt x="0" y="142875"/>
                  </a:lnTo>
                  <a:close/>
                  <a:moveTo>
                    <a:pt x="0" y="74612"/>
                  </a:moveTo>
                  <a:lnTo>
                    <a:pt x="22225" y="74612"/>
                  </a:lnTo>
                  <a:lnTo>
                    <a:pt x="22225" y="96837"/>
                  </a:lnTo>
                  <a:lnTo>
                    <a:pt x="0" y="96837"/>
                  </a:lnTo>
                  <a:close/>
                  <a:moveTo>
                    <a:pt x="306388" y="66675"/>
                  </a:moveTo>
                  <a:lnTo>
                    <a:pt x="327025" y="77788"/>
                  </a:lnTo>
                  <a:lnTo>
                    <a:pt x="277813" y="163513"/>
                  </a:lnTo>
                  <a:lnTo>
                    <a:pt x="227013" y="141288"/>
                  </a:lnTo>
                  <a:lnTo>
                    <a:pt x="195263" y="204788"/>
                  </a:lnTo>
                  <a:lnTo>
                    <a:pt x="138113" y="177801"/>
                  </a:lnTo>
                  <a:lnTo>
                    <a:pt x="95250" y="249238"/>
                  </a:lnTo>
                  <a:lnTo>
                    <a:pt x="76200" y="238126"/>
                  </a:lnTo>
                  <a:lnTo>
                    <a:pt x="128588" y="149225"/>
                  </a:lnTo>
                  <a:lnTo>
                    <a:pt x="185738" y="176213"/>
                  </a:lnTo>
                  <a:lnTo>
                    <a:pt x="217488" y="112713"/>
                  </a:lnTo>
                  <a:lnTo>
                    <a:pt x="268288" y="136525"/>
                  </a:lnTo>
                  <a:close/>
                  <a:moveTo>
                    <a:pt x="0" y="30162"/>
                  </a:moveTo>
                  <a:lnTo>
                    <a:pt x="22225" y="30162"/>
                  </a:lnTo>
                  <a:lnTo>
                    <a:pt x="22225" y="52387"/>
                  </a:lnTo>
                  <a:lnTo>
                    <a:pt x="0" y="52387"/>
                  </a:lnTo>
                  <a:close/>
                  <a:moveTo>
                    <a:pt x="36512" y="0"/>
                  </a:moveTo>
                  <a:lnTo>
                    <a:pt x="68262" y="0"/>
                  </a:lnTo>
                  <a:lnTo>
                    <a:pt x="68262" y="261938"/>
                  </a:lnTo>
                  <a:lnTo>
                    <a:pt x="331787" y="261938"/>
                  </a:lnTo>
                  <a:lnTo>
                    <a:pt x="331787" y="293688"/>
                  </a:lnTo>
                  <a:lnTo>
                    <a:pt x="36512" y="2936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5"/>
            </p:custDataLst>
          </p:nvPr>
        </p:nvGrpSpPr>
        <p:grpSpPr>
          <a:xfrm>
            <a:off x="8700970" y="2194012"/>
            <a:ext cx="2420433" cy="3295941"/>
            <a:chOff x="8700970" y="1736812"/>
            <a:chExt cx="2420433" cy="3295941"/>
          </a:xfrm>
        </p:grpSpPr>
        <p:sp>
          <p:nvSpPr>
            <p:cNvPr id="13" name="Freeform: Shape 9"/>
            <p:cNvSpPr/>
            <p:nvPr/>
          </p:nvSpPr>
          <p:spPr>
            <a:xfrm>
              <a:off x="8700970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42000"/>
              </a:schemeClr>
            </a:solidFill>
            <a:ln w="12700">
              <a:solidFill>
                <a:schemeClr val="bg1">
                  <a:lumMod val="9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0"/>
            <p:cNvSpPr/>
            <p:nvPr/>
          </p:nvSpPr>
          <p:spPr>
            <a:xfrm>
              <a:off x="93859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点击添加标题</a:t>
              </a:r>
            </a:p>
          </p:txBody>
        </p:sp>
        <p:sp>
          <p:nvSpPr>
            <p:cNvPr id="23" name="Rectangle 15"/>
            <p:cNvSpPr/>
            <p:nvPr/>
          </p:nvSpPr>
          <p:spPr>
            <a:xfrm>
              <a:off x="8853259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</a:p>
          </p:txBody>
        </p:sp>
        <p:sp>
          <p:nvSpPr>
            <p:cNvPr id="33" name="Freeform: Shape 25"/>
            <p:cNvSpPr>
              <a:spLocks noChangeAspect="1"/>
            </p:cNvSpPr>
            <p:nvPr/>
          </p:nvSpPr>
          <p:spPr bwMode="auto">
            <a:xfrm>
              <a:off x="9823117" y="2330006"/>
              <a:ext cx="524484" cy="609685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>
            <a:hlinkClick r:id="" action="ppaction://hlinkshowjump?jump=nextslide">
              <a:snd r:embed="rId9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</a:p>
        </p:txBody>
      </p:sp>
      <p:pic>
        <p:nvPicPr>
          <p:cNvPr id="20" name="图片 19" descr="5f5a4c85285bff90f7c4d1d4e533ddb8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07275" y="72390"/>
            <a:ext cx="2940050" cy="294005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246505" y="985520"/>
            <a:ext cx="9599930" cy="5012690"/>
            <a:chOff x="2326" y="1671"/>
            <a:chExt cx="15118" cy="7894"/>
          </a:xfrm>
        </p:grpSpPr>
        <p:pic>
          <p:nvPicPr>
            <p:cNvPr id="10" name="图片 9" descr="62eab1d4fafa136c3cbdf46e8d92ad9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41" y="2881"/>
              <a:ext cx="13303" cy="6684"/>
            </a:xfrm>
            <a:prstGeom prst="rect">
              <a:avLst/>
            </a:prstGeom>
          </p:spPr>
        </p:pic>
        <p:pic>
          <p:nvPicPr>
            <p:cNvPr id="9" name="图片 8" descr="db759d03806d29d584f91c478823349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26" y="1671"/>
              <a:ext cx="5283" cy="7894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4892040" y="2983230"/>
            <a:ext cx="493585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6" name="图片 5" descr="ff733b9e74f73f278653a3d9202e51c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859"/>
          <a:stretch>
            <a:fillRect/>
          </a:stretch>
        </p:blipFill>
        <p:spPr>
          <a:xfrm>
            <a:off x="-10160" y="3175000"/>
            <a:ext cx="12242800" cy="390334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583430" y="1670685"/>
            <a:ext cx="3023870" cy="692150"/>
            <a:chOff x="7219" y="3874"/>
            <a:chExt cx="4762" cy="1090"/>
          </a:xfrm>
        </p:grpSpPr>
        <p:pic>
          <p:nvPicPr>
            <p:cNvPr id="28" name="图片 27" descr="7992cfbc69e518324029c5be1f234f46副本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98670" y="2455545"/>
            <a:ext cx="3023870" cy="692150"/>
            <a:chOff x="7219" y="3874"/>
            <a:chExt cx="4762" cy="1090"/>
          </a:xfrm>
        </p:grpSpPr>
        <p:pic>
          <p:nvPicPr>
            <p:cNvPr id="7" name="图片 6" descr="7992cfbc69e518324029c5be1f234f46副本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32325" y="3240405"/>
            <a:ext cx="3023870" cy="692150"/>
            <a:chOff x="7219" y="3874"/>
            <a:chExt cx="4762" cy="1090"/>
          </a:xfrm>
        </p:grpSpPr>
        <p:pic>
          <p:nvPicPr>
            <p:cNvPr id="12" name="图片 11" descr="7992cfbc69e518324029c5be1f234f46副本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32325" y="4025265"/>
            <a:ext cx="3023870" cy="692150"/>
            <a:chOff x="7219" y="3874"/>
            <a:chExt cx="4762" cy="1090"/>
          </a:xfrm>
        </p:grpSpPr>
        <p:pic>
          <p:nvPicPr>
            <p:cNvPr id="17" name="图片 16" descr="7992cfbc69e518324029c5be1f234f46副本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19" y="3874"/>
              <a:ext cx="4762" cy="1091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7763" y="4057"/>
              <a:ext cx="33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活动背景介绍</a:t>
              </a:r>
            </a:p>
          </p:txBody>
        </p:sp>
      </p:grpSp>
      <p:pic>
        <p:nvPicPr>
          <p:cNvPr id="30" name="图片 29" descr="84a60553b3cec1db619c244dff34e9ad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045" y="731520"/>
            <a:ext cx="1724025" cy="1724025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19" name="文本框 1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9fefe63359d8eee9fbe1d49bb689d4e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1170" y="2226945"/>
            <a:ext cx="3263900" cy="46418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64870" y="203136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64870" y="431609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030845" y="203136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030845" y="4316095"/>
            <a:ext cx="3206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5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19" name="文本框 1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Group 8"/>
          <p:cNvGrpSpPr/>
          <p:nvPr/>
        </p:nvGrpSpPr>
        <p:grpSpPr bwMode="auto">
          <a:xfrm>
            <a:off x="976981" y="2204852"/>
            <a:ext cx="1923718" cy="1126726"/>
            <a:chOff x="0" y="0"/>
            <a:chExt cx="9801" cy="6692"/>
          </a:xfrm>
          <a:solidFill>
            <a:schemeClr val="bg1">
              <a:lumMod val="95000"/>
            </a:schemeClr>
          </a:solidFill>
        </p:grpSpPr>
        <p:sp>
          <p:nvSpPr>
            <p:cNvPr id="22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sp>
          <p:nvSpPr>
            <p:cNvPr id="23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sp>
          <p:nvSpPr>
            <p:cNvPr id="4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</p:grpSp>
      <p:grpSp>
        <p:nvGrpSpPr>
          <p:cNvPr id="5" name="Group 12"/>
          <p:cNvGrpSpPr/>
          <p:nvPr/>
        </p:nvGrpSpPr>
        <p:grpSpPr bwMode="auto">
          <a:xfrm>
            <a:off x="4648333" y="2204852"/>
            <a:ext cx="1923718" cy="1126726"/>
            <a:chOff x="0" y="0"/>
            <a:chExt cx="9801" cy="6692"/>
          </a:xfrm>
          <a:solidFill>
            <a:schemeClr val="bg1">
              <a:lumMod val="95000"/>
            </a:schemeClr>
          </a:solidFill>
        </p:grpSpPr>
        <p:sp>
          <p:nvSpPr>
            <p:cNvPr id="6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7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8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979332" y="3483648"/>
            <a:ext cx="2148298" cy="334415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bevel/>
              </a14:hiddenLine>
            </a:ext>
          </a:extLst>
        </p:spPr>
        <p:txBody>
          <a:bodyPr lIns="82819" tIns="41408" rIns="82819" bIns="41408" anchor="ctr"/>
          <a:lstStyle/>
          <a:p>
            <a:pPr algn="ctr">
              <a:lnSpc>
                <a:spcPct val="130000"/>
              </a:lnSpc>
            </a:pPr>
            <a:r>
              <a:rPr lang="en-US" altLang="zh-CN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</a:t>
            </a:r>
            <a:r>
              <a: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团队</a:t>
            </a: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977265" y="3875405"/>
            <a:ext cx="2150110" cy="1530350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 anchor="ctr"/>
          <a:lstStyle/>
          <a:p>
            <a:pPr>
              <a:lnSpc>
                <a:spcPct val="130000"/>
              </a:lnSpc>
            </a:pPr>
            <a:endParaRPr lang="zh-CN" altLang="en-US" sz="1330">
              <a:cs typeface="+mn-ea"/>
              <a:sym typeface="+mn-lt"/>
            </a:endParaRP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4647527" y="3483647"/>
            <a:ext cx="2150415" cy="364047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bevel/>
              </a14:hiddenLine>
            </a:ext>
          </a:extLst>
        </p:spPr>
        <p:txBody>
          <a:bodyPr lIns="82819" tIns="41408" rIns="82819" bIns="41408" anchor="ctr"/>
          <a:lstStyle/>
          <a:p>
            <a:pPr algn="ctr">
              <a:lnSpc>
                <a:spcPct val="130000"/>
              </a:lnSpc>
            </a:pPr>
            <a:r>
              <a:rPr lang="en-US" altLang="zh-CN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</a:t>
            </a:r>
            <a:r>
              <a: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团队</a:t>
            </a:r>
          </a:p>
        </p:txBody>
      </p:sp>
      <p:sp>
        <p:nvSpPr>
          <p:cNvPr id="51" name="Rectangle 19"/>
          <p:cNvSpPr>
            <a:spLocks noChangeArrowheads="1"/>
          </p:cNvSpPr>
          <p:nvPr/>
        </p:nvSpPr>
        <p:spPr bwMode="auto">
          <a:xfrm>
            <a:off x="4647565" y="3875405"/>
            <a:ext cx="2150110" cy="1530350"/>
          </a:xfrm>
          <a:prstGeom prst="rect">
            <a:avLst/>
          </a:prstGeom>
          <a:solidFill>
            <a:schemeClr val="bg1">
              <a:lumMod val="95000"/>
              <a:alpha val="42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 anchor="ctr"/>
          <a:lstStyle/>
          <a:p>
            <a:pPr>
              <a:lnSpc>
                <a:spcPct val="130000"/>
              </a:lnSpc>
            </a:pPr>
            <a:endParaRPr lang="zh-CN" altLang="en-US" sz="1330">
              <a:cs typeface="+mn-ea"/>
              <a:sym typeface="+mn-lt"/>
            </a:endParaRPr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1136169" y="4004319"/>
            <a:ext cx="1868915" cy="120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4808383" y="4004319"/>
            <a:ext cx="1868914" cy="120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</a:p>
        </p:txBody>
      </p:sp>
      <p:grpSp>
        <p:nvGrpSpPr>
          <p:cNvPr id="54" name="Group 22"/>
          <p:cNvGrpSpPr/>
          <p:nvPr/>
        </p:nvGrpSpPr>
        <p:grpSpPr bwMode="auto">
          <a:xfrm>
            <a:off x="3420906" y="3369526"/>
            <a:ext cx="977493" cy="978494"/>
            <a:chOff x="0" y="0"/>
            <a:chExt cx="1700" cy="1700"/>
          </a:xfrm>
          <a:solidFill>
            <a:srgbClr val="C00000"/>
          </a:solidFill>
        </p:grpSpPr>
        <p:sp>
          <p:nvSpPr>
            <p:cNvPr id="55" name="Oval 23"/>
            <p:cNvSpPr>
              <a:spLocks noChangeArrowheads="1"/>
            </p:cNvSpPr>
            <p:nvPr/>
          </p:nvSpPr>
          <p:spPr bwMode="auto">
            <a:xfrm>
              <a:off x="0" y="0"/>
              <a:ext cx="1700" cy="1700"/>
            </a:xfrm>
            <a:prstGeom prst="ellipse">
              <a:avLst/>
            </a:prstGeom>
            <a:solidFill>
              <a:schemeClr val="bg1">
                <a:lumMod val="95000"/>
                <a:alpha val="42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fontAlgn="auto">
                <a:lnSpc>
                  <a:spcPct val="130000"/>
                </a:lnSpc>
              </a:pPr>
              <a:endParaRPr lang="zh-CN" altLang="en-US" sz="1330" noProof="1">
                <a:cs typeface="+mn-ea"/>
                <a:sym typeface="+mn-lt"/>
              </a:endParaRPr>
            </a:p>
          </p:txBody>
        </p:sp>
        <p:sp>
          <p:nvSpPr>
            <p:cNvPr id="56" name="WordArt 24"/>
            <p:cNvSpPr>
              <a:spLocks noChangeArrowheads="1" noChangeShapeType="1"/>
            </p:cNvSpPr>
            <p:nvPr/>
          </p:nvSpPr>
          <p:spPr bwMode="auto">
            <a:xfrm>
              <a:off x="215" y="350"/>
              <a:ext cx="1245" cy="9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en-US" altLang="zh-CN" sz="1330" b="1" noProof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VS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7025" y="1518285"/>
            <a:ext cx="5478780" cy="48641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 bldLvl="0" animBg="1"/>
      <p:bldP spid="10" grpId="0" bldLvl="0" animBg="1"/>
      <p:bldP spid="50" grpId="0" bldLvl="0" animBg="1"/>
      <p:bldP spid="51" grpId="0" bldLvl="0" animBg="1"/>
      <p:bldP spid="52" grpId="0" bldLvl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19" name="文本框 18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0" y="1471613"/>
            <a:ext cx="12192000" cy="53863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7755" y="2633345"/>
            <a:ext cx="4848860" cy="31026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55420" y="1753235"/>
            <a:ext cx="5982335" cy="2768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，添加相关标题，修改文字内容，也可以直接复制你的内容到此。请替换文字内容，添加相关标题，修改文字内容。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替换文字内容，添加相关标题，修改文字内容，也可以直接复制你的内容到此。请替换文字内容，添加相关标题，修改文字内容。请替换文字内容，添加相关标题，修改文字内容，也可以直接复制你的内容到此。请替换文字内容，添加相关标题，修改文字内容。请替换文字内容，添加相关标题，修改文字内容，也可以直接复制你的内容到此。请替换文字内容，添加相关标题，修改文字内容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553f0f967c705585dcccd39189f335bb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8955" y="4869815"/>
            <a:ext cx="2021840" cy="2021840"/>
          </a:xfrm>
          <a:prstGeom prst="rect">
            <a:avLst/>
          </a:prstGeom>
        </p:spPr>
      </p:pic>
      <p:pic>
        <p:nvPicPr>
          <p:cNvPr id="8" name="图片 7" descr="553f0f967c705585dcccd39189f335bb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235" y="5289550"/>
            <a:ext cx="1529080" cy="1529080"/>
          </a:xfrm>
          <a:prstGeom prst="rect">
            <a:avLst/>
          </a:prstGeom>
        </p:spPr>
      </p:pic>
      <p:pic>
        <p:nvPicPr>
          <p:cNvPr id="9" name="图片 8" descr="553f0f967c705585dcccd39189f335bb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0530" y="5593080"/>
            <a:ext cx="1225550" cy="122555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61595" y="-35560"/>
            <a:ext cx="12273915" cy="6925310"/>
          </a:xfrm>
          <a:prstGeom prst="rect">
            <a:avLst/>
          </a:prstGeom>
          <a:solidFill>
            <a:srgbClr val="064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595" y="-35560"/>
            <a:ext cx="12309475" cy="6925310"/>
          </a:xfrm>
          <a:prstGeom prst="rect">
            <a:avLst/>
          </a:prstGeom>
          <a:solidFill>
            <a:srgbClr val="1782B8"/>
          </a:solidFill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8420" y="-33655"/>
            <a:ext cx="12309475" cy="6925310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1595" y="3140710"/>
            <a:ext cx="3982720" cy="37490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rot="300000">
            <a:off x="4166870" y="2808605"/>
            <a:ext cx="5257165" cy="30638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altLang="zh-CN" sz="13800" b="1" dirty="0">
                <a:solidFill>
                  <a:srgbClr val="D8271C"/>
                </a:solidFill>
                <a:latin typeface="MS Gothic" panose="020B0609070205080204" pitchFamily="49" charset="-128"/>
                <a:ea typeface="MS Gothic" panose="020B0609070205080204" pitchFamily="49" charset="-128"/>
              </a:rPr>
              <a:t>THANK YOU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29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08325" y="-610235"/>
            <a:ext cx="5973445" cy="6981190"/>
            <a:chOff x="4895" y="-911"/>
            <a:chExt cx="9407" cy="10994"/>
          </a:xfrm>
        </p:grpSpPr>
        <p:pic>
          <p:nvPicPr>
            <p:cNvPr id="4" name="图片 3" descr="97eb3356aa3243aa6edbf2f345ac1b8b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95" y="777"/>
              <a:ext cx="9407" cy="9306"/>
            </a:xfrm>
            <a:prstGeom prst="rect">
              <a:avLst/>
            </a:prstGeom>
          </p:spPr>
        </p:pic>
        <p:pic>
          <p:nvPicPr>
            <p:cNvPr id="12" name="图片 11" descr="bf41d0e7b161bbf0b9b3c1c130cdf3a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17" y="-911"/>
              <a:ext cx="6519" cy="6439"/>
            </a:xfrm>
            <a:prstGeom prst="rect">
              <a:avLst/>
            </a:prstGeom>
          </p:spPr>
        </p:pic>
      </p:grpSp>
      <p:sp>
        <p:nvSpPr>
          <p:cNvPr id="29" name="文本框 28"/>
          <p:cNvSpPr txBox="1"/>
          <p:nvPr/>
        </p:nvSpPr>
        <p:spPr>
          <a:xfrm>
            <a:off x="4571365" y="3452495"/>
            <a:ext cx="30467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活动背景介绍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75125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03010" y="426021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175125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303010" y="4848225"/>
            <a:ext cx="1696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grpSp>
        <p:nvGrpSpPr>
          <p:cNvPr id="77" name="组合 76"/>
          <p:cNvGrpSpPr/>
          <p:nvPr/>
        </p:nvGrpSpPr>
        <p:grpSpPr>
          <a:xfrm rot="19855986" flipH="1">
            <a:off x="7406005" y="619125"/>
            <a:ext cx="4591685" cy="7498080"/>
            <a:chOff x="7791450" y="38100"/>
            <a:chExt cx="1706563" cy="3124200"/>
          </a:xfrm>
          <a:effectLst>
            <a:outerShdw dist="635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8" name="Freeform 5"/>
            <p:cNvSpPr/>
            <p:nvPr/>
          </p:nvSpPr>
          <p:spPr bwMode="auto">
            <a:xfrm>
              <a:off x="7832725" y="1303338"/>
              <a:ext cx="514350" cy="515938"/>
            </a:xfrm>
            <a:custGeom>
              <a:avLst/>
              <a:gdLst>
                <a:gd name="T0" fmla="*/ 34 w 213"/>
                <a:gd name="T1" fmla="*/ 0 h 213"/>
                <a:gd name="T2" fmla="*/ 0 w 213"/>
                <a:gd name="T3" fmla="*/ 22 h 213"/>
                <a:gd name="T4" fmla="*/ 193 w 213"/>
                <a:gd name="T5" fmla="*/ 213 h 213"/>
                <a:gd name="T6" fmla="*/ 213 w 213"/>
                <a:gd name="T7" fmla="*/ 161 h 213"/>
                <a:gd name="T8" fmla="*/ 34 w 213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213">
                  <a:moveTo>
                    <a:pt x="34" y="0"/>
                  </a:moveTo>
                  <a:cubicBezTo>
                    <a:pt x="25" y="9"/>
                    <a:pt x="14" y="18"/>
                    <a:pt x="0" y="22"/>
                  </a:cubicBezTo>
                  <a:cubicBezTo>
                    <a:pt x="24" y="70"/>
                    <a:pt x="79" y="150"/>
                    <a:pt x="193" y="21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1"/>
                    <a:pt x="88" y="92"/>
                    <a:pt x="34" y="0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7791450" y="1198563"/>
              <a:ext cx="123825" cy="157163"/>
            </a:xfrm>
            <a:custGeom>
              <a:avLst/>
              <a:gdLst>
                <a:gd name="T0" fmla="*/ 51 w 51"/>
                <a:gd name="T1" fmla="*/ 43 h 65"/>
                <a:gd name="T2" fmla="*/ 32 w 51"/>
                <a:gd name="T3" fmla="*/ 0 h 65"/>
                <a:gd name="T4" fmla="*/ 23 w 51"/>
                <a:gd name="T5" fmla="*/ 28 h 65"/>
                <a:gd name="T6" fmla="*/ 0 w 51"/>
                <a:gd name="T7" fmla="*/ 25 h 65"/>
                <a:gd name="T8" fmla="*/ 17 w 51"/>
                <a:gd name="T9" fmla="*/ 65 h 65"/>
                <a:gd name="T10" fmla="*/ 51 w 51"/>
                <a:gd name="T1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5">
                  <a:moveTo>
                    <a:pt x="51" y="43"/>
                  </a:moveTo>
                  <a:cubicBezTo>
                    <a:pt x="42" y="29"/>
                    <a:pt x="36" y="15"/>
                    <a:pt x="32" y="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5" y="41"/>
                    <a:pt x="17" y="65"/>
                  </a:cubicBezTo>
                  <a:cubicBezTo>
                    <a:pt x="31" y="61"/>
                    <a:pt x="42" y="52"/>
                    <a:pt x="51" y="43"/>
                  </a:cubicBez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8945563" y="1303338"/>
              <a:ext cx="512763" cy="515938"/>
            </a:xfrm>
            <a:custGeom>
              <a:avLst/>
              <a:gdLst>
                <a:gd name="T0" fmla="*/ 179 w 212"/>
                <a:gd name="T1" fmla="*/ 0 h 213"/>
                <a:gd name="T2" fmla="*/ 212 w 212"/>
                <a:gd name="T3" fmla="*/ 22 h 213"/>
                <a:gd name="T4" fmla="*/ 20 w 212"/>
                <a:gd name="T5" fmla="*/ 213 h 213"/>
                <a:gd name="T6" fmla="*/ 0 w 212"/>
                <a:gd name="T7" fmla="*/ 161 h 213"/>
                <a:gd name="T8" fmla="*/ 179 w 212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213">
                  <a:moveTo>
                    <a:pt x="179" y="0"/>
                  </a:moveTo>
                  <a:cubicBezTo>
                    <a:pt x="187" y="9"/>
                    <a:pt x="199" y="18"/>
                    <a:pt x="212" y="22"/>
                  </a:cubicBezTo>
                  <a:cubicBezTo>
                    <a:pt x="188" y="70"/>
                    <a:pt x="134" y="150"/>
                    <a:pt x="20" y="213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61"/>
                    <a:pt x="125" y="92"/>
                    <a:pt x="179" y="0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9377363" y="1198563"/>
              <a:ext cx="120650" cy="157163"/>
            </a:xfrm>
            <a:custGeom>
              <a:avLst/>
              <a:gdLst>
                <a:gd name="T0" fmla="*/ 0 w 50"/>
                <a:gd name="T1" fmla="*/ 43 h 65"/>
                <a:gd name="T2" fmla="*/ 19 w 50"/>
                <a:gd name="T3" fmla="*/ 0 h 65"/>
                <a:gd name="T4" fmla="*/ 28 w 50"/>
                <a:gd name="T5" fmla="*/ 28 h 65"/>
                <a:gd name="T6" fmla="*/ 50 w 50"/>
                <a:gd name="T7" fmla="*/ 25 h 65"/>
                <a:gd name="T8" fmla="*/ 33 w 50"/>
                <a:gd name="T9" fmla="*/ 65 h 65"/>
                <a:gd name="T10" fmla="*/ 0 w 50"/>
                <a:gd name="T1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5">
                  <a:moveTo>
                    <a:pt x="0" y="43"/>
                  </a:moveTo>
                  <a:cubicBezTo>
                    <a:pt x="8" y="29"/>
                    <a:pt x="15" y="15"/>
                    <a:pt x="19" y="0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50" y="25"/>
                    <a:pt x="46" y="41"/>
                    <a:pt x="33" y="65"/>
                  </a:cubicBezTo>
                  <a:cubicBezTo>
                    <a:pt x="20" y="61"/>
                    <a:pt x="8" y="52"/>
                    <a:pt x="0" y="43"/>
                  </a:cubicBez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8375650" y="2503488"/>
              <a:ext cx="195263" cy="569913"/>
            </a:xfrm>
            <a:custGeom>
              <a:avLst/>
              <a:gdLst>
                <a:gd name="T0" fmla="*/ 40 w 81"/>
                <a:gd name="T1" fmla="*/ 232 h 235"/>
                <a:gd name="T2" fmla="*/ 81 w 81"/>
                <a:gd name="T3" fmla="*/ 24 h 235"/>
                <a:gd name="T4" fmla="*/ 24 w 81"/>
                <a:gd name="T5" fmla="*/ 0 h 235"/>
                <a:gd name="T6" fmla="*/ 0 w 81"/>
                <a:gd name="T7" fmla="*/ 227 h 235"/>
                <a:gd name="T8" fmla="*/ 40 w 81"/>
                <a:gd name="T9" fmla="*/ 2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35">
                  <a:moveTo>
                    <a:pt x="40" y="232"/>
                  </a:moveTo>
                  <a:cubicBezTo>
                    <a:pt x="81" y="24"/>
                    <a:pt x="81" y="24"/>
                    <a:pt x="81" y="2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9" y="232"/>
                    <a:pt x="23" y="235"/>
                    <a:pt x="40" y="232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8364538" y="3054350"/>
              <a:ext cx="107950" cy="107950"/>
            </a:xfrm>
            <a:custGeom>
              <a:avLst/>
              <a:gdLst>
                <a:gd name="T0" fmla="*/ 21 w 45"/>
                <a:gd name="T1" fmla="*/ 30 h 45"/>
                <a:gd name="T2" fmla="*/ 37 w 45"/>
                <a:gd name="T3" fmla="*/ 45 h 45"/>
                <a:gd name="T4" fmla="*/ 45 w 45"/>
                <a:gd name="T5" fmla="*/ 5 h 45"/>
                <a:gd name="T6" fmla="*/ 5 w 45"/>
                <a:gd name="T7" fmla="*/ 0 h 45"/>
                <a:gd name="T8" fmla="*/ 0 w 45"/>
                <a:gd name="T9" fmla="*/ 45 h 45"/>
                <a:gd name="T10" fmla="*/ 21 w 45"/>
                <a:gd name="T11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21" y="30"/>
                  </a:moveTo>
                  <a:cubicBezTo>
                    <a:pt x="37" y="45"/>
                    <a:pt x="37" y="45"/>
                    <a:pt x="37" y="4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28" y="8"/>
                    <a:pt x="14" y="5"/>
                    <a:pt x="5" y="0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21" y="30"/>
                  </a:ln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8755063" y="2503488"/>
              <a:ext cx="198438" cy="569913"/>
            </a:xfrm>
            <a:custGeom>
              <a:avLst/>
              <a:gdLst>
                <a:gd name="T0" fmla="*/ 41 w 82"/>
                <a:gd name="T1" fmla="*/ 232 h 235"/>
                <a:gd name="T2" fmla="*/ 0 w 82"/>
                <a:gd name="T3" fmla="*/ 24 h 235"/>
                <a:gd name="T4" fmla="*/ 58 w 82"/>
                <a:gd name="T5" fmla="*/ 0 h 235"/>
                <a:gd name="T6" fmla="*/ 82 w 82"/>
                <a:gd name="T7" fmla="*/ 227 h 235"/>
                <a:gd name="T8" fmla="*/ 41 w 82"/>
                <a:gd name="T9" fmla="*/ 23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35">
                  <a:moveTo>
                    <a:pt x="41" y="232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82" y="227"/>
                    <a:pt x="82" y="227"/>
                    <a:pt x="82" y="227"/>
                  </a:cubicBezTo>
                  <a:cubicBezTo>
                    <a:pt x="72" y="232"/>
                    <a:pt x="59" y="235"/>
                    <a:pt x="41" y="232"/>
                  </a:cubicBezTo>
                  <a:close/>
                </a:path>
              </a:pathLst>
            </a:custGeom>
            <a:solidFill>
              <a:srgbClr val="894F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8853488" y="3054350"/>
              <a:ext cx="109538" cy="107950"/>
            </a:xfrm>
            <a:custGeom>
              <a:avLst/>
              <a:gdLst>
                <a:gd name="T0" fmla="*/ 24 w 45"/>
                <a:gd name="T1" fmla="*/ 30 h 45"/>
                <a:gd name="T2" fmla="*/ 8 w 45"/>
                <a:gd name="T3" fmla="*/ 45 h 45"/>
                <a:gd name="T4" fmla="*/ 0 w 45"/>
                <a:gd name="T5" fmla="*/ 5 h 45"/>
                <a:gd name="T6" fmla="*/ 41 w 45"/>
                <a:gd name="T7" fmla="*/ 0 h 45"/>
                <a:gd name="T8" fmla="*/ 45 w 45"/>
                <a:gd name="T9" fmla="*/ 45 h 45"/>
                <a:gd name="T10" fmla="*/ 24 w 45"/>
                <a:gd name="T11" fmla="*/ 3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5">
                  <a:moveTo>
                    <a:pt x="24" y="30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8" y="8"/>
                    <a:pt x="31" y="5"/>
                    <a:pt x="41" y="0"/>
                  </a:cubicBezTo>
                  <a:cubicBezTo>
                    <a:pt x="45" y="45"/>
                    <a:pt x="45" y="45"/>
                    <a:pt x="45" y="45"/>
                  </a:cubicBezTo>
                  <a:lnTo>
                    <a:pt x="24" y="30"/>
                  </a:lnTo>
                  <a:close/>
                </a:path>
              </a:pathLst>
            </a:custGeom>
            <a:solidFill>
              <a:srgbClr val="4C1F0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8202613" y="1512888"/>
              <a:ext cx="931863" cy="1114425"/>
            </a:xfrm>
            <a:custGeom>
              <a:avLst/>
              <a:gdLst>
                <a:gd name="T0" fmla="*/ 287 w 386"/>
                <a:gd name="T1" fmla="*/ 0 h 460"/>
                <a:gd name="T2" fmla="*/ 193 w 386"/>
                <a:gd name="T3" fmla="*/ 19 h 460"/>
                <a:gd name="T4" fmla="*/ 99 w 386"/>
                <a:gd name="T5" fmla="*/ 0 h 460"/>
                <a:gd name="T6" fmla="*/ 18 w 386"/>
                <a:gd name="T7" fmla="*/ 286 h 460"/>
                <a:gd name="T8" fmla="*/ 193 w 386"/>
                <a:gd name="T9" fmla="*/ 456 h 460"/>
                <a:gd name="T10" fmla="*/ 368 w 386"/>
                <a:gd name="T11" fmla="*/ 286 h 460"/>
                <a:gd name="T12" fmla="*/ 287 w 386"/>
                <a:gd name="T13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460">
                  <a:moveTo>
                    <a:pt x="287" y="0"/>
                  </a:moveTo>
                  <a:cubicBezTo>
                    <a:pt x="193" y="19"/>
                    <a:pt x="193" y="19"/>
                    <a:pt x="193" y="19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0" y="103"/>
                    <a:pt x="18" y="286"/>
                  </a:cubicBezTo>
                  <a:cubicBezTo>
                    <a:pt x="35" y="460"/>
                    <a:pt x="180" y="457"/>
                    <a:pt x="193" y="456"/>
                  </a:cubicBezTo>
                  <a:cubicBezTo>
                    <a:pt x="206" y="457"/>
                    <a:pt x="351" y="460"/>
                    <a:pt x="368" y="286"/>
                  </a:cubicBezTo>
                  <a:cubicBezTo>
                    <a:pt x="386" y="103"/>
                    <a:pt x="287" y="0"/>
                    <a:pt x="287" y="0"/>
                  </a:cubicBez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8026400" y="38100"/>
              <a:ext cx="500063" cy="658813"/>
            </a:xfrm>
            <a:custGeom>
              <a:avLst/>
              <a:gdLst>
                <a:gd name="T0" fmla="*/ 207 w 207"/>
                <a:gd name="T1" fmla="*/ 272 h 272"/>
                <a:gd name="T2" fmla="*/ 0 w 207"/>
                <a:gd name="T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7" h="272">
                  <a:moveTo>
                    <a:pt x="207" y="272"/>
                  </a:moveTo>
                  <a:cubicBezTo>
                    <a:pt x="207" y="272"/>
                    <a:pt x="1" y="188"/>
                    <a:pt x="0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8113713" y="180975"/>
              <a:ext cx="107950" cy="306388"/>
            </a:xfrm>
            <a:custGeom>
              <a:avLst/>
              <a:gdLst>
                <a:gd name="T0" fmla="*/ 45 w 45"/>
                <a:gd name="T1" fmla="*/ 126 h 126"/>
                <a:gd name="T2" fmla="*/ 29 w 45"/>
                <a:gd name="T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26">
                  <a:moveTo>
                    <a:pt x="45" y="126"/>
                  </a:moveTo>
                  <a:cubicBezTo>
                    <a:pt x="45" y="126"/>
                    <a:pt x="0" y="45"/>
                    <a:pt x="29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8042275" y="460375"/>
              <a:ext cx="280988" cy="115888"/>
            </a:xfrm>
            <a:custGeom>
              <a:avLst/>
              <a:gdLst>
                <a:gd name="T0" fmla="*/ 116 w 116"/>
                <a:gd name="T1" fmla="*/ 48 h 48"/>
                <a:gd name="T2" fmla="*/ 0 w 116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6" h="48">
                  <a:moveTo>
                    <a:pt x="116" y="48"/>
                  </a:moveTo>
                  <a:cubicBezTo>
                    <a:pt x="116" y="48"/>
                    <a:pt x="42" y="48"/>
                    <a:pt x="0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8351838" y="474663"/>
              <a:ext cx="87313" cy="179388"/>
            </a:xfrm>
            <a:custGeom>
              <a:avLst/>
              <a:gdLst>
                <a:gd name="T0" fmla="*/ 36 w 36"/>
                <a:gd name="T1" fmla="*/ 74 h 74"/>
                <a:gd name="T2" fmla="*/ 35 w 36"/>
                <a:gd name="T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6" h="74">
                  <a:moveTo>
                    <a:pt x="36" y="74"/>
                  </a:moveTo>
                  <a:cubicBezTo>
                    <a:pt x="36" y="74"/>
                    <a:pt x="0" y="27"/>
                    <a:pt x="35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8810625" y="38100"/>
              <a:ext cx="500063" cy="658813"/>
            </a:xfrm>
            <a:custGeom>
              <a:avLst/>
              <a:gdLst>
                <a:gd name="T0" fmla="*/ 0 w 207"/>
                <a:gd name="T1" fmla="*/ 272 h 272"/>
                <a:gd name="T2" fmla="*/ 207 w 207"/>
                <a:gd name="T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7" h="272">
                  <a:moveTo>
                    <a:pt x="0" y="272"/>
                  </a:moveTo>
                  <a:cubicBezTo>
                    <a:pt x="0" y="272"/>
                    <a:pt x="206" y="188"/>
                    <a:pt x="207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9115425" y="180975"/>
              <a:ext cx="107950" cy="306388"/>
            </a:xfrm>
            <a:custGeom>
              <a:avLst/>
              <a:gdLst>
                <a:gd name="T0" fmla="*/ 0 w 45"/>
                <a:gd name="T1" fmla="*/ 126 h 126"/>
                <a:gd name="T2" fmla="*/ 16 w 45"/>
                <a:gd name="T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26">
                  <a:moveTo>
                    <a:pt x="0" y="126"/>
                  </a:moveTo>
                  <a:cubicBezTo>
                    <a:pt x="0" y="126"/>
                    <a:pt x="45" y="45"/>
                    <a:pt x="16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9010650" y="460375"/>
              <a:ext cx="280988" cy="115888"/>
            </a:xfrm>
            <a:custGeom>
              <a:avLst/>
              <a:gdLst>
                <a:gd name="T0" fmla="*/ 0 w 116"/>
                <a:gd name="T1" fmla="*/ 48 h 48"/>
                <a:gd name="T2" fmla="*/ 116 w 116"/>
                <a:gd name="T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6" h="48">
                  <a:moveTo>
                    <a:pt x="0" y="48"/>
                  </a:moveTo>
                  <a:cubicBezTo>
                    <a:pt x="0" y="48"/>
                    <a:pt x="75" y="48"/>
                    <a:pt x="116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8894763" y="474663"/>
              <a:ext cx="90488" cy="179388"/>
            </a:xfrm>
            <a:custGeom>
              <a:avLst/>
              <a:gdLst>
                <a:gd name="T0" fmla="*/ 0 w 37"/>
                <a:gd name="T1" fmla="*/ 74 h 74"/>
                <a:gd name="T2" fmla="*/ 2 w 37"/>
                <a:gd name="T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74">
                  <a:moveTo>
                    <a:pt x="0" y="74"/>
                  </a:moveTo>
                  <a:cubicBezTo>
                    <a:pt x="0" y="74"/>
                    <a:pt x="37" y="27"/>
                    <a:pt x="2" y="0"/>
                  </a:cubicBezTo>
                </a:path>
              </a:pathLst>
            </a:custGeom>
            <a:noFill/>
            <a:ln w="82550" cap="rnd">
              <a:solidFill>
                <a:srgbClr val="603813"/>
              </a:solidFill>
              <a:prstDash val="solid"/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8253413" y="669925"/>
              <a:ext cx="190500" cy="219075"/>
            </a:xfrm>
            <a:custGeom>
              <a:avLst/>
              <a:gdLst>
                <a:gd name="T0" fmla="*/ 79 w 79"/>
                <a:gd name="T1" fmla="*/ 53 h 90"/>
                <a:gd name="T2" fmla="*/ 0 w 79"/>
                <a:gd name="T3" fmla="*/ 13 h 90"/>
                <a:gd name="T4" fmla="*/ 67 w 79"/>
                <a:gd name="T5" fmla="*/ 90 h 90"/>
                <a:gd name="T6" fmla="*/ 79 w 79"/>
                <a:gd name="T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0">
                  <a:moveTo>
                    <a:pt x="79" y="53"/>
                  </a:moveTo>
                  <a:cubicBezTo>
                    <a:pt x="79" y="53"/>
                    <a:pt x="61" y="0"/>
                    <a:pt x="0" y="13"/>
                  </a:cubicBezTo>
                  <a:cubicBezTo>
                    <a:pt x="0" y="13"/>
                    <a:pt x="12" y="76"/>
                    <a:pt x="67" y="90"/>
                  </a:cubicBezTo>
                  <a:lnTo>
                    <a:pt x="79" y="53"/>
                  </a:ln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8893175" y="669925"/>
              <a:ext cx="190500" cy="219075"/>
            </a:xfrm>
            <a:custGeom>
              <a:avLst/>
              <a:gdLst>
                <a:gd name="T0" fmla="*/ 0 w 79"/>
                <a:gd name="T1" fmla="*/ 53 h 90"/>
                <a:gd name="T2" fmla="*/ 79 w 79"/>
                <a:gd name="T3" fmla="*/ 13 h 90"/>
                <a:gd name="T4" fmla="*/ 12 w 79"/>
                <a:gd name="T5" fmla="*/ 90 h 90"/>
                <a:gd name="T6" fmla="*/ 0 w 79"/>
                <a:gd name="T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0">
                  <a:moveTo>
                    <a:pt x="0" y="53"/>
                  </a:moveTo>
                  <a:cubicBezTo>
                    <a:pt x="0" y="53"/>
                    <a:pt x="18" y="0"/>
                    <a:pt x="79" y="13"/>
                  </a:cubicBezTo>
                  <a:cubicBezTo>
                    <a:pt x="79" y="13"/>
                    <a:pt x="67" y="76"/>
                    <a:pt x="12" y="90"/>
                  </a:cubicBezTo>
                  <a:lnTo>
                    <a:pt x="0" y="53"/>
                  </a:lnTo>
                  <a:close/>
                </a:path>
              </a:pathLst>
            </a:custGeom>
            <a:solidFill>
              <a:srgbClr val="AF7F4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8264525" y="571500"/>
              <a:ext cx="806450" cy="1033463"/>
            </a:xfrm>
            <a:custGeom>
              <a:avLst/>
              <a:gdLst>
                <a:gd name="T0" fmla="*/ 327 w 334"/>
                <a:gd name="T1" fmla="*/ 292 h 427"/>
                <a:gd name="T2" fmla="*/ 279 w 334"/>
                <a:gd name="T3" fmla="*/ 117 h 427"/>
                <a:gd name="T4" fmla="*/ 167 w 334"/>
                <a:gd name="T5" fmla="*/ 6 h 427"/>
                <a:gd name="T6" fmla="*/ 55 w 334"/>
                <a:gd name="T7" fmla="*/ 117 h 427"/>
                <a:gd name="T8" fmla="*/ 7 w 334"/>
                <a:gd name="T9" fmla="*/ 292 h 427"/>
                <a:gd name="T10" fmla="*/ 167 w 334"/>
                <a:gd name="T11" fmla="*/ 427 h 427"/>
                <a:gd name="T12" fmla="*/ 327 w 334"/>
                <a:gd name="T13" fmla="*/ 29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427">
                  <a:moveTo>
                    <a:pt x="327" y="292"/>
                  </a:moveTo>
                  <a:cubicBezTo>
                    <a:pt x="320" y="254"/>
                    <a:pt x="299" y="228"/>
                    <a:pt x="279" y="117"/>
                  </a:cubicBezTo>
                  <a:cubicBezTo>
                    <a:pt x="257" y="0"/>
                    <a:pt x="167" y="6"/>
                    <a:pt x="167" y="6"/>
                  </a:cubicBezTo>
                  <a:cubicBezTo>
                    <a:pt x="167" y="6"/>
                    <a:pt x="77" y="0"/>
                    <a:pt x="55" y="117"/>
                  </a:cubicBezTo>
                  <a:cubicBezTo>
                    <a:pt x="35" y="228"/>
                    <a:pt x="14" y="254"/>
                    <a:pt x="7" y="292"/>
                  </a:cubicBezTo>
                  <a:cubicBezTo>
                    <a:pt x="0" y="329"/>
                    <a:pt x="28" y="423"/>
                    <a:pt x="167" y="427"/>
                  </a:cubicBezTo>
                  <a:cubicBezTo>
                    <a:pt x="306" y="423"/>
                    <a:pt x="334" y="329"/>
                    <a:pt x="327" y="292"/>
                  </a:cubicBezTo>
                  <a:close/>
                </a:path>
              </a:pathLst>
            </a:custGeom>
            <a:solidFill>
              <a:srgbClr val="C69C6D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Oval 25"/>
            <p:cNvSpPr>
              <a:spLocks noChangeArrowheads="1"/>
            </p:cNvSpPr>
            <p:nvPr/>
          </p:nvSpPr>
          <p:spPr bwMode="auto">
            <a:xfrm>
              <a:off x="8518525" y="854075"/>
              <a:ext cx="60325" cy="61913"/>
            </a:xfrm>
            <a:prstGeom prst="ellipse">
              <a:avLst/>
            </a:prstGeom>
            <a:solidFill>
              <a:srgbClr val="754C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Oval 26"/>
            <p:cNvSpPr>
              <a:spLocks noChangeArrowheads="1"/>
            </p:cNvSpPr>
            <p:nvPr/>
          </p:nvSpPr>
          <p:spPr bwMode="auto">
            <a:xfrm>
              <a:off x="8755063" y="854075"/>
              <a:ext cx="63500" cy="61913"/>
            </a:xfrm>
            <a:prstGeom prst="ellipse">
              <a:avLst/>
            </a:prstGeom>
            <a:solidFill>
              <a:srgbClr val="754C24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Oval 27"/>
            <p:cNvSpPr>
              <a:spLocks noChangeArrowheads="1"/>
            </p:cNvSpPr>
            <p:nvPr/>
          </p:nvSpPr>
          <p:spPr bwMode="auto">
            <a:xfrm>
              <a:off x="8470900" y="1190625"/>
              <a:ext cx="395288" cy="230188"/>
            </a:xfrm>
            <a:prstGeom prst="ellipse">
              <a:avLst/>
            </a:prstGeom>
            <a:solidFill>
              <a:srgbClr val="BA252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8361363" y="1354138"/>
              <a:ext cx="611188" cy="158750"/>
            </a:xfrm>
            <a:custGeom>
              <a:avLst/>
              <a:gdLst>
                <a:gd name="T0" fmla="*/ 0 w 253"/>
                <a:gd name="T1" fmla="*/ 0 h 66"/>
                <a:gd name="T2" fmla="*/ 130 w 253"/>
                <a:gd name="T3" fmla="*/ 60 h 66"/>
                <a:gd name="T4" fmla="*/ 253 w 253"/>
                <a:gd name="T5" fmla="*/ 0 h 66"/>
                <a:gd name="T6" fmla="*/ 130 w 253"/>
                <a:gd name="T7" fmla="*/ 66 h 66"/>
                <a:gd name="T8" fmla="*/ 0 w 253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66">
                  <a:moveTo>
                    <a:pt x="0" y="0"/>
                  </a:moveTo>
                  <a:cubicBezTo>
                    <a:pt x="0" y="0"/>
                    <a:pt x="25" y="58"/>
                    <a:pt x="130" y="60"/>
                  </a:cubicBezTo>
                  <a:cubicBezTo>
                    <a:pt x="235" y="61"/>
                    <a:pt x="253" y="0"/>
                    <a:pt x="253" y="0"/>
                  </a:cubicBezTo>
                  <a:cubicBezTo>
                    <a:pt x="253" y="0"/>
                    <a:pt x="232" y="66"/>
                    <a:pt x="130" y="66"/>
                  </a:cubicBezTo>
                  <a:cubicBezTo>
                    <a:pt x="25" y="6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381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auto">
            <a:xfrm>
              <a:off x="8361363" y="1746250"/>
              <a:ext cx="587375" cy="784225"/>
            </a:xfrm>
            <a:prstGeom prst="ellipse">
              <a:avLst/>
            </a:prstGeom>
            <a:solidFill>
              <a:srgbClr val="C69C6D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558290" y="3423920"/>
            <a:ext cx="5429250" cy="1753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圣诞节这个名称是“基督悒撒”的缩写。很长时间以来圣诞节的日期都是没有确定的，直到西元3世纪中期，基督教在罗马合法化以后，西元354年罗马主教指定儒略历12月25日为耶稣诞生日。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260600" y="2747645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1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</a:p>
        </p:txBody>
      </p:sp>
      <p:grpSp>
        <p:nvGrpSpPr>
          <p:cNvPr id="12297" name="组合 1290"/>
          <p:cNvGrpSpPr/>
          <p:nvPr/>
        </p:nvGrpSpPr>
        <p:grpSpPr bwMode="auto">
          <a:xfrm>
            <a:off x="1708150" y="1883093"/>
            <a:ext cx="744538" cy="735012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640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1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2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3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4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5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6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7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8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49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0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1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2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3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4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5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6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7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8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59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0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1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2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3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4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5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6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7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8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69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0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1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2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3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4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5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6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7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8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79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0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1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2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3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4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5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6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7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8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89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0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1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2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3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4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95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298" name="组合 1347"/>
          <p:cNvGrpSpPr/>
          <p:nvPr/>
        </p:nvGrpSpPr>
        <p:grpSpPr bwMode="auto">
          <a:xfrm>
            <a:off x="10344150" y="131763"/>
            <a:ext cx="1036638" cy="1022350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584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5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6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7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8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9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0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1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2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3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4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5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6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7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8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99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0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1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2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3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4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5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6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7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8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09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0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1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2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3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4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5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6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7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8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19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0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1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2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3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4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5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6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7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8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29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0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1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2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3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4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5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6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7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8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639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299" name="组合 1404"/>
          <p:cNvGrpSpPr/>
          <p:nvPr/>
        </p:nvGrpSpPr>
        <p:grpSpPr bwMode="auto">
          <a:xfrm>
            <a:off x="11095673" y="4070985"/>
            <a:ext cx="485775" cy="479425"/>
            <a:chOff x="678701" y="1276352"/>
            <a:chExt cx="745143" cy="734136"/>
          </a:xfrm>
          <a:solidFill>
            <a:schemeClr val="bg1">
              <a:lumMod val="95000"/>
            </a:schemeClr>
          </a:solidFill>
        </p:grpSpPr>
        <p:sp>
          <p:nvSpPr>
            <p:cNvPr id="12528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9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0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1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2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3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4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5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6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7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8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39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0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1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2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3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4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5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6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7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8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49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0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1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2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3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4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5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6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7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8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59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0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1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2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3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4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5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6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7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8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69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0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1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2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3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4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5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6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7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8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79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0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1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2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83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0" name="组合 1461"/>
          <p:cNvGrpSpPr/>
          <p:nvPr/>
        </p:nvGrpSpPr>
        <p:grpSpPr bwMode="auto">
          <a:xfrm>
            <a:off x="4260533" y="1736725"/>
            <a:ext cx="485775" cy="477838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472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3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4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5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6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7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8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9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0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1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2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3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4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5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6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7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8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89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0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1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2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3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4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5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6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7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8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99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0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1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2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3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4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5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6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7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8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09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0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1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2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3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4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5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6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7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8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19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0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1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2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3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4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5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6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527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1" name="组合 1518"/>
          <p:cNvGrpSpPr/>
          <p:nvPr/>
        </p:nvGrpSpPr>
        <p:grpSpPr bwMode="auto">
          <a:xfrm>
            <a:off x="1169035" y="5806440"/>
            <a:ext cx="485775" cy="477838"/>
            <a:chOff x="678701" y="1276352"/>
            <a:chExt cx="745143" cy="734136"/>
          </a:xfrm>
          <a:solidFill>
            <a:schemeClr val="bg1">
              <a:lumMod val="95000"/>
            </a:schemeClr>
          </a:solidFill>
        </p:grpSpPr>
        <p:sp>
          <p:nvSpPr>
            <p:cNvPr id="12416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7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8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9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0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1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2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3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4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5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6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7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8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29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0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1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2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3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4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5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6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7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8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39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0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1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2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3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4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5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6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7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8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49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0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1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2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3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4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5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6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7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8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59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0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1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2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3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4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5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6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7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8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69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0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71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2" name="组合 1575"/>
          <p:cNvGrpSpPr/>
          <p:nvPr/>
        </p:nvGrpSpPr>
        <p:grpSpPr bwMode="auto">
          <a:xfrm>
            <a:off x="1860868" y="-650875"/>
            <a:ext cx="1444625" cy="1423988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360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1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2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3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4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5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6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7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8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69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0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1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2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3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4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5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6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7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8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79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0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1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2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3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4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5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6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7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8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89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0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1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2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3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4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5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6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7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8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99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0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1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2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3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4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5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6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7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8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09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0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1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2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3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4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415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grpSp>
        <p:nvGrpSpPr>
          <p:cNvPr id="12303" name="组合 1632"/>
          <p:cNvGrpSpPr/>
          <p:nvPr/>
        </p:nvGrpSpPr>
        <p:grpSpPr bwMode="auto">
          <a:xfrm>
            <a:off x="8245475" y="220663"/>
            <a:ext cx="485775" cy="477837"/>
            <a:chOff x="678701" y="1276352"/>
            <a:chExt cx="745143" cy="734136"/>
          </a:xfrm>
          <a:solidFill>
            <a:schemeClr val="bg1"/>
          </a:solidFill>
        </p:grpSpPr>
        <p:sp>
          <p:nvSpPr>
            <p:cNvPr id="12304" name="Freeform 70"/>
            <p:cNvSpPr>
              <a:spLocks noEditPoints="1"/>
            </p:cNvSpPr>
            <p:nvPr/>
          </p:nvSpPr>
          <p:spPr bwMode="auto">
            <a:xfrm rot="-1266989">
              <a:off x="969462" y="1399328"/>
              <a:ext cx="157938" cy="497502"/>
            </a:xfrm>
            <a:custGeom>
              <a:avLst/>
              <a:gdLst>
                <a:gd name="T0" fmla="*/ 136880 w 15"/>
                <a:gd name="T1" fmla="*/ 444576 h 47"/>
                <a:gd name="T2" fmla="*/ 126350 w 15"/>
                <a:gd name="T3" fmla="*/ 455161 h 47"/>
                <a:gd name="T4" fmla="*/ 136880 w 15"/>
                <a:gd name="T5" fmla="*/ 497502 h 47"/>
                <a:gd name="T6" fmla="*/ 147409 w 15"/>
                <a:gd name="T7" fmla="*/ 486917 h 47"/>
                <a:gd name="T8" fmla="*/ 157938 w 15"/>
                <a:gd name="T9" fmla="*/ 486917 h 47"/>
                <a:gd name="T10" fmla="*/ 157938 w 15"/>
                <a:gd name="T11" fmla="*/ 486917 h 47"/>
                <a:gd name="T12" fmla="*/ 147409 w 15"/>
                <a:gd name="T13" fmla="*/ 455161 h 47"/>
                <a:gd name="T14" fmla="*/ 136880 w 15"/>
                <a:gd name="T15" fmla="*/ 444576 h 47"/>
                <a:gd name="T16" fmla="*/ 126350 w 15"/>
                <a:gd name="T17" fmla="*/ 391651 h 47"/>
                <a:gd name="T18" fmla="*/ 105292 w 15"/>
                <a:gd name="T19" fmla="*/ 402236 h 47"/>
                <a:gd name="T20" fmla="*/ 115821 w 15"/>
                <a:gd name="T21" fmla="*/ 433991 h 47"/>
                <a:gd name="T22" fmla="*/ 115821 w 15"/>
                <a:gd name="T23" fmla="*/ 423406 h 47"/>
                <a:gd name="T24" fmla="*/ 126350 w 15"/>
                <a:gd name="T25" fmla="*/ 423406 h 47"/>
                <a:gd name="T26" fmla="*/ 126350 w 15"/>
                <a:gd name="T27" fmla="*/ 423406 h 47"/>
                <a:gd name="T28" fmla="*/ 136880 w 15"/>
                <a:gd name="T29" fmla="*/ 423406 h 47"/>
                <a:gd name="T30" fmla="*/ 136880 w 15"/>
                <a:gd name="T31" fmla="*/ 423406 h 47"/>
                <a:gd name="T32" fmla="*/ 126350 w 15"/>
                <a:gd name="T33" fmla="*/ 391651 h 47"/>
                <a:gd name="T34" fmla="*/ 105292 w 15"/>
                <a:gd name="T35" fmla="*/ 328140 h 47"/>
                <a:gd name="T36" fmla="*/ 94763 w 15"/>
                <a:gd name="T37" fmla="*/ 328140 h 47"/>
                <a:gd name="T38" fmla="*/ 105292 w 15"/>
                <a:gd name="T39" fmla="*/ 370480 h 47"/>
                <a:gd name="T40" fmla="*/ 126350 w 15"/>
                <a:gd name="T41" fmla="*/ 370480 h 47"/>
                <a:gd name="T42" fmla="*/ 115821 w 15"/>
                <a:gd name="T43" fmla="*/ 328140 h 47"/>
                <a:gd name="T44" fmla="*/ 105292 w 15"/>
                <a:gd name="T45" fmla="*/ 328140 h 47"/>
                <a:gd name="T46" fmla="*/ 73704 w 15"/>
                <a:gd name="T47" fmla="*/ 275214 h 47"/>
                <a:gd name="T48" fmla="*/ 73704 w 15"/>
                <a:gd name="T49" fmla="*/ 275214 h 47"/>
                <a:gd name="T50" fmla="*/ 84234 w 15"/>
                <a:gd name="T51" fmla="*/ 306969 h 47"/>
                <a:gd name="T52" fmla="*/ 84234 w 15"/>
                <a:gd name="T53" fmla="*/ 306969 h 47"/>
                <a:gd name="T54" fmla="*/ 73704 w 15"/>
                <a:gd name="T55" fmla="*/ 275214 h 47"/>
                <a:gd name="T56" fmla="*/ 52646 w 15"/>
                <a:gd name="T57" fmla="*/ 190533 h 47"/>
                <a:gd name="T58" fmla="*/ 63175 w 15"/>
                <a:gd name="T59" fmla="*/ 222288 h 47"/>
                <a:gd name="T60" fmla="*/ 63175 w 15"/>
                <a:gd name="T61" fmla="*/ 222288 h 47"/>
                <a:gd name="T62" fmla="*/ 52646 w 15"/>
                <a:gd name="T63" fmla="*/ 190533 h 47"/>
                <a:gd name="T64" fmla="*/ 52646 w 15"/>
                <a:gd name="T65" fmla="*/ 190533 h 47"/>
                <a:gd name="T66" fmla="*/ 52646 w 15"/>
                <a:gd name="T67" fmla="*/ 116437 h 47"/>
                <a:gd name="T68" fmla="*/ 31588 w 15"/>
                <a:gd name="T69" fmla="*/ 116437 h 47"/>
                <a:gd name="T70" fmla="*/ 42117 w 15"/>
                <a:gd name="T71" fmla="*/ 158777 h 47"/>
                <a:gd name="T72" fmla="*/ 52646 w 15"/>
                <a:gd name="T73" fmla="*/ 158777 h 47"/>
                <a:gd name="T74" fmla="*/ 63175 w 15"/>
                <a:gd name="T75" fmla="*/ 158777 h 47"/>
                <a:gd name="T76" fmla="*/ 52646 w 15"/>
                <a:gd name="T77" fmla="*/ 116437 h 47"/>
                <a:gd name="T78" fmla="*/ 21058 w 15"/>
                <a:gd name="T79" fmla="*/ 95266 h 47"/>
                <a:gd name="T80" fmla="*/ 21058 w 15"/>
                <a:gd name="T81" fmla="*/ 95266 h 47"/>
                <a:gd name="T82" fmla="*/ 31588 w 15"/>
                <a:gd name="T83" fmla="*/ 95266 h 47"/>
                <a:gd name="T84" fmla="*/ 31588 w 15"/>
                <a:gd name="T85" fmla="*/ 95266 h 47"/>
                <a:gd name="T86" fmla="*/ 21058 w 15"/>
                <a:gd name="T87" fmla="*/ 95266 h 47"/>
                <a:gd name="T88" fmla="*/ 21058 w 15"/>
                <a:gd name="T89" fmla="*/ 95266 h 47"/>
                <a:gd name="T90" fmla="*/ 42117 w 15"/>
                <a:gd name="T91" fmla="*/ 84681 h 47"/>
                <a:gd name="T92" fmla="*/ 42117 w 15"/>
                <a:gd name="T93" fmla="*/ 84681 h 47"/>
                <a:gd name="T94" fmla="*/ 42117 w 15"/>
                <a:gd name="T95" fmla="*/ 95266 h 47"/>
                <a:gd name="T96" fmla="*/ 42117 w 15"/>
                <a:gd name="T97" fmla="*/ 95266 h 47"/>
                <a:gd name="T98" fmla="*/ 42117 w 15"/>
                <a:gd name="T99" fmla="*/ 84681 h 47"/>
                <a:gd name="T100" fmla="*/ 21058 w 15"/>
                <a:gd name="T101" fmla="*/ 0 h 47"/>
                <a:gd name="T102" fmla="*/ 10529 w 15"/>
                <a:gd name="T103" fmla="*/ 0 h 47"/>
                <a:gd name="T104" fmla="*/ 0 w 15"/>
                <a:gd name="T105" fmla="*/ 0 h 47"/>
                <a:gd name="T106" fmla="*/ 0 w 15"/>
                <a:gd name="T107" fmla="*/ 0 h 47"/>
                <a:gd name="T108" fmla="*/ 10529 w 15"/>
                <a:gd name="T109" fmla="*/ 63511 h 47"/>
                <a:gd name="T110" fmla="*/ 31588 w 15"/>
                <a:gd name="T111" fmla="*/ 74096 h 47"/>
                <a:gd name="T112" fmla="*/ 31588 w 15"/>
                <a:gd name="T113" fmla="*/ 52926 h 47"/>
                <a:gd name="T114" fmla="*/ 21058 w 15"/>
                <a:gd name="T115" fmla="*/ 0 h 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5"/>
                <a:gd name="T175" fmla="*/ 0 h 47"/>
                <a:gd name="T176" fmla="*/ 15 w 15"/>
                <a:gd name="T177" fmla="*/ 47 h 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5" h="47">
                  <a:moveTo>
                    <a:pt x="13" y="42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4" y="47"/>
                    <a:pt x="14" y="46"/>
                  </a:cubicBezTo>
                  <a:cubicBezTo>
                    <a:pt x="14" y="46"/>
                    <a:pt x="14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3" y="42"/>
                    <a:pt x="13" y="42"/>
                    <a:pt x="13" y="42"/>
                  </a:cubicBezTo>
                  <a:moveTo>
                    <a:pt x="12" y="37"/>
                  </a:moveTo>
                  <a:cubicBezTo>
                    <a:pt x="12" y="37"/>
                    <a:pt x="11" y="37"/>
                    <a:pt x="10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0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1" y="35"/>
                    <a:pt x="12" y="3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7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5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3" y="1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5" name="Freeform 71"/>
            <p:cNvSpPr/>
            <p:nvPr/>
          </p:nvSpPr>
          <p:spPr bwMode="auto">
            <a:xfrm rot="-1266989">
              <a:off x="1187505" y="1843877"/>
              <a:ext cx="55279" cy="55279"/>
            </a:xfrm>
            <a:custGeom>
              <a:avLst/>
              <a:gdLst>
                <a:gd name="T0" fmla="*/ 33167 w 5"/>
                <a:gd name="T1" fmla="*/ 0 h 5"/>
                <a:gd name="T2" fmla="*/ 22112 w 5"/>
                <a:gd name="T3" fmla="*/ 0 h 5"/>
                <a:gd name="T4" fmla="*/ 11056 w 5"/>
                <a:gd name="T5" fmla="*/ 11056 h 5"/>
                <a:gd name="T6" fmla="*/ 11056 w 5"/>
                <a:gd name="T7" fmla="*/ 33167 h 5"/>
                <a:gd name="T8" fmla="*/ 33167 w 5"/>
                <a:gd name="T9" fmla="*/ 55279 h 5"/>
                <a:gd name="T10" fmla="*/ 33167 w 5"/>
                <a:gd name="T11" fmla="*/ 55279 h 5"/>
                <a:gd name="T12" fmla="*/ 55279 w 5"/>
                <a:gd name="T13" fmla="*/ 22112 h 5"/>
                <a:gd name="T14" fmla="*/ 33167 w 5"/>
                <a:gd name="T15" fmla="*/ 0 h 5"/>
                <a:gd name="T16" fmla="*/ 33167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6" name="Freeform 72"/>
            <p:cNvSpPr/>
            <p:nvPr/>
          </p:nvSpPr>
          <p:spPr bwMode="auto">
            <a:xfrm rot="-1266989">
              <a:off x="861713" y="1403479"/>
              <a:ext cx="47381" cy="39485"/>
            </a:xfrm>
            <a:custGeom>
              <a:avLst/>
              <a:gdLst>
                <a:gd name="T0" fmla="*/ 18952 w 5"/>
                <a:gd name="T1" fmla="*/ 0 h 4"/>
                <a:gd name="T2" fmla="*/ 18952 w 5"/>
                <a:gd name="T3" fmla="*/ 0 h 4"/>
                <a:gd name="T4" fmla="*/ 0 w 5"/>
                <a:gd name="T5" fmla="*/ 29614 h 4"/>
                <a:gd name="T6" fmla="*/ 18952 w 5"/>
                <a:gd name="T7" fmla="*/ 39485 h 4"/>
                <a:gd name="T8" fmla="*/ 18952 w 5"/>
                <a:gd name="T9" fmla="*/ 39485 h 4"/>
                <a:gd name="T10" fmla="*/ 28429 w 5"/>
                <a:gd name="T11" fmla="*/ 39485 h 4"/>
                <a:gd name="T12" fmla="*/ 37905 w 5"/>
                <a:gd name="T13" fmla="*/ 39485 h 4"/>
                <a:gd name="T14" fmla="*/ 37905 w 5"/>
                <a:gd name="T15" fmla="*/ 9871 h 4"/>
                <a:gd name="T16" fmla="*/ 18952 w 5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4"/>
                <a:gd name="T29" fmla="*/ 5 w 5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7" name="Freeform 73"/>
            <p:cNvSpPr/>
            <p:nvPr/>
          </p:nvSpPr>
          <p:spPr bwMode="auto">
            <a:xfrm rot="-1266989">
              <a:off x="1163950" y="1780678"/>
              <a:ext cx="78968" cy="55279"/>
            </a:xfrm>
            <a:custGeom>
              <a:avLst/>
              <a:gdLst>
                <a:gd name="T0" fmla="*/ 0 w 7"/>
                <a:gd name="T1" fmla="*/ 0 h 5"/>
                <a:gd name="T2" fmla="*/ 0 w 7"/>
                <a:gd name="T3" fmla="*/ 0 h 5"/>
                <a:gd name="T4" fmla="*/ 0 w 7"/>
                <a:gd name="T5" fmla="*/ 0 h 5"/>
                <a:gd name="T6" fmla="*/ 11281 w 7"/>
                <a:gd name="T7" fmla="*/ 0 h 5"/>
                <a:gd name="T8" fmla="*/ 11281 w 7"/>
                <a:gd name="T9" fmla="*/ 0 h 5"/>
                <a:gd name="T10" fmla="*/ 11281 w 7"/>
                <a:gd name="T11" fmla="*/ 11056 h 5"/>
                <a:gd name="T12" fmla="*/ 11281 w 7"/>
                <a:gd name="T13" fmla="*/ 22112 h 5"/>
                <a:gd name="T14" fmla="*/ 22562 w 7"/>
                <a:gd name="T15" fmla="*/ 33167 h 5"/>
                <a:gd name="T16" fmla="*/ 67687 w 7"/>
                <a:gd name="T17" fmla="*/ 55279 h 5"/>
                <a:gd name="T18" fmla="*/ 67687 w 7"/>
                <a:gd name="T19" fmla="*/ 55279 h 5"/>
                <a:gd name="T20" fmla="*/ 78968 w 7"/>
                <a:gd name="T21" fmla="*/ 44223 h 5"/>
                <a:gd name="T22" fmla="*/ 78968 w 7"/>
                <a:gd name="T23" fmla="*/ 33167 h 5"/>
                <a:gd name="T24" fmla="*/ 11281 w 7"/>
                <a:gd name="T25" fmla="*/ 0 h 5"/>
                <a:gd name="T26" fmla="*/ 11281 w 7"/>
                <a:gd name="T27" fmla="*/ 0 h 5"/>
                <a:gd name="T28" fmla="*/ 0 w 7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5"/>
                <a:gd name="T47" fmla="*/ 7 w 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8" name="Freeform 74"/>
            <p:cNvSpPr/>
            <p:nvPr/>
          </p:nvSpPr>
          <p:spPr bwMode="auto">
            <a:xfrm rot="-1266989">
              <a:off x="1133336" y="1796688"/>
              <a:ext cx="63174" cy="86866"/>
            </a:xfrm>
            <a:custGeom>
              <a:avLst/>
              <a:gdLst>
                <a:gd name="T0" fmla="*/ 42116 w 6"/>
                <a:gd name="T1" fmla="*/ 0 h 8"/>
                <a:gd name="T2" fmla="*/ 42116 w 6"/>
                <a:gd name="T3" fmla="*/ 0 h 8"/>
                <a:gd name="T4" fmla="*/ 31587 w 6"/>
                <a:gd name="T5" fmla="*/ 0 h 8"/>
                <a:gd name="T6" fmla="*/ 31587 w 6"/>
                <a:gd name="T7" fmla="*/ 10858 h 8"/>
                <a:gd name="T8" fmla="*/ 0 w 6"/>
                <a:gd name="T9" fmla="*/ 65149 h 8"/>
                <a:gd name="T10" fmla="*/ 10529 w 6"/>
                <a:gd name="T11" fmla="*/ 76008 h 8"/>
                <a:gd name="T12" fmla="*/ 10529 w 6"/>
                <a:gd name="T13" fmla="*/ 76008 h 8"/>
                <a:gd name="T14" fmla="*/ 10529 w 6"/>
                <a:gd name="T15" fmla="*/ 86866 h 8"/>
                <a:gd name="T16" fmla="*/ 21058 w 6"/>
                <a:gd name="T17" fmla="*/ 76008 h 8"/>
                <a:gd name="T18" fmla="*/ 42116 w 6"/>
                <a:gd name="T19" fmla="*/ 32575 h 8"/>
                <a:gd name="T20" fmla="*/ 52645 w 6"/>
                <a:gd name="T21" fmla="*/ 21717 h 8"/>
                <a:gd name="T22" fmla="*/ 52645 w 6"/>
                <a:gd name="T23" fmla="*/ 10858 h 8"/>
                <a:gd name="T24" fmla="*/ 52645 w 6"/>
                <a:gd name="T25" fmla="*/ 0 h 8"/>
                <a:gd name="T26" fmla="*/ 52645 w 6"/>
                <a:gd name="T27" fmla="*/ 0 h 8"/>
                <a:gd name="T28" fmla="*/ 42116 w 6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"/>
                <a:gd name="T46" fmla="*/ 0 h 8"/>
                <a:gd name="T47" fmla="*/ 6 w 6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" h="8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09" name="Freeform 75"/>
            <p:cNvSpPr/>
            <p:nvPr/>
          </p:nvSpPr>
          <p:spPr bwMode="auto">
            <a:xfrm rot="-1266989">
              <a:off x="931254" y="1427594"/>
              <a:ext cx="55279" cy="86866"/>
            </a:xfrm>
            <a:custGeom>
              <a:avLst/>
              <a:gdLst>
                <a:gd name="T0" fmla="*/ 33167 w 5"/>
                <a:gd name="T1" fmla="*/ 0 h 8"/>
                <a:gd name="T2" fmla="*/ 22112 w 5"/>
                <a:gd name="T3" fmla="*/ 10858 h 8"/>
                <a:gd name="T4" fmla="*/ 0 w 5"/>
                <a:gd name="T5" fmla="*/ 43433 h 8"/>
                <a:gd name="T6" fmla="*/ 0 w 5"/>
                <a:gd name="T7" fmla="*/ 65149 h 8"/>
                <a:gd name="T8" fmla="*/ 11056 w 5"/>
                <a:gd name="T9" fmla="*/ 65149 h 8"/>
                <a:gd name="T10" fmla="*/ 11056 w 5"/>
                <a:gd name="T11" fmla="*/ 65149 h 8"/>
                <a:gd name="T12" fmla="*/ 11056 w 5"/>
                <a:gd name="T13" fmla="*/ 86866 h 8"/>
                <a:gd name="T14" fmla="*/ 0 w 5"/>
                <a:gd name="T15" fmla="*/ 86866 h 8"/>
                <a:gd name="T16" fmla="*/ 11056 w 5"/>
                <a:gd name="T17" fmla="*/ 86866 h 8"/>
                <a:gd name="T18" fmla="*/ 11056 w 5"/>
                <a:gd name="T19" fmla="*/ 76008 h 8"/>
                <a:gd name="T20" fmla="*/ 11056 w 5"/>
                <a:gd name="T21" fmla="*/ 76008 h 8"/>
                <a:gd name="T22" fmla="*/ 44223 w 5"/>
                <a:gd name="T23" fmla="*/ 21717 h 8"/>
                <a:gd name="T24" fmla="*/ 44223 w 5"/>
                <a:gd name="T25" fmla="*/ 0 h 8"/>
                <a:gd name="T26" fmla="*/ 44223 w 5"/>
                <a:gd name="T27" fmla="*/ 0 h 8"/>
                <a:gd name="T28" fmla="*/ 33167 w 5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8"/>
                <a:gd name="T47" fmla="*/ 5 w 5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8">
                  <a:moveTo>
                    <a:pt x="3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0" name="Freeform 76"/>
            <p:cNvSpPr/>
            <p:nvPr/>
          </p:nvSpPr>
          <p:spPr bwMode="auto">
            <a:xfrm rot="-1266989">
              <a:off x="869583" y="1478035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0 h 5"/>
                <a:gd name="T4" fmla="*/ 10858 w 8"/>
                <a:gd name="T5" fmla="*/ 22112 h 5"/>
                <a:gd name="T6" fmla="*/ 65149 w 8"/>
                <a:gd name="T7" fmla="*/ 55279 h 5"/>
                <a:gd name="T8" fmla="*/ 65149 w 8"/>
                <a:gd name="T9" fmla="*/ 55279 h 5"/>
                <a:gd name="T10" fmla="*/ 76008 w 8"/>
                <a:gd name="T11" fmla="*/ 55279 h 5"/>
                <a:gd name="T12" fmla="*/ 76008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86866 w 8"/>
                <a:gd name="T19" fmla="*/ 33167 h 5"/>
                <a:gd name="T20" fmla="*/ 86866 w 8"/>
                <a:gd name="T21" fmla="*/ 33167 h 5"/>
                <a:gd name="T22" fmla="*/ 76008 w 8"/>
                <a:gd name="T23" fmla="*/ 33167 h 5"/>
                <a:gd name="T24" fmla="*/ 54291 w 8"/>
                <a:gd name="T25" fmla="*/ 22112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1" name="Freeform 77"/>
            <p:cNvSpPr>
              <a:spLocks noEditPoints="1"/>
            </p:cNvSpPr>
            <p:nvPr/>
          </p:nvSpPr>
          <p:spPr bwMode="auto">
            <a:xfrm rot="-1266989">
              <a:off x="804786" y="1571371"/>
              <a:ext cx="497502" cy="157938"/>
            </a:xfrm>
            <a:custGeom>
              <a:avLst/>
              <a:gdLst>
                <a:gd name="T0" fmla="*/ 31755 w 47"/>
                <a:gd name="T1" fmla="*/ 126350 h 15"/>
                <a:gd name="T2" fmla="*/ 0 w 47"/>
                <a:gd name="T3" fmla="*/ 136880 h 15"/>
                <a:gd name="T4" fmla="*/ 0 w 47"/>
                <a:gd name="T5" fmla="*/ 147409 h 15"/>
                <a:gd name="T6" fmla="*/ 0 w 47"/>
                <a:gd name="T7" fmla="*/ 157938 h 15"/>
                <a:gd name="T8" fmla="*/ 42341 w 47"/>
                <a:gd name="T9" fmla="*/ 147409 h 15"/>
                <a:gd name="T10" fmla="*/ 52926 w 47"/>
                <a:gd name="T11" fmla="*/ 136880 h 15"/>
                <a:gd name="T12" fmla="*/ 31755 w 47"/>
                <a:gd name="T13" fmla="*/ 126350 h 15"/>
                <a:gd name="T14" fmla="*/ 95266 w 47"/>
                <a:gd name="T15" fmla="*/ 105292 h 15"/>
                <a:gd name="T16" fmla="*/ 63511 w 47"/>
                <a:gd name="T17" fmla="*/ 115821 h 15"/>
                <a:gd name="T18" fmla="*/ 74096 w 47"/>
                <a:gd name="T19" fmla="*/ 115821 h 15"/>
                <a:gd name="T20" fmla="*/ 74096 w 47"/>
                <a:gd name="T21" fmla="*/ 126350 h 15"/>
                <a:gd name="T22" fmla="*/ 74096 w 47"/>
                <a:gd name="T23" fmla="*/ 136880 h 15"/>
                <a:gd name="T24" fmla="*/ 74096 w 47"/>
                <a:gd name="T25" fmla="*/ 136880 h 15"/>
                <a:gd name="T26" fmla="*/ 105851 w 47"/>
                <a:gd name="T27" fmla="*/ 126350 h 15"/>
                <a:gd name="T28" fmla="*/ 95266 w 47"/>
                <a:gd name="T29" fmla="*/ 105292 h 15"/>
                <a:gd name="T30" fmla="*/ 222288 w 47"/>
                <a:gd name="T31" fmla="*/ 94763 h 15"/>
                <a:gd name="T32" fmla="*/ 190533 w 47"/>
                <a:gd name="T33" fmla="*/ 105292 h 15"/>
                <a:gd name="T34" fmla="*/ 190533 w 47"/>
                <a:gd name="T35" fmla="*/ 105292 h 15"/>
                <a:gd name="T36" fmla="*/ 222288 w 47"/>
                <a:gd name="T37" fmla="*/ 94763 h 15"/>
                <a:gd name="T38" fmla="*/ 222288 w 47"/>
                <a:gd name="T39" fmla="*/ 94763 h 15"/>
                <a:gd name="T40" fmla="*/ 158777 w 47"/>
                <a:gd name="T41" fmla="*/ 94763 h 15"/>
                <a:gd name="T42" fmla="*/ 116437 w 47"/>
                <a:gd name="T43" fmla="*/ 105292 h 15"/>
                <a:gd name="T44" fmla="*/ 127022 w 47"/>
                <a:gd name="T45" fmla="*/ 126350 h 15"/>
                <a:gd name="T46" fmla="*/ 169362 w 47"/>
                <a:gd name="T47" fmla="*/ 115821 h 15"/>
                <a:gd name="T48" fmla="*/ 169362 w 47"/>
                <a:gd name="T49" fmla="*/ 94763 h 15"/>
                <a:gd name="T50" fmla="*/ 158777 w 47"/>
                <a:gd name="T51" fmla="*/ 94763 h 15"/>
                <a:gd name="T52" fmla="*/ 317554 w 47"/>
                <a:gd name="T53" fmla="*/ 73704 h 15"/>
                <a:gd name="T54" fmla="*/ 275214 w 47"/>
                <a:gd name="T55" fmla="*/ 73704 h 15"/>
                <a:gd name="T56" fmla="*/ 285799 w 47"/>
                <a:gd name="T57" fmla="*/ 84234 h 15"/>
                <a:gd name="T58" fmla="*/ 317554 w 47"/>
                <a:gd name="T59" fmla="*/ 73704 h 15"/>
                <a:gd name="T60" fmla="*/ 317554 w 47"/>
                <a:gd name="T61" fmla="*/ 73704 h 15"/>
                <a:gd name="T62" fmla="*/ 370480 w 47"/>
                <a:gd name="T63" fmla="*/ 31588 h 15"/>
                <a:gd name="T64" fmla="*/ 328140 w 47"/>
                <a:gd name="T65" fmla="*/ 42117 h 15"/>
                <a:gd name="T66" fmla="*/ 328140 w 47"/>
                <a:gd name="T67" fmla="*/ 52646 h 15"/>
                <a:gd name="T68" fmla="*/ 338725 w 47"/>
                <a:gd name="T69" fmla="*/ 63175 h 15"/>
                <a:gd name="T70" fmla="*/ 381065 w 47"/>
                <a:gd name="T71" fmla="*/ 52646 h 15"/>
                <a:gd name="T72" fmla="*/ 370480 w 47"/>
                <a:gd name="T73" fmla="*/ 31588 h 15"/>
                <a:gd name="T74" fmla="*/ 402236 w 47"/>
                <a:gd name="T75" fmla="*/ 21058 h 15"/>
                <a:gd name="T76" fmla="*/ 391651 w 47"/>
                <a:gd name="T77" fmla="*/ 21058 h 15"/>
                <a:gd name="T78" fmla="*/ 402236 w 47"/>
                <a:gd name="T79" fmla="*/ 42117 h 15"/>
                <a:gd name="T80" fmla="*/ 412821 w 47"/>
                <a:gd name="T81" fmla="*/ 42117 h 15"/>
                <a:gd name="T82" fmla="*/ 402236 w 47"/>
                <a:gd name="T83" fmla="*/ 42117 h 15"/>
                <a:gd name="T84" fmla="*/ 402236 w 47"/>
                <a:gd name="T85" fmla="*/ 31588 h 15"/>
                <a:gd name="T86" fmla="*/ 402236 w 47"/>
                <a:gd name="T87" fmla="*/ 21058 h 15"/>
                <a:gd name="T88" fmla="*/ 402236 w 47"/>
                <a:gd name="T89" fmla="*/ 21058 h 15"/>
                <a:gd name="T90" fmla="*/ 497502 w 47"/>
                <a:gd name="T91" fmla="*/ 0 h 15"/>
                <a:gd name="T92" fmla="*/ 433991 w 47"/>
                <a:gd name="T93" fmla="*/ 10529 h 15"/>
                <a:gd name="T94" fmla="*/ 423406 w 47"/>
                <a:gd name="T95" fmla="*/ 31588 h 15"/>
                <a:gd name="T96" fmla="*/ 444576 w 47"/>
                <a:gd name="T97" fmla="*/ 31588 h 15"/>
                <a:gd name="T98" fmla="*/ 497502 w 47"/>
                <a:gd name="T99" fmla="*/ 21058 h 15"/>
                <a:gd name="T100" fmla="*/ 497502 w 47"/>
                <a:gd name="T101" fmla="*/ 10529 h 15"/>
                <a:gd name="T102" fmla="*/ 497502 w 47"/>
                <a:gd name="T103" fmla="*/ 0 h 1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15"/>
                <a:gd name="T158" fmla="*/ 47 w 47"/>
                <a:gd name="T159" fmla="*/ 15 h 1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15">
                  <a:moveTo>
                    <a:pt x="3" y="12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9" y="10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9" y="11"/>
                    <a:pt x="9" y="10"/>
                  </a:cubicBezTo>
                  <a:moveTo>
                    <a:pt x="21" y="9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moveTo>
                    <a:pt x="15" y="9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30" y="7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moveTo>
                    <a:pt x="35" y="3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4"/>
                    <a:pt x="36" y="4"/>
                    <a:pt x="35" y="3"/>
                  </a:cubicBezTo>
                  <a:moveTo>
                    <a:pt x="38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8" y="3"/>
                    <a:pt x="38" y="4"/>
                    <a:pt x="38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8" y="2"/>
                    <a:pt x="38" y="2"/>
                  </a:cubicBezTo>
                  <a:moveTo>
                    <a:pt x="47" y="0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2"/>
                    <a:pt x="47" y="1"/>
                    <a:pt x="47" y="1"/>
                  </a:cubicBezTo>
                  <a:cubicBezTo>
                    <a:pt x="47" y="1"/>
                    <a:pt x="47" y="0"/>
                    <a:pt x="4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2" name="Freeform 78"/>
            <p:cNvSpPr/>
            <p:nvPr/>
          </p:nvSpPr>
          <p:spPr bwMode="auto">
            <a:xfrm rot="-1266989">
              <a:off x="802463" y="1789413"/>
              <a:ext cx="55279" cy="55279"/>
            </a:xfrm>
            <a:custGeom>
              <a:avLst/>
              <a:gdLst>
                <a:gd name="T0" fmla="*/ 22112 w 5"/>
                <a:gd name="T1" fmla="*/ 0 h 5"/>
                <a:gd name="T2" fmla="*/ 22112 w 5"/>
                <a:gd name="T3" fmla="*/ 0 h 5"/>
                <a:gd name="T4" fmla="*/ 0 w 5"/>
                <a:gd name="T5" fmla="*/ 33167 h 5"/>
                <a:gd name="T6" fmla="*/ 22112 w 5"/>
                <a:gd name="T7" fmla="*/ 55279 h 5"/>
                <a:gd name="T8" fmla="*/ 33167 w 5"/>
                <a:gd name="T9" fmla="*/ 55279 h 5"/>
                <a:gd name="T10" fmla="*/ 44223 w 5"/>
                <a:gd name="T11" fmla="*/ 33167 h 5"/>
                <a:gd name="T12" fmla="*/ 44223 w 5"/>
                <a:gd name="T13" fmla="*/ 22112 h 5"/>
                <a:gd name="T14" fmla="*/ 44223 w 5"/>
                <a:gd name="T15" fmla="*/ 11056 h 5"/>
                <a:gd name="T16" fmla="*/ 22112 w 5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5"/>
                <a:gd name="T29" fmla="*/ 5 w 5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3" name="Freeform 79"/>
            <p:cNvSpPr/>
            <p:nvPr/>
          </p:nvSpPr>
          <p:spPr bwMode="auto">
            <a:xfrm rot="-1266989">
              <a:off x="1257233" y="1455990"/>
              <a:ext cx="39485" cy="55279"/>
            </a:xfrm>
            <a:custGeom>
              <a:avLst/>
              <a:gdLst>
                <a:gd name="T0" fmla="*/ 19743 w 4"/>
                <a:gd name="T1" fmla="*/ 0 h 5"/>
                <a:gd name="T2" fmla="*/ 9871 w 4"/>
                <a:gd name="T3" fmla="*/ 0 h 5"/>
                <a:gd name="T4" fmla="*/ 0 w 4"/>
                <a:gd name="T5" fmla="*/ 22112 h 5"/>
                <a:gd name="T6" fmla="*/ 0 w 4"/>
                <a:gd name="T7" fmla="*/ 33167 h 5"/>
                <a:gd name="T8" fmla="*/ 0 w 4"/>
                <a:gd name="T9" fmla="*/ 44223 h 5"/>
                <a:gd name="T10" fmla="*/ 19743 w 4"/>
                <a:gd name="T11" fmla="*/ 55279 h 5"/>
                <a:gd name="T12" fmla="*/ 29614 w 4"/>
                <a:gd name="T13" fmla="*/ 44223 h 5"/>
                <a:gd name="T14" fmla="*/ 39485 w 4"/>
                <a:gd name="T15" fmla="*/ 22112 h 5"/>
                <a:gd name="T16" fmla="*/ 19743 w 4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5"/>
                <a:gd name="T29" fmla="*/ 4 w 4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5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4" name="Freeform 80"/>
            <p:cNvSpPr/>
            <p:nvPr/>
          </p:nvSpPr>
          <p:spPr bwMode="auto">
            <a:xfrm rot="-1266989">
              <a:off x="813798" y="1728144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10858 w 8"/>
                <a:gd name="T3" fmla="*/ 11056 h 5"/>
                <a:gd name="T4" fmla="*/ 10858 w 8"/>
                <a:gd name="T5" fmla="*/ 22112 h 5"/>
                <a:gd name="T6" fmla="*/ 43433 w 8"/>
                <a:gd name="T7" fmla="*/ 44223 h 5"/>
                <a:gd name="T8" fmla="*/ 65149 w 8"/>
                <a:gd name="T9" fmla="*/ 55279 h 5"/>
                <a:gd name="T10" fmla="*/ 65149 w 8"/>
                <a:gd name="T11" fmla="*/ 44223 h 5"/>
                <a:gd name="T12" fmla="*/ 76008 w 8"/>
                <a:gd name="T13" fmla="*/ 33167 h 5"/>
                <a:gd name="T14" fmla="*/ 86866 w 8"/>
                <a:gd name="T15" fmla="*/ 33167 h 5"/>
                <a:gd name="T16" fmla="*/ 86866 w 8"/>
                <a:gd name="T17" fmla="*/ 33167 h 5"/>
                <a:gd name="T18" fmla="*/ 86866 w 8"/>
                <a:gd name="T19" fmla="*/ 44223 h 5"/>
                <a:gd name="T20" fmla="*/ 86866 w 8"/>
                <a:gd name="T21" fmla="*/ 33167 h 5"/>
                <a:gd name="T22" fmla="*/ 76008 w 8"/>
                <a:gd name="T23" fmla="*/ 33167 h 5"/>
                <a:gd name="T24" fmla="*/ 21717 w 8"/>
                <a:gd name="T25" fmla="*/ 0 h 5"/>
                <a:gd name="T26" fmla="*/ 21717 w 8"/>
                <a:gd name="T27" fmla="*/ 0 h 5"/>
                <a:gd name="T28" fmla="*/ 10858 w 8"/>
                <a:gd name="T29" fmla="*/ 0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5" name="Freeform 81"/>
            <p:cNvSpPr/>
            <p:nvPr/>
          </p:nvSpPr>
          <p:spPr bwMode="auto">
            <a:xfrm rot="-1266989">
              <a:off x="861395" y="1750860"/>
              <a:ext cx="55279" cy="86866"/>
            </a:xfrm>
            <a:custGeom>
              <a:avLst/>
              <a:gdLst>
                <a:gd name="T0" fmla="*/ 44223 w 5"/>
                <a:gd name="T1" fmla="*/ 0 h 8"/>
                <a:gd name="T2" fmla="*/ 33167 w 5"/>
                <a:gd name="T3" fmla="*/ 10858 h 8"/>
                <a:gd name="T4" fmla="*/ 33167 w 5"/>
                <a:gd name="T5" fmla="*/ 21717 h 8"/>
                <a:gd name="T6" fmla="*/ 22112 w 5"/>
                <a:gd name="T7" fmla="*/ 32575 h 8"/>
                <a:gd name="T8" fmla="*/ 0 w 5"/>
                <a:gd name="T9" fmla="*/ 76008 h 8"/>
                <a:gd name="T10" fmla="*/ 0 w 5"/>
                <a:gd name="T11" fmla="*/ 86866 h 8"/>
                <a:gd name="T12" fmla="*/ 11056 w 5"/>
                <a:gd name="T13" fmla="*/ 86866 h 8"/>
                <a:gd name="T14" fmla="*/ 22112 w 5"/>
                <a:gd name="T15" fmla="*/ 86866 h 8"/>
                <a:gd name="T16" fmla="*/ 55279 w 5"/>
                <a:gd name="T17" fmla="*/ 21717 h 8"/>
                <a:gd name="T18" fmla="*/ 55279 w 5"/>
                <a:gd name="T19" fmla="*/ 21717 h 8"/>
                <a:gd name="T20" fmla="*/ 55279 w 5"/>
                <a:gd name="T21" fmla="*/ 10858 h 8"/>
                <a:gd name="T22" fmla="*/ 55279 w 5"/>
                <a:gd name="T23" fmla="*/ 0 h 8"/>
                <a:gd name="T24" fmla="*/ 55279 w 5"/>
                <a:gd name="T25" fmla="*/ 0 h 8"/>
                <a:gd name="T26" fmla="*/ 44223 w 5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"/>
                <a:gd name="T43" fmla="*/ 0 h 8"/>
                <a:gd name="T44" fmla="*/ 5 w 5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" h="8">
                  <a:moveTo>
                    <a:pt x="4" y="0"/>
                  </a:move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6" name="Freeform 82"/>
            <p:cNvSpPr/>
            <p:nvPr/>
          </p:nvSpPr>
          <p:spPr bwMode="auto">
            <a:xfrm rot="-1266989">
              <a:off x="1164037" y="1464389"/>
              <a:ext cx="55279" cy="78968"/>
            </a:xfrm>
            <a:custGeom>
              <a:avLst/>
              <a:gdLst>
                <a:gd name="T0" fmla="*/ 44223 w 5"/>
                <a:gd name="T1" fmla="*/ 0 h 7"/>
                <a:gd name="T2" fmla="*/ 33167 w 5"/>
                <a:gd name="T3" fmla="*/ 11281 h 7"/>
                <a:gd name="T4" fmla="*/ 0 w 5"/>
                <a:gd name="T5" fmla="*/ 67687 h 7"/>
                <a:gd name="T6" fmla="*/ 0 w 5"/>
                <a:gd name="T7" fmla="*/ 67687 h 7"/>
                <a:gd name="T8" fmla="*/ 0 w 5"/>
                <a:gd name="T9" fmla="*/ 78968 h 7"/>
                <a:gd name="T10" fmla="*/ 0 w 5"/>
                <a:gd name="T11" fmla="*/ 78968 h 7"/>
                <a:gd name="T12" fmla="*/ 11056 w 5"/>
                <a:gd name="T13" fmla="*/ 67687 h 7"/>
                <a:gd name="T14" fmla="*/ 22112 w 5"/>
                <a:gd name="T15" fmla="*/ 67687 h 7"/>
                <a:gd name="T16" fmla="*/ 22112 w 5"/>
                <a:gd name="T17" fmla="*/ 78968 h 7"/>
                <a:gd name="T18" fmla="*/ 33167 w 5"/>
                <a:gd name="T19" fmla="*/ 56406 h 7"/>
                <a:gd name="T20" fmla="*/ 55279 w 5"/>
                <a:gd name="T21" fmla="*/ 22562 h 7"/>
                <a:gd name="T22" fmla="*/ 55279 w 5"/>
                <a:gd name="T23" fmla="*/ 0 h 7"/>
                <a:gd name="T24" fmla="*/ 44223 w 5"/>
                <a:gd name="T25" fmla="*/ 0 h 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"/>
                <a:gd name="T40" fmla="*/ 0 h 7"/>
                <a:gd name="T41" fmla="*/ 5 w 5"/>
                <a:gd name="T42" fmla="*/ 7 h 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7" name="Freeform 83"/>
            <p:cNvSpPr/>
            <p:nvPr/>
          </p:nvSpPr>
          <p:spPr bwMode="auto">
            <a:xfrm rot="-1266989">
              <a:off x="1181468" y="1518426"/>
              <a:ext cx="86866" cy="55279"/>
            </a:xfrm>
            <a:custGeom>
              <a:avLst/>
              <a:gdLst>
                <a:gd name="T0" fmla="*/ 10858 w 8"/>
                <a:gd name="T1" fmla="*/ 0 h 5"/>
                <a:gd name="T2" fmla="*/ 0 w 8"/>
                <a:gd name="T3" fmla="*/ 11056 h 5"/>
                <a:gd name="T4" fmla="*/ 0 w 8"/>
                <a:gd name="T5" fmla="*/ 11056 h 5"/>
                <a:gd name="T6" fmla="*/ 0 w 8"/>
                <a:gd name="T7" fmla="*/ 22112 h 5"/>
                <a:gd name="T8" fmla="*/ 10858 w 8"/>
                <a:gd name="T9" fmla="*/ 22112 h 5"/>
                <a:gd name="T10" fmla="*/ 65149 w 8"/>
                <a:gd name="T11" fmla="*/ 55279 h 5"/>
                <a:gd name="T12" fmla="*/ 65149 w 8"/>
                <a:gd name="T13" fmla="*/ 55279 h 5"/>
                <a:gd name="T14" fmla="*/ 76008 w 8"/>
                <a:gd name="T15" fmla="*/ 55279 h 5"/>
                <a:gd name="T16" fmla="*/ 86866 w 8"/>
                <a:gd name="T17" fmla="*/ 55279 h 5"/>
                <a:gd name="T18" fmla="*/ 76008 w 8"/>
                <a:gd name="T19" fmla="*/ 33167 h 5"/>
                <a:gd name="T20" fmla="*/ 43433 w 8"/>
                <a:gd name="T21" fmla="*/ 11056 h 5"/>
                <a:gd name="T22" fmla="*/ 21717 w 8"/>
                <a:gd name="T23" fmla="*/ 11056 h 5"/>
                <a:gd name="T24" fmla="*/ 21717 w 8"/>
                <a:gd name="T25" fmla="*/ 0 h 5"/>
                <a:gd name="T26" fmla="*/ 10858 w 8"/>
                <a:gd name="T27" fmla="*/ 0 h 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5"/>
                <a:gd name="T44" fmla="*/ 8 w 8"/>
                <a:gd name="T45" fmla="*/ 5 h 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5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8" name="Freeform 84"/>
            <p:cNvSpPr>
              <a:spLocks noEditPoints="1"/>
            </p:cNvSpPr>
            <p:nvPr/>
          </p:nvSpPr>
          <p:spPr bwMode="auto">
            <a:xfrm rot="-1266989">
              <a:off x="928293" y="1516625"/>
              <a:ext cx="244803" cy="252699"/>
            </a:xfrm>
            <a:custGeom>
              <a:avLst/>
              <a:gdLst>
                <a:gd name="T0" fmla="*/ 149011 w 23"/>
                <a:gd name="T1" fmla="*/ 189524 h 24"/>
                <a:gd name="T2" fmla="*/ 138367 w 23"/>
                <a:gd name="T3" fmla="*/ 210583 h 24"/>
                <a:gd name="T4" fmla="*/ 127723 w 23"/>
                <a:gd name="T5" fmla="*/ 189524 h 24"/>
                <a:gd name="T6" fmla="*/ 85149 w 23"/>
                <a:gd name="T7" fmla="*/ 221112 h 24"/>
                <a:gd name="T8" fmla="*/ 74505 w 23"/>
                <a:gd name="T9" fmla="*/ 252699 h 24"/>
                <a:gd name="T10" fmla="*/ 149011 w 23"/>
                <a:gd name="T11" fmla="*/ 210583 h 24"/>
                <a:gd name="T12" fmla="*/ 223516 w 23"/>
                <a:gd name="T13" fmla="*/ 210583 h 24"/>
                <a:gd name="T14" fmla="*/ 202229 w 23"/>
                <a:gd name="T15" fmla="*/ 189524 h 24"/>
                <a:gd name="T16" fmla="*/ 0 w 23"/>
                <a:gd name="T17" fmla="*/ 73704 h 24"/>
                <a:gd name="T18" fmla="*/ 31931 w 23"/>
                <a:gd name="T19" fmla="*/ 147408 h 24"/>
                <a:gd name="T20" fmla="*/ 42574 w 23"/>
                <a:gd name="T21" fmla="*/ 168466 h 24"/>
                <a:gd name="T22" fmla="*/ 42574 w 23"/>
                <a:gd name="T23" fmla="*/ 242170 h 24"/>
                <a:gd name="T24" fmla="*/ 63862 w 23"/>
                <a:gd name="T25" fmla="*/ 157937 h 24"/>
                <a:gd name="T26" fmla="*/ 53218 w 23"/>
                <a:gd name="T27" fmla="*/ 157937 h 24"/>
                <a:gd name="T28" fmla="*/ 42574 w 23"/>
                <a:gd name="T29" fmla="*/ 147408 h 24"/>
                <a:gd name="T30" fmla="*/ 53218 w 23"/>
                <a:gd name="T31" fmla="*/ 136879 h 24"/>
                <a:gd name="T32" fmla="*/ 0 w 23"/>
                <a:gd name="T33" fmla="*/ 73704 h 24"/>
                <a:gd name="T34" fmla="*/ 180941 w 23"/>
                <a:gd name="T35" fmla="*/ 42117 h 24"/>
                <a:gd name="T36" fmla="*/ 191585 w 23"/>
                <a:gd name="T37" fmla="*/ 94762 h 24"/>
                <a:gd name="T38" fmla="*/ 202229 w 23"/>
                <a:gd name="T39" fmla="*/ 105291 h 24"/>
                <a:gd name="T40" fmla="*/ 191585 w 23"/>
                <a:gd name="T41" fmla="*/ 126350 h 24"/>
                <a:gd name="T42" fmla="*/ 212872 w 23"/>
                <a:gd name="T43" fmla="*/ 168466 h 24"/>
                <a:gd name="T44" fmla="*/ 244803 w 23"/>
                <a:gd name="T45" fmla="*/ 178995 h 24"/>
                <a:gd name="T46" fmla="*/ 202229 w 23"/>
                <a:gd name="T47" fmla="*/ 105291 h 24"/>
                <a:gd name="T48" fmla="*/ 202229 w 23"/>
                <a:gd name="T49" fmla="*/ 21058 h 24"/>
                <a:gd name="T50" fmla="*/ 170298 w 23"/>
                <a:gd name="T51" fmla="*/ 0 h 24"/>
                <a:gd name="T52" fmla="*/ 95792 w 23"/>
                <a:gd name="T53" fmla="*/ 42117 h 24"/>
                <a:gd name="T54" fmla="*/ 21287 w 23"/>
                <a:gd name="T55" fmla="*/ 42117 h 24"/>
                <a:gd name="T56" fmla="*/ 42574 w 23"/>
                <a:gd name="T57" fmla="*/ 73704 h 24"/>
                <a:gd name="T58" fmla="*/ 95792 w 23"/>
                <a:gd name="T59" fmla="*/ 73704 h 24"/>
                <a:gd name="T60" fmla="*/ 95792 w 23"/>
                <a:gd name="T61" fmla="*/ 52646 h 24"/>
                <a:gd name="T62" fmla="*/ 117080 w 23"/>
                <a:gd name="T63" fmla="*/ 52646 h 24"/>
                <a:gd name="T64" fmla="*/ 159654 w 23"/>
                <a:gd name="T65" fmla="*/ 31587 h 24"/>
                <a:gd name="T66" fmla="*/ 170298 w 23"/>
                <a:gd name="T67" fmla="*/ 0 h 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"/>
                <a:gd name="T103" fmla="*/ 0 h 24"/>
                <a:gd name="T104" fmla="*/ 23 w 23"/>
                <a:gd name="T105" fmla="*/ 24 h 2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" h="24">
                  <a:moveTo>
                    <a:pt x="14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19"/>
                    <a:pt x="22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4" y="18"/>
                    <a:pt x="14" y="18"/>
                    <a:pt x="14" y="18"/>
                  </a:cubicBezTo>
                  <a:moveTo>
                    <a:pt x="0" y="7"/>
                  </a:moveTo>
                  <a:cubicBezTo>
                    <a:pt x="0" y="7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19" y="2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moveTo>
                    <a:pt x="16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10" y="4"/>
                    <a:pt x="10" y="4"/>
                  </a:cubicBezTo>
                  <a:cubicBezTo>
                    <a:pt x="10" y="4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19" name="Freeform 85"/>
            <p:cNvSpPr>
              <a:spLocks noEditPoints="1"/>
            </p:cNvSpPr>
            <p:nvPr/>
          </p:nvSpPr>
          <p:spPr bwMode="auto">
            <a:xfrm rot="-1266989">
              <a:off x="940841" y="1802311"/>
              <a:ext cx="134246" cy="205318"/>
            </a:xfrm>
            <a:custGeom>
              <a:avLst/>
              <a:gdLst>
                <a:gd name="T0" fmla="*/ 44749 w 12"/>
                <a:gd name="T1" fmla="*/ 151287 h 19"/>
                <a:gd name="T2" fmla="*/ 22374 w 12"/>
                <a:gd name="T3" fmla="*/ 162093 h 19"/>
                <a:gd name="T4" fmla="*/ 11187 w 12"/>
                <a:gd name="T5" fmla="*/ 194512 h 19"/>
                <a:gd name="T6" fmla="*/ 11187 w 12"/>
                <a:gd name="T7" fmla="*/ 205318 h 19"/>
                <a:gd name="T8" fmla="*/ 22374 w 12"/>
                <a:gd name="T9" fmla="*/ 205318 h 19"/>
                <a:gd name="T10" fmla="*/ 33562 w 12"/>
                <a:gd name="T11" fmla="*/ 205318 h 19"/>
                <a:gd name="T12" fmla="*/ 44749 w 12"/>
                <a:gd name="T13" fmla="*/ 172899 h 19"/>
                <a:gd name="T14" fmla="*/ 44749 w 12"/>
                <a:gd name="T15" fmla="*/ 151287 h 19"/>
                <a:gd name="T16" fmla="*/ 67123 w 12"/>
                <a:gd name="T17" fmla="*/ 118868 h 19"/>
                <a:gd name="T18" fmla="*/ 44749 w 12"/>
                <a:gd name="T19" fmla="*/ 129675 h 19"/>
                <a:gd name="T20" fmla="*/ 44749 w 12"/>
                <a:gd name="T21" fmla="*/ 129675 h 19"/>
                <a:gd name="T22" fmla="*/ 44749 w 12"/>
                <a:gd name="T23" fmla="*/ 129675 h 19"/>
                <a:gd name="T24" fmla="*/ 55936 w 12"/>
                <a:gd name="T25" fmla="*/ 129675 h 19"/>
                <a:gd name="T26" fmla="*/ 67123 w 12"/>
                <a:gd name="T27" fmla="*/ 140481 h 19"/>
                <a:gd name="T28" fmla="*/ 67123 w 12"/>
                <a:gd name="T29" fmla="*/ 140481 h 19"/>
                <a:gd name="T30" fmla="*/ 67123 w 12"/>
                <a:gd name="T31" fmla="*/ 140481 h 19"/>
                <a:gd name="T32" fmla="*/ 67123 w 12"/>
                <a:gd name="T33" fmla="*/ 140481 h 19"/>
                <a:gd name="T34" fmla="*/ 67123 w 12"/>
                <a:gd name="T35" fmla="*/ 118868 h 19"/>
                <a:gd name="T36" fmla="*/ 78310 w 12"/>
                <a:gd name="T37" fmla="*/ 86450 h 19"/>
                <a:gd name="T38" fmla="*/ 67123 w 12"/>
                <a:gd name="T39" fmla="*/ 86450 h 19"/>
                <a:gd name="T40" fmla="*/ 67123 w 12"/>
                <a:gd name="T41" fmla="*/ 97256 h 19"/>
                <a:gd name="T42" fmla="*/ 67123 w 12"/>
                <a:gd name="T43" fmla="*/ 97256 h 19"/>
                <a:gd name="T44" fmla="*/ 67123 w 12"/>
                <a:gd name="T45" fmla="*/ 97256 h 19"/>
                <a:gd name="T46" fmla="*/ 78310 w 12"/>
                <a:gd name="T47" fmla="*/ 97256 h 19"/>
                <a:gd name="T48" fmla="*/ 78310 w 12"/>
                <a:gd name="T49" fmla="*/ 97256 h 19"/>
                <a:gd name="T50" fmla="*/ 89497 w 12"/>
                <a:gd name="T51" fmla="*/ 108062 h 19"/>
                <a:gd name="T52" fmla="*/ 89497 w 12"/>
                <a:gd name="T53" fmla="*/ 97256 h 19"/>
                <a:gd name="T54" fmla="*/ 78310 w 12"/>
                <a:gd name="T55" fmla="*/ 86450 h 19"/>
                <a:gd name="T56" fmla="*/ 100685 w 12"/>
                <a:gd name="T57" fmla="*/ 54031 h 19"/>
                <a:gd name="T58" fmla="*/ 89497 w 12"/>
                <a:gd name="T59" fmla="*/ 54031 h 19"/>
                <a:gd name="T60" fmla="*/ 78310 w 12"/>
                <a:gd name="T61" fmla="*/ 64837 h 19"/>
                <a:gd name="T62" fmla="*/ 89497 w 12"/>
                <a:gd name="T63" fmla="*/ 64837 h 19"/>
                <a:gd name="T64" fmla="*/ 89497 w 12"/>
                <a:gd name="T65" fmla="*/ 64837 h 19"/>
                <a:gd name="T66" fmla="*/ 100685 w 12"/>
                <a:gd name="T67" fmla="*/ 64837 h 19"/>
                <a:gd name="T68" fmla="*/ 100685 w 12"/>
                <a:gd name="T69" fmla="*/ 64837 h 19"/>
                <a:gd name="T70" fmla="*/ 100685 w 12"/>
                <a:gd name="T71" fmla="*/ 75643 h 19"/>
                <a:gd name="T72" fmla="*/ 111872 w 12"/>
                <a:gd name="T73" fmla="*/ 64837 h 19"/>
                <a:gd name="T74" fmla="*/ 100685 w 12"/>
                <a:gd name="T75" fmla="*/ 54031 h 19"/>
                <a:gd name="T76" fmla="*/ 111872 w 12"/>
                <a:gd name="T77" fmla="*/ 0 h 19"/>
                <a:gd name="T78" fmla="*/ 100685 w 12"/>
                <a:gd name="T79" fmla="*/ 32419 h 19"/>
                <a:gd name="T80" fmla="*/ 111872 w 12"/>
                <a:gd name="T81" fmla="*/ 21612 h 19"/>
                <a:gd name="T82" fmla="*/ 111872 w 12"/>
                <a:gd name="T83" fmla="*/ 21612 h 19"/>
                <a:gd name="T84" fmla="*/ 123059 w 12"/>
                <a:gd name="T85" fmla="*/ 32419 h 19"/>
                <a:gd name="T86" fmla="*/ 123059 w 12"/>
                <a:gd name="T87" fmla="*/ 32419 h 19"/>
                <a:gd name="T88" fmla="*/ 123059 w 12"/>
                <a:gd name="T89" fmla="*/ 43225 h 19"/>
                <a:gd name="T90" fmla="*/ 134246 w 12"/>
                <a:gd name="T91" fmla="*/ 10806 h 19"/>
                <a:gd name="T92" fmla="*/ 134246 w 12"/>
                <a:gd name="T93" fmla="*/ 10806 h 19"/>
                <a:gd name="T94" fmla="*/ 134246 w 12"/>
                <a:gd name="T95" fmla="*/ 10806 h 19"/>
                <a:gd name="T96" fmla="*/ 123059 w 12"/>
                <a:gd name="T97" fmla="*/ 10806 h 19"/>
                <a:gd name="T98" fmla="*/ 123059 w 12"/>
                <a:gd name="T99" fmla="*/ 10806 h 19"/>
                <a:gd name="T100" fmla="*/ 111872 w 12"/>
                <a:gd name="T101" fmla="*/ 0 h 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2"/>
                <a:gd name="T154" fmla="*/ 0 h 19"/>
                <a:gd name="T155" fmla="*/ 12 w 12"/>
                <a:gd name="T156" fmla="*/ 19 h 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2" h="19">
                  <a:moveTo>
                    <a:pt x="4" y="14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4" y="14"/>
                    <a:pt x="4" y="14"/>
                  </a:cubicBezTo>
                  <a:moveTo>
                    <a:pt x="6" y="11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7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9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10" y="0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0" name="Freeform 86"/>
            <p:cNvSpPr/>
            <p:nvPr/>
          </p:nvSpPr>
          <p:spPr bwMode="auto">
            <a:xfrm rot="-1266989">
              <a:off x="1015251" y="1939416"/>
              <a:ext cx="39485" cy="71072"/>
            </a:xfrm>
            <a:custGeom>
              <a:avLst/>
              <a:gdLst>
                <a:gd name="T0" fmla="*/ 19743 w 4"/>
                <a:gd name="T1" fmla="*/ 0 h 7"/>
                <a:gd name="T2" fmla="*/ 9871 w 4"/>
                <a:gd name="T3" fmla="*/ 10153 h 7"/>
                <a:gd name="T4" fmla="*/ 0 w 4"/>
                <a:gd name="T5" fmla="*/ 10153 h 7"/>
                <a:gd name="T6" fmla="*/ 0 w 4"/>
                <a:gd name="T7" fmla="*/ 30459 h 7"/>
                <a:gd name="T8" fmla="*/ 9871 w 4"/>
                <a:gd name="T9" fmla="*/ 71072 h 7"/>
                <a:gd name="T10" fmla="*/ 19743 w 4"/>
                <a:gd name="T11" fmla="*/ 71072 h 7"/>
                <a:gd name="T12" fmla="*/ 29614 w 4"/>
                <a:gd name="T13" fmla="*/ 71072 h 7"/>
                <a:gd name="T14" fmla="*/ 29614 w 4"/>
                <a:gd name="T15" fmla="*/ 60919 h 7"/>
                <a:gd name="T16" fmla="*/ 19743 w 4"/>
                <a:gd name="T17" fmla="*/ 0 h 7"/>
                <a:gd name="T18" fmla="*/ 19743 w 4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7"/>
                <a:gd name="T32" fmla="*/ 4 w 4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7">
                  <a:moveTo>
                    <a:pt x="2" y="0"/>
                  </a:moveTo>
                  <a:cubicBezTo>
                    <a:pt x="2" y="0"/>
                    <a:pt x="2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1" name="Freeform 87"/>
            <p:cNvSpPr/>
            <p:nvPr/>
          </p:nvSpPr>
          <p:spPr bwMode="auto">
            <a:xfrm rot="-1266989">
              <a:off x="929506" y="1942549"/>
              <a:ext cx="102659" cy="47381"/>
            </a:xfrm>
            <a:custGeom>
              <a:avLst/>
              <a:gdLst>
                <a:gd name="T0" fmla="*/ 91252 w 9"/>
                <a:gd name="T1" fmla="*/ 0 h 4"/>
                <a:gd name="T2" fmla="*/ 79846 w 9"/>
                <a:gd name="T3" fmla="*/ 0 h 4"/>
                <a:gd name="T4" fmla="*/ 79846 w 9"/>
                <a:gd name="T5" fmla="*/ 0 h 4"/>
                <a:gd name="T6" fmla="*/ 11407 w 9"/>
                <a:gd name="T7" fmla="*/ 23691 h 4"/>
                <a:gd name="T8" fmla="*/ 0 w 9"/>
                <a:gd name="T9" fmla="*/ 35536 h 4"/>
                <a:gd name="T10" fmla="*/ 11407 w 9"/>
                <a:gd name="T11" fmla="*/ 47381 h 4"/>
                <a:gd name="T12" fmla="*/ 22813 w 9"/>
                <a:gd name="T13" fmla="*/ 47381 h 4"/>
                <a:gd name="T14" fmla="*/ 57033 w 9"/>
                <a:gd name="T15" fmla="*/ 35536 h 4"/>
                <a:gd name="T16" fmla="*/ 79846 w 9"/>
                <a:gd name="T17" fmla="*/ 23691 h 4"/>
                <a:gd name="T18" fmla="*/ 91252 w 9"/>
                <a:gd name="T19" fmla="*/ 23691 h 4"/>
                <a:gd name="T20" fmla="*/ 102659 w 9"/>
                <a:gd name="T21" fmla="*/ 11845 h 4"/>
                <a:gd name="T22" fmla="*/ 102659 w 9"/>
                <a:gd name="T23" fmla="*/ 11845 h 4"/>
                <a:gd name="T24" fmla="*/ 91252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2" name="Freeform 88"/>
            <p:cNvSpPr/>
            <p:nvPr/>
          </p:nvSpPr>
          <p:spPr bwMode="auto">
            <a:xfrm rot="-1266989">
              <a:off x="1023390" y="1887575"/>
              <a:ext cx="31587" cy="86866"/>
            </a:xfrm>
            <a:custGeom>
              <a:avLst/>
              <a:gdLst>
                <a:gd name="T0" fmla="*/ 10529 w 3"/>
                <a:gd name="T1" fmla="*/ 0 h 8"/>
                <a:gd name="T2" fmla="*/ 10529 w 3"/>
                <a:gd name="T3" fmla="*/ 21717 h 8"/>
                <a:gd name="T4" fmla="*/ 0 w 3"/>
                <a:gd name="T5" fmla="*/ 21717 h 8"/>
                <a:gd name="T6" fmla="*/ 0 w 3"/>
                <a:gd name="T7" fmla="*/ 43433 h 8"/>
                <a:gd name="T8" fmla="*/ 10529 w 3"/>
                <a:gd name="T9" fmla="*/ 76008 h 8"/>
                <a:gd name="T10" fmla="*/ 21058 w 3"/>
                <a:gd name="T11" fmla="*/ 86866 h 8"/>
                <a:gd name="T12" fmla="*/ 31587 w 3"/>
                <a:gd name="T13" fmla="*/ 86866 h 8"/>
                <a:gd name="T14" fmla="*/ 31587 w 3"/>
                <a:gd name="T15" fmla="*/ 76008 h 8"/>
                <a:gd name="T16" fmla="*/ 21058 w 3"/>
                <a:gd name="T17" fmla="*/ 10858 h 8"/>
                <a:gd name="T18" fmla="*/ 10529 w 3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"/>
                <a:gd name="T31" fmla="*/ 0 h 8"/>
                <a:gd name="T32" fmla="*/ 3 w 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" h="8">
                  <a:moveTo>
                    <a:pt x="1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7"/>
                    <a:pt x="3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3" name="Freeform 89"/>
            <p:cNvSpPr/>
            <p:nvPr/>
          </p:nvSpPr>
          <p:spPr bwMode="auto">
            <a:xfrm rot="-1266989">
              <a:off x="940492" y="190597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73705 w 9"/>
                <a:gd name="T3" fmla="*/ 0 h 4"/>
                <a:gd name="T4" fmla="*/ 73705 w 9"/>
                <a:gd name="T5" fmla="*/ 0 h 4"/>
                <a:gd name="T6" fmla="*/ 10529 w 9"/>
                <a:gd name="T7" fmla="*/ 23691 h 4"/>
                <a:gd name="T8" fmla="*/ 0 w 9"/>
                <a:gd name="T9" fmla="*/ 35536 h 4"/>
                <a:gd name="T10" fmla="*/ 10529 w 9"/>
                <a:gd name="T11" fmla="*/ 47381 h 4"/>
                <a:gd name="T12" fmla="*/ 10529 w 9"/>
                <a:gd name="T13" fmla="*/ 47381 h 4"/>
                <a:gd name="T14" fmla="*/ 52647 w 9"/>
                <a:gd name="T15" fmla="*/ 35536 h 4"/>
                <a:gd name="T16" fmla="*/ 73705 w 9"/>
                <a:gd name="T17" fmla="*/ 23691 h 4"/>
                <a:gd name="T18" fmla="*/ 84235 w 9"/>
                <a:gd name="T19" fmla="*/ 23691 h 4"/>
                <a:gd name="T20" fmla="*/ 84235 w 9"/>
                <a:gd name="T21" fmla="*/ 0 h 4"/>
                <a:gd name="T22" fmla="*/ 84235 w 9"/>
                <a:gd name="T23" fmla="*/ 0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4" name="Freeform 90"/>
            <p:cNvSpPr/>
            <p:nvPr/>
          </p:nvSpPr>
          <p:spPr bwMode="auto">
            <a:xfrm rot="-1266989">
              <a:off x="1019112" y="1853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5" name="Freeform 91"/>
            <p:cNvSpPr/>
            <p:nvPr/>
          </p:nvSpPr>
          <p:spPr bwMode="auto">
            <a:xfrm rot="-1266989">
              <a:off x="948630" y="1869921"/>
              <a:ext cx="86866" cy="31587"/>
            </a:xfrm>
            <a:custGeom>
              <a:avLst/>
              <a:gdLst>
                <a:gd name="T0" fmla="*/ 76008 w 8"/>
                <a:gd name="T1" fmla="*/ 0 h 3"/>
                <a:gd name="T2" fmla="*/ 76008 w 8"/>
                <a:gd name="T3" fmla="*/ 0 h 3"/>
                <a:gd name="T4" fmla="*/ 65149 w 8"/>
                <a:gd name="T5" fmla="*/ 0 h 3"/>
                <a:gd name="T6" fmla="*/ 10858 w 8"/>
                <a:gd name="T7" fmla="*/ 10529 h 3"/>
                <a:gd name="T8" fmla="*/ 0 w 8"/>
                <a:gd name="T9" fmla="*/ 31587 h 3"/>
                <a:gd name="T10" fmla="*/ 0 w 8"/>
                <a:gd name="T11" fmla="*/ 31587 h 3"/>
                <a:gd name="T12" fmla="*/ 10858 w 8"/>
                <a:gd name="T13" fmla="*/ 31587 h 3"/>
                <a:gd name="T14" fmla="*/ 54291 w 8"/>
                <a:gd name="T15" fmla="*/ 21058 h 3"/>
                <a:gd name="T16" fmla="*/ 65149 w 8"/>
                <a:gd name="T17" fmla="*/ 21058 h 3"/>
                <a:gd name="T18" fmla="*/ 76008 w 8"/>
                <a:gd name="T19" fmla="*/ 21058 h 3"/>
                <a:gd name="T20" fmla="*/ 86866 w 8"/>
                <a:gd name="T21" fmla="*/ 0 h 3"/>
                <a:gd name="T22" fmla="*/ 86866 w 8"/>
                <a:gd name="T23" fmla="*/ 0 h 3"/>
                <a:gd name="T24" fmla="*/ 76008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6" name="Freeform 92"/>
            <p:cNvSpPr/>
            <p:nvPr/>
          </p:nvSpPr>
          <p:spPr bwMode="auto">
            <a:xfrm rot="-1266989">
              <a:off x="1029831" y="1815839"/>
              <a:ext cx="39485" cy="86866"/>
            </a:xfrm>
            <a:custGeom>
              <a:avLst/>
              <a:gdLst>
                <a:gd name="T0" fmla="*/ 19743 w 4"/>
                <a:gd name="T1" fmla="*/ 0 h 8"/>
                <a:gd name="T2" fmla="*/ 9871 w 4"/>
                <a:gd name="T3" fmla="*/ 21717 h 8"/>
                <a:gd name="T4" fmla="*/ 0 w 4"/>
                <a:gd name="T5" fmla="*/ 21717 h 8"/>
                <a:gd name="T6" fmla="*/ 9871 w 4"/>
                <a:gd name="T7" fmla="*/ 32575 h 8"/>
                <a:gd name="T8" fmla="*/ 19743 w 4"/>
                <a:gd name="T9" fmla="*/ 76008 h 8"/>
                <a:gd name="T10" fmla="*/ 19743 w 4"/>
                <a:gd name="T11" fmla="*/ 86866 h 8"/>
                <a:gd name="T12" fmla="*/ 29614 w 4"/>
                <a:gd name="T13" fmla="*/ 86866 h 8"/>
                <a:gd name="T14" fmla="*/ 39485 w 4"/>
                <a:gd name="T15" fmla="*/ 76008 h 8"/>
                <a:gd name="T16" fmla="*/ 19743 w 4"/>
                <a:gd name="T17" fmla="*/ 10858 h 8"/>
                <a:gd name="T18" fmla="*/ 19743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7" name="Freeform 93"/>
            <p:cNvSpPr/>
            <p:nvPr/>
          </p:nvSpPr>
          <p:spPr bwMode="auto">
            <a:xfrm rot="-1266989">
              <a:off x="942931" y="1828556"/>
              <a:ext cx="94764" cy="39485"/>
            </a:xfrm>
            <a:custGeom>
              <a:avLst/>
              <a:gdLst>
                <a:gd name="T0" fmla="*/ 84235 w 9"/>
                <a:gd name="T1" fmla="*/ 0 h 4"/>
                <a:gd name="T2" fmla="*/ 84235 w 9"/>
                <a:gd name="T3" fmla="*/ 0 h 4"/>
                <a:gd name="T4" fmla="*/ 73705 w 9"/>
                <a:gd name="T5" fmla="*/ 9871 h 4"/>
                <a:gd name="T6" fmla="*/ 10529 w 9"/>
                <a:gd name="T7" fmla="*/ 19743 h 4"/>
                <a:gd name="T8" fmla="*/ 10529 w 9"/>
                <a:gd name="T9" fmla="*/ 39485 h 4"/>
                <a:gd name="T10" fmla="*/ 10529 w 9"/>
                <a:gd name="T11" fmla="*/ 39485 h 4"/>
                <a:gd name="T12" fmla="*/ 21059 w 9"/>
                <a:gd name="T13" fmla="*/ 39485 h 4"/>
                <a:gd name="T14" fmla="*/ 63176 w 9"/>
                <a:gd name="T15" fmla="*/ 29614 h 4"/>
                <a:gd name="T16" fmla="*/ 73705 w 9"/>
                <a:gd name="T17" fmla="*/ 29614 h 4"/>
                <a:gd name="T18" fmla="*/ 84235 w 9"/>
                <a:gd name="T19" fmla="*/ 29614 h 4"/>
                <a:gd name="T20" fmla="*/ 94764 w 9"/>
                <a:gd name="T21" fmla="*/ 9871 h 4"/>
                <a:gd name="T22" fmla="*/ 94764 w 9"/>
                <a:gd name="T23" fmla="*/ 9871 h 4"/>
                <a:gd name="T24" fmla="*/ 8423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8" name="Freeform 94"/>
            <p:cNvSpPr>
              <a:spLocks noEditPoints="1"/>
            </p:cNvSpPr>
            <p:nvPr/>
          </p:nvSpPr>
          <p:spPr bwMode="auto">
            <a:xfrm rot="-1266989">
              <a:off x="1210868" y="1613739"/>
              <a:ext cx="205318" cy="126351"/>
            </a:xfrm>
            <a:custGeom>
              <a:avLst/>
              <a:gdLst>
                <a:gd name="T0" fmla="*/ 162093 w 19"/>
                <a:gd name="T1" fmla="*/ 84234 h 12"/>
                <a:gd name="T2" fmla="*/ 151287 w 19"/>
                <a:gd name="T3" fmla="*/ 94763 h 12"/>
                <a:gd name="T4" fmla="*/ 151287 w 19"/>
                <a:gd name="T5" fmla="*/ 105293 h 12"/>
                <a:gd name="T6" fmla="*/ 183706 w 19"/>
                <a:gd name="T7" fmla="*/ 126351 h 12"/>
                <a:gd name="T8" fmla="*/ 194512 w 19"/>
                <a:gd name="T9" fmla="*/ 126351 h 12"/>
                <a:gd name="T10" fmla="*/ 205318 w 19"/>
                <a:gd name="T11" fmla="*/ 115822 h 12"/>
                <a:gd name="T12" fmla="*/ 194512 w 19"/>
                <a:gd name="T13" fmla="*/ 105293 h 12"/>
                <a:gd name="T14" fmla="*/ 162093 w 19"/>
                <a:gd name="T15" fmla="*/ 84234 h 12"/>
                <a:gd name="T16" fmla="*/ 129675 w 19"/>
                <a:gd name="T17" fmla="*/ 73705 h 12"/>
                <a:gd name="T18" fmla="*/ 118868 w 19"/>
                <a:gd name="T19" fmla="*/ 73705 h 12"/>
                <a:gd name="T20" fmla="*/ 118868 w 19"/>
                <a:gd name="T21" fmla="*/ 84234 h 12"/>
                <a:gd name="T22" fmla="*/ 118868 w 19"/>
                <a:gd name="T23" fmla="*/ 94763 h 12"/>
                <a:gd name="T24" fmla="*/ 118868 w 19"/>
                <a:gd name="T25" fmla="*/ 84234 h 12"/>
                <a:gd name="T26" fmla="*/ 118868 w 19"/>
                <a:gd name="T27" fmla="*/ 84234 h 12"/>
                <a:gd name="T28" fmla="*/ 129675 w 19"/>
                <a:gd name="T29" fmla="*/ 73705 h 12"/>
                <a:gd name="T30" fmla="*/ 129675 w 19"/>
                <a:gd name="T31" fmla="*/ 73705 h 12"/>
                <a:gd name="T32" fmla="*/ 129675 w 19"/>
                <a:gd name="T33" fmla="*/ 73705 h 12"/>
                <a:gd name="T34" fmla="*/ 129675 w 19"/>
                <a:gd name="T35" fmla="*/ 73705 h 12"/>
                <a:gd name="T36" fmla="*/ 97256 w 19"/>
                <a:gd name="T37" fmla="*/ 52646 h 12"/>
                <a:gd name="T38" fmla="*/ 75643 w 19"/>
                <a:gd name="T39" fmla="*/ 52646 h 12"/>
                <a:gd name="T40" fmla="*/ 86450 w 19"/>
                <a:gd name="T41" fmla="*/ 73705 h 12"/>
                <a:gd name="T42" fmla="*/ 86450 w 19"/>
                <a:gd name="T43" fmla="*/ 73705 h 12"/>
                <a:gd name="T44" fmla="*/ 86450 w 19"/>
                <a:gd name="T45" fmla="*/ 73705 h 12"/>
                <a:gd name="T46" fmla="*/ 86450 w 19"/>
                <a:gd name="T47" fmla="*/ 63176 h 12"/>
                <a:gd name="T48" fmla="*/ 97256 w 19"/>
                <a:gd name="T49" fmla="*/ 52646 h 12"/>
                <a:gd name="T50" fmla="*/ 97256 w 19"/>
                <a:gd name="T51" fmla="*/ 52646 h 12"/>
                <a:gd name="T52" fmla="*/ 97256 w 19"/>
                <a:gd name="T53" fmla="*/ 52646 h 12"/>
                <a:gd name="T54" fmla="*/ 97256 w 19"/>
                <a:gd name="T55" fmla="*/ 52646 h 12"/>
                <a:gd name="T56" fmla="*/ 64837 w 19"/>
                <a:gd name="T57" fmla="*/ 31588 h 12"/>
                <a:gd name="T58" fmla="*/ 43225 w 19"/>
                <a:gd name="T59" fmla="*/ 31588 h 12"/>
                <a:gd name="T60" fmla="*/ 54031 w 19"/>
                <a:gd name="T61" fmla="*/ 52646 h 12"/>
                <a:gd name="T62" fmla="*/ 54031 w 19"/>
                <a:gd name="T63" fmla="*/ 52646 h 12"/>
                <a:gd name="T64" fmla="*/ 54031 w 19"/>
                <a:gd name="T65" fmla="*/ 52646 h 12"/>
                <a:gd name="T66" fmla="*/ 54031 w 19"/>
                <a:gd name="T67" fmla="*/ 42117 h 12"/>
                <a:gd name="T68" fmla="*/ 64837 w 19"/>
                <a:gd name="T69" fmla="*/ 31588 h 12"/>
                <a:gd name="T70" fmla="*/ 64837 w 19"/>
                <a:gd name="T71" fmla="*/ 31588 h 12"/>
                <a:gd name="T72" fmla="*/ 64837 w 19"/>
                <a:gd name="T73" fmla="*/ 31588 h 12"/>
                <a:gd name="T74" fmla="*/ 64837 w 19"/>
                <a:gd name="T75" fmla="*/ 31588 h 12"/>
                <a:gd name="T76" fmla="*/ 10806 w 19"/>
                <a:gd name="T77" fmla="*/ 0 h 12"/>
                <a:gd name="T78" fmla="*/ 0 w 19"/>
                <a:gd name="T79" fmla="*/ 10529 h 12"/>
                <a:gd name="T80" fmla="*/ 0 w 19"/>
                <a:gd name="T81" fmla="*/ 21059 h 12"/>
                <a:gd name="T82" fmla="*/ 21612 w 19"/>
                <a:gd name="T83" fmla="*/ 31588 h 12"/>
                <a:gd name="T84" fmla="*/ 21612 w 19"/>
                <a:gd name="T85" fmla="*/ 31588 h 12"/>
                <a:gd name="T86" fmla="*/ 21612 w 19"/>
                <a:gd name="T87" fmla="*/ 31588 h 12"/>
                <a:gd name="T88" fmla="*/ 32419 w 19"/>
                <a:gd name="T89" fmla="*/ 21059 h 12"/>
                <a:gd name="T90" fmla="*/ 32419 w 19"/>
                <a:gd name="T91" fmla="*/ 21059 h 12"/>
                <a:gd name="T92" fmla="*/ 32419 w 19"/>
                <a:gd name="T93" fmla="*/ 21059 h 12"/>
                <a:gd name="T94" fmla="*/ 10806 w 19"/>
                <a:gd name="T95" fmla="*/ 0 h 1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9"/>
                <a:gd name="T145" fmla="*/ 0 h 12"/>
                <a:gd name="T146" fmla="*/ 19 w 19"/>
                <a:gd name="T147" fmla="*/ 12 h 1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9" h="12">
                  <a:moveTo>
                    <a:pt x="15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8" y="12"/>
                  </a:cubicBezTo>
                  <a:cubicBezTo>
                    <a:pt x="18" y="12"/>
                    <a:pt x="18" y="12"/>
                    <a:pt x="19" y="11"/>
                  </a:cubicBezTo>
                  <a:cubicBezTo>
                    <a:pt x="19" y="11"/>
                    <a:pt x="19" y="10"/>
                    <a:pt x="18" y="10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6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29" name="Freeform 95"/>
            <p:cNvSpPr/>
            <p:nvPr/>
          </p:nvSpPr>
          <p:spPr bwMode="auto">
            <a:xfrm rot="-1266989">
              <a:off x="1336978" y="1644037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19743 h 4"/>
                <a:gd name="T6" fmla="*/ 0 w 8"/>
                <a:gd name="T7" fmla="*/ 19743 h 4"/>
                <a:gd name="T8" fmla="*/ 0 w 8"/>
                <a:gd name="T9" fmla="*/ 19743 h 4"/>
                <a:gd name="T10" fmla="*/ 10858 w 8"/>
                <a:gd name="T11" fmla="*/ 29614 h 4"/>
                <a:gd name="T12" fmla="*/ 21717 w 8"/>
                <a:gd name="T13" fmla="*/ 39485 h 4"/>
                <a:gd name="T14" fmla="*/ 32575 w 8"/>
                <a:gd name="T15" fmla="*/ 29614 h 4"/>
                <a:gd name="T16" fmla="*/ 76008 w 8"/>
                <a:gd name="T17" fmla="*/ 19743 h 4"/>
                <a:gd name="T18" fmla="*/ 86866 w 8"/>
                <a:gd name="T19" fmla="*/ 9871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0" name="Freeform 96"/>
            <p:cNvSpPr/>
            <p:nvPr/>
          </p:nvSpPr>
          <p:spPr bwMode="auto">
            <a:xfrm rot="-1266989">
              <a:off x="1346849" y="1676192"/>
              <a:ext cx="39485" cy="78968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9871 h 8"/>
                <a:gd name="T8" fmla="*/ 0 w 4"/>
                <a:gd name="T9" fmla="*/ 9871 h 8"/>
                <a:gd name="T10" fmla="*/ 0 w 4"/>
                <a:gd name="T11" fmla="*/ 9871 h 8"/>
                <a:gd name="T12" fmla="*/ 0 w 4"/>
                <a:gd name="T13" fmla="*/ 19742 h 8"/>
                <a:gd name="T14" fmla="*/ 19743 w 4"/>
                <a:gd name="T15" fmla="*/ 78968 h 8"/>
                <a:gd name="T16" fmla="*/ 29614 w 4"/>
                <a:gd name="T17" fmla="*/ 78968 h 8"/>
                <a:gd name="T18" fmla="*/ 29614 w 4"/>
                <a:gd name="T19" fmla="*/ 78968 h 8"/>
                <a:gd name="T20" fmla="*/ 39485 w 4"/>
                <a:gd name="T21" fmla="*/ 69097 h 8"/>
                <a:gd name="T22" fmla="*/ 29614 w 4"/>
                <a:gd name="T23" fmla="*/ 29613 h 8"/>
                <a:gd name="T24" fmla="*/ 29614 w 4"/>
                <a:gd name="T25" fmla="*/ 19742 h 8"/>
                <a:gd name="T26" fmla="*/ 19743 w 4"/>
                <a:gd name="T27" fmla="*/ 9871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1" name="Freeform 97"/>
            <p:cNvSpPr/>
            <p:nvPr/>
          </p:nvSpPr>
          <p:spPr bwMode="auto">
            <a:xfrm rot="-1266989">
              <a:off x="1300400" y="1633053"/>
              <a:ext cx="86866" cy="47381"/>
            </a:xfrm>
            <a:custGeom>
              <a:avLst/>
              <a:gdLst>
                <a:gd name="T0" fmla="*/ 76008 w 8"/>
                <a:gd name="T1" fmla="*/ 0 h 4"/>
                <a:gd name="T2" fmla="*/ 65149 w 8"/>
                <a:gd name="T3" fmla="*/ 0 h 4"/>
                <a:gd name="T4" fmla="*/ 0 w 8"/>
                <a:gd name="T5" fmla="*/ 23691 h 4"/>
                <a:gd name="T6" fmla="*/ 0 w 8"/>
                <a:gd name="T7" fmla="*/ 23691 h 4"/>
                <a:gd name="T8" fmla="*/ 0 w 8"/>
                <a:gd name="T9" fmla="*/ 23691 h 4"/>
                <a:gd name="T10" fmla="*/ 10858 w 8"/>
                <a:gd name="T11" fmla="*/ 35536 h 4"/>
                <a:gd name="T12" fmla="*/ 21717 w 8"/>
                <a:gd name="T13" fmla="*/ 47381 h 4"/>
                <a:gd name="T14" fmla="*/ 32575 w 8"/>
                <a:gd name="T15" fmla="*/ 47381 h 4"/>
                <a:gd name="T16" fmla="*/ 76008 w 8"/>
                <a:gd name="T17" fmla="*/ 23691 h 4"/>
                <a:gd name="T18" fmla="*/ 86866 w 8"/>
                <a:gd name="T19" fmla="*/ 11845 h 4"/>
                <a:gd name="T20" fmla="*/ 76008 w 8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4"/>
                <a:gd name="T35" fmla="*/ 8 w 8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1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2" name="Freeform 98"/>
            <p:cNvSpPr/>
            <p:nvPr/>
          </p:nvSpPr>
          <p:spPr bwMode="auto">
            <a:xfrm rot="-1266989">
              <a:off x="1311693" y="1664941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73705 h 9"/>
                <a:gd name="T22" fmla="*/ 29614 w 4"/>
                <a:gd name="T23" fmla="*/ 31588 h 9"/>
                <a:gd name="T24" fmla="*/ 29614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3" name="Freeform 99"/>
            <p:cNvSpPr/>
            <p:nvPr/>
          </p:nvSpPr>
          <p:spPr bwMode="auto">
            <a:xfrm rot="-1266989">
              <a:off x="1265242" y="1637597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65149 w 8"/>
                <a:gd name="T3" fmla="*/ 0 h 3"/>
                <a:gd name="T4" fmla="*/ 0 w 8"/>
                <a:gd name="T5" fmla="*/ 10529 h 3"/>
                <a:gd name="T6" fmla="*/ 0 w 8"/>
                <a:gd name="T7" fmla="*/ 10529 h 3"/>
                <a:gd name="T8" fmla="*/ 0 w 8"/>
                <a:gd name="T9" fmla="*/ 10529 h 3"/>
                <a:gd name="T10" fmla="*/ 10858 w 8"/>
                <a:gd name="T11" fmla="*/ 21058 h 3"/>
                <a:gd name="T12" fmla="*/ 10858 w 8"/>
                <a:gd name="T13" fmla="*/ 31587 h 3"/>
                <a:gd name="T14" fmla="*/ 32575 w 8"/>
                <a:gd name="T15" fmla="*/ 31587 h 3"/>
                <a:gd name="T16" fmla="*/ 76008 w 8"/>
                <a:gd name="T17" fmla="*/ 21058 h 3"/>
                <a:gd name="T18" fmla="*/ 76008 w 8"/>
                <a:gd name="T19" fmla="*/ 0 h 3"/>
                <a:gd name="T20" fmla="*/ 65149 w 8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"/>
                <a:gd name="T34" fmla="*/ 0 h 3"/>
                <a:gd name="T35" fmla="*/ 8 w 8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4" name="Freeform 100"/>
            <p:cNvSpPr/>
            <p:nvPr/>
          </p:nvSpPr>
          <p:spPr bwMode="auto">
            <a:xfrm rot="-1266989">
              <a:off x="1273693" y="1654222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9871 w 4"/>
                <a:gd name="T5" fmla="*/ 0 h 9"/>
                <a:gd name="T6" fmla="*/ 0 w 4"/>
                <a:gd name="T7" fmla="*/ 10529 h 9"/>
                <a:gd name="T8" fmla="*/ 0 w 4"/>
                <a:gd name="T9" fmla="*/ 21059 h 9"/>
                <a:gd name="T10" fmla="*/ 0 w 4"/>
                <a:gd name="T11" fmla="*/ 21059 h 9"/>
                <a:gd name="T12" fmla="*/ 0 w 4"/>
                <a:gd name="T13" fmla="*/ 21059 h 9"/>
                <a:gd name="T14" fmla="*/ 19743 w 4"/>
                <a:gd name="T15" fmla="*/ 84235 h 9"/>
                <a:gd name="T16" fmla="*/ 19743 w 4"/>
                <a:gd name="T17" fmla="*/ 94764 h 9"/>
                <a:gd name="T18" fmla="*/ 29614 w 4"/>
                <a:gd name="T19" fmla="*/ 94764 h 9"/>
                <a:gd name="T20" fmla="*/ 39485 w 4"/>
                <a:gd name="T21" fmla="*/ 84235 h 9"/>
                <a:gd name="T22" fmla="*/ 29614 w 4"/>
                <a:gd name="T23" fmla="*/ 42117 h 9"/>
                <a:gd name="T24" fmla="*/ 19743 w 4"/>
                <a:gd name="T25" fmla="*/ 21059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5" name="Freeform 101"/>
            <p:cNvSpPr/>
            <p:nvPr/>
          </p:nvSpPr>
          <p:spPr bwMode="auto">
            <a:xfrm rot="-1266989">
              <a:off x="1227506" y="1628301"/>
              <a:ext cx="78968" cy="31587"/>
            </a:xfrm>
            <a:custGeom>
              <a:avLst/>
              <a:gdLst>
                <a:gd name="T0" fmla="*/ 67687 w 7"/>
                <a:gd name="T1" fmla="*/ 0 h 3"/>
                <a:gd name="T2" fmla="*/ 67687 w 7"/>
                <a:gd name="T3" fmla="*/ 0 h 3"/>
                <a:gd name="T4" fmla="*/ 0 w 7"/>
                <a:gd name="T5" fmla="*/ 21058 h 3"/>
                <a:gd name="T6" fmla="*/ 0 w 7"/>
                <a:gd name="T7" fmla="*/ 21058 h 3"/>
                <a:gd name="T8" fmla="*/ 0 w 7"/>
                <a:gd name="T9" fmla="*/ 21058 h 3"/>
                <a:gd name="T10" fmla="*/ 11281 w 7"/>
                <a:gd name="T11" fmla="*/ 21058 h 3"/>
                <a:gd name="T12" fmla="*/ 11281 w 7"/>
                <a:gd name="T13" fmla="*/ 31587 h 3"/>
                <a:gd name="T14" fmla="*/ 33843 w 7"/>
                <a:gd name="T15" fmla="*/ 31587 h 3"/>
                <a:gd name="T16" fmla="*/ 67687 w 7"/>
                <a:gd name="T17" fmla="*/ 21058 h 3"/>
                <a:gd name="T18" fmla="*/ 78968 w 7"/>
                <a:gd name="T19" fmla="*/ 10529 h 3"/>
                <a:gd name="T20" fmla="*/ 67687 w 7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"/>
                <a:gd name="T34" fmla="*/ 0 h 3"/>
                <a:gd name="T35" fmla="*/ 7 w 7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" h="3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6" name="Freeform 102"/>
            <p:cNvSpPr/>
            <p:nvPr/>
          </p:nvSpPr>
          <p:spPr bwMode="auto">
            <a:xfrm rot="-1266989">
              <a:off x="1239959" y="1658500"/>
              <a:ext cx="39485" cy="86866"/>
            </a:xfrm>
            <a:custGeom>
              <a:avLst/>
              <a:gdLst>
                <a:gd name="T0" fmla="*/ 9871 w 4"/>
                <a:gd name="T1" fmla="*/ 0 h 8"/>
                <a:gd name="T2" fmla="*/ 9871 w 4"/>
                <a:gd name="T3" fmla="*/ 0 h 8"/>
                <a:gd name="T4" fmla="*/ 9871 w 4"/>
                <a:gd name="T5" fmla="*/ 0 h 8"/>
                <a:gd name="T6" fmla="*/ 0 w 4"/>
                <a:gd name="T7" fmla="*/ 10858 h 8"/>
                <a:gd name="T8" fmla="*/ 0 w 4"/>
                <a:gd name="T9" fmla="*/ 10858 h 8"/>
                <a:gd name="T10" fmla="*/ 0 w 4"/>
                <a:gd name="T11" fmla="*/ 10858 h 8"/>
                <a:gd name="T12" fmla="*/ 0 w 4"/>
                <a:gd name="T13" fmla="*/ 10858 h 8"/>
                <a:gd name="T14" fmla="*/ 19743 w 4"/>
                <a:gd name="T15" fmla="*/ 76008 h 8"/>
                <a:gd name="T16" fmla="*/ 19743 w 4"/>
                <a:gd name="T17" fmla="*/ 86866 h 8"/>
                <a:gd name="T18" fmla="*/ 29614 w 4"/>
                <a:gd name="T19" fmla="*/ 86866 h 8"/>
                <a:gd name="T20" fmla="*/ 39485 w 4"/>
                <a:gd name="T21" fmla="*/ 76008 h 8"/>
                <a:gd name="T22" fmla="*/ 29614 w 4"/>
                <a:gd name="T23" fmla="*/ 32575 h 8"/>
                <a:gd name="T24" fmla="*/ 19743 w 4"/>
                <a:gd name="T25" fmla="*/ 10858 h 8"/>
                <a:gd name="T26" fmla="*/ 19743 w 4"/>
                <a:gd name="T27" fmla="*/ 0 h 8"/>
                <a:gd name="T28" fmla="*/ 9871 w 4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8"/>
                <a:gd name="T47" fmla="*/ 4 w 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7"/>
                    <a:pt x="4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7" name="Freeform 103"/>
            <p:cNvSpPr>
              <a:spLocks noEditPoints="1"/>
            </p:cNvSpPr>
            <p:nvPr/>
          </p:nvSpPr>
          <p:spPr bwMode="auto">
            <a:xfrm rot="-1266989">
              <a:off x="1026563" y="1279740"/>
              <a:ext cx="126351" cy="205318"/>
            </a:xfrm>
            <a:custGeom>
              <a:avLst/>
              <a:gdLst>
                <a:gd name="T0" fmla="*/ 10529 w 12"/>
                <a:gd name="T1" fmla="*/ 172899 h 19"/>
                <a:gd name="T2" fmla="*/ 0 w 12"/>
                <a:gd name="T3" fmla="*/ 194512 h 19"/>
                <a:gd name="T4" fmla="*/ 10529 w 12"/>
                <a:gd name="T5" fmla="*/ 194512 h 19"/>
                <a:gd name="T6" fmla="*/ 21059 w 12"/>
                <a:gd name="T7" fmla="*/ 205318 h 19"/>
                <a:gd name="T8" fmla="*/ 31588 w 12"/>
                <a:gd name="T9" fmla="*/ 183706 h 19"/>
                <a:gd name="T10" fmla="*/ 21059 w 12"/>
                <a:gd name="T11" fmla="*/ 183706 h 19"/>
                <a:gd name="T12" fmla="*/ 21059 w 12"/>
                <a:gd name="T13" fmla="*/ 183706 h 19"/>
                <a:gd name="T14" fmla="*/ 21059 w 12"/>
                <a:gd name="T15" fmla="*/ 183706 h 19"/>
                <a:gd name="T16" fmla="*/ 10529 w 12"/>
                <a:gd name="T17" fmla="*/ 172899 h 19"/>
                <a:gd name="T18" fmla="*/ 10529 w 12"/>
                <a:gd name="T19" fmla="*/ 172899 h 19"/>
                <a:gd name="T20" fmla="*/ 31588 w 12"/>
                <a:gd name="T21" fmla="*/ 140481 h 19"/>
                <a:gd name="T22" fmla="*/ 21059 w 12"/>
                <a:gd name="T23" fmla="*/ 140481 h 19"/>
                <a:gd name="T24" fmla="*/ 31588 w 12"/>
                <a:gd name="T25" fmla="*/ 151287 h 19"/>
                <a:gd name="T26" fmla="*/ 42117 w 12"/>
                <a:gd name="T27" fmla="*/ 151287 h 19"/>
                <a:gd name="T28" fmla="*/ 52646 w 12"/>
                <a:gd name="T29" fmla="*/ 151287 h 19"/>
                <a:gd name="T30" fmla="*/ 42117 w 12"/>
                <a:gd name="T31" fmla="*/ 151287 h 19"/>
                <a:gd name="T32" fmla="*/ 42117 w 12"/>
                <a:gd name="T33" fmla="*/ 151287 h 19"/>
                <a:gd name="T34" fmla="*/ 31588 w 12"/>
                <a:gd name="T35" fmla="*/ 151287 h 19"/>
                <a:gd name="T36" fmla="*/ 31588 w 12"/>
                <a:gd name="T37" fmla="*/ 140481 h 19"/>
                <a:gd name="T38" fmla="*/ 31588 w 12"/>
                <a:gd name="T39" fmla="*/ 140481 h 19"/>
                <a:gd name="T40" fmla="*/ 42117 w 12"/>
                <a:gd name="T41" fmla="*/ 97256 h 19"/>
                <a:gd name="T42" fmla="*/ 42117 w 12"/>
                <a:gd name="T43" fmla="*/ 108062 h 19"/>
                <a:gd name="T44" fmla="*/ 52646 w 12"/>
                <a:gd name="T45" fmla="*/ 118868 h 19"/>
                <a:gd name="T46" fmla="*/ 63176 w 12"/>
                <a:gd name="T47" fmla="*/ 118868 h 19"/>
                <a:gd name="T48" fmla="*/ 63176 w 12"/>
                <a:gd name="T49" fmla="*/ 108062 h 19"/>
                <a:gd name="T50" fmla="*/ 63176 w 12"/>
                <a:gd name="T51" fmla="*/ 118868 h 19"/>
                <a:gd name="T52" fmla="*/ 63176 w 12"/>
                <a:gd name="T53" fmla="*/ 118868 h 19"/>
                <a:gd name="T54" fmla="*/ 52646 w 12"/>
                <a:gd name="T55" fmla="*/ 108062 h 19"/>
                <a:gd name="T56" fmla="*/ 52646 w 12"/>
                <a:gd name="T57" fmla="*/ 108062 h 19"/>
                <a:gd name="T58" fmla="*/ 42117 w 12"/>
                <a:gd name="T59" fmla="*/ 97256 h 19"/>
                <a:gd name="T60" fmla="*/ 63176 w 12"/>
                <a:gd name="T61" fmla="*/ 64837 h 19"/>
                <a:gd name="T62" fmla="*/ 63176 w 12"/>
                <a:gd name="T63" fmla="*/ 75643 h 19"/>
                <a:gd name="T64" fmla="*/ 63176 w 12"/>
                <a:gd name="T65" fmla="*/ 86450 h 19"/>
                <a:gd name="T66" fmla="*/ 84234 w 12"/>
                <a:gd name="T67" fmla="*/ 86450 h 19"/>
                <a:gd name="T68" fmla="*/ 84234 w 12"/>
                <a:gd name="T69" fmla="*/ 75643 h 19"/>
                <a:gd name="T70" fmla="*/ 84234 w 12"/>
                <a:gd name="T71" fmla="*/ 75643 h 19"/>
                <a:gd name="T72" fmla="*/ 84234 w 12"/>
                <a:gd name="T73" fmla="*/ 75643 h 19"/>
                <a:gd name="T74" fmla="*/ 73705 w 12"/>
                <a:gd name="T75" fmla="*/ 75643 h 19"/>
                <a:gd name="T76" fmla="*/ 63176 w 12"/>
                <a:gd name="T77" fmla="*/ 75643 h 19"/>
                <a:gd name="T78" fmla="*/ 63176 w 12"/>
                <a:gd name="T79" fmla="*/ 75643 h 19"/>
                <a:gd name="T80" fmla="*/ 63176 w 12"/>
                <a:gd name="T81" fmla="*/ 64837 h 19"/>
                <a:gd name="T82" fmla="*/ 105293 w 12"/>
                <a:gd name="T83" fmla="*/ 0 h 19"/>
                <a:gd name="T84" fmla="*/ 94763 w 12"/>
                <a:gd name="T85" fmla="*/ 0 h 19"/>
                <a:gd name="T86" fmla="*/ 84234 w 12"/>
                <a:gd name="T87" fmla="*/ 32419 h 19"/>
                <a:gd name="T88" fmla="*/ 84234 w 12"/>
                <a:gd name="T89" fmla="*/ 54031 h 19"/>
                <a:gd name="T90" fmla="*/ 105293 w 12"/>
                <a:gd name="T91" fmla="*/ 54031 h 19"/>
                <a:gd name="T92" fmla="*/ 115822 w 12"/>
                <a:gd name="T93" fmla="*/ 21612 h 19"/>
                <a:gd name="T94" fmla="*/ 115822 w 12"/>
                <a:gd name="T95" fmla="*/ 0 h 19"/>
                <a:gd name="T96" fmla="*/ 105293 w 12"/>
                <a:gd name="T97" fmla="*/ 0 h 1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"/>
                <a:gd name="T148" fmla="*/ 0 h 19"/>
                <a:gd name="T149" fmla="*/ 12 w 12"/>
                <a:gd name="T150" fmla="*/ 19 h 1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" h="19">
                  <a:moveTo>
                    <a:pt x="1" y="16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3" y="13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4" y="9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6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8" name="Freeform 104"/>
            <p:cNvSpPr/>
            <p:nvPr/>
          </p:nvSpPr>
          <p:spPr bwMode="auto">
            <a:xfrm rot="-1266989">
              <a:off x="1041864" y="1276352"/>
              <a:ext cx="47381" cy="86866"/>
            </a:xfrm>
            <a:custGeom>
              <a:avLst/>
              <a:gdLst>
                <a:gd name="T0" fmla="*/ 23691 w 4"/>
                <a:gd name="T1" fmla="*/ 0 h 8"/>
                <a:gd name="T2" fmla="*/ 11845 w 4"/>
                <a:gd name="T3" fmla="*/ 0 h 8"/>
                <a:gd name="T4" fmla="*/ 11845 w 4"/>
                <a:gd name="T5" fmla="*/ 10858 h 8"/>
                <a:gd name="T6" fmla="*/ 23691 w 4"/>
                <a:gd name="T7" fmla="*/ 76008 h 8"/>
                <a:gd name="T8" fmla="*/ 23691 w 4"/>
                <a:gd name="T9" fmla="*/ 86866 h 8"/>
                <a:gd name="T10" fmla="*/ 35536 w 4"/>
                <a:gd name="T11" fmla="*/ 65149 h 8"/>
                <a:gd name="T12" fmla="*/ 47381 w 4"/>
                <a:gd name="T13" fmla="*/ 65149 h 8"/>
                <a:gd name="T14" fmla="*/ 47381 w 4"/>
                <a:gd name="T15" fmla="*/ 43433 h 8"/>
                <a:gd name="T16" fmla="*/ 35536 w 4"/>
                <a:gd name="T17" fmla="*/ 10858 h 8"/>
                <a:gd name="T18" fmla="*/ 23691 w 4"/>
                <a:gd name="T19" fmla="*/ 0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8"/>
                <a:gd name="T32" fmla="*/ 4 w 4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39" name="Freeform 105"/>
            <p:cNvSpPr/>
            <p:nvPr/>
          </p:nvSpPr>
          <p:spPr bwMode="auto">
            <a:xfrm rot="-1266989">
              <a:off x="1069487" y="1297441"/>
              <a:ext cx="94764" cy="47381"/>
            </a:xfrm>
            <a:custGeom>
              <a:avLst/>
              <a:gdLst>
                <a:gd name="T0" fmla="*/ 84235 w 9"/>
                <a:gd name="T1" fmla="*/ 0 h 4"/>
                <a:gd name="T2" fmla="*/ 73705 w 9"/>
                <a:gd name="T3" fmla="*/ 0 h 4"/>
                <a:gd name="T4" fmla="*/ 42117 w 9"/>
                <a:gd name="T5" fmla="*/ 23691 h 4"/>
                <a:gd name="T6" fmla="*/ 21059 w 9"/>
                <a:gd name="T7" fmla="*/ 23691 h 4"/>
                <a:gd name="T8" fmla="*/ 10529 w 9"/>
                <a:gd name="T9" fmla="*/ 23691 h 4"/>
                <a:gd name="T10" fmla="*/ 0 w 9"/>
                <a:gd name="T11" fmla="*/ 47381 h 4"/>
                <a:gd name="T12" fmla="*/ 0 w 9"/>
                <a:gd name="T13" fmla="*/ 47381 h 4"/>
                <a:gd name="T14" fmla="*/ 0 w 9"/>
                <a:gd name="T15" fmla="*/ 47381 h 4"/>
                <a:gd name="T16" fmla="*/ 10529 w 9"/>
                <a:gd name="T17" fmla="*/ 47381 h 4"/>
                <a:gd name="T18" fmla="*/ 21059 w 9"/>
                <a:gd name="T19" fmla="*/ 47381 h 4"/>
                <a:gd name="T20" fmla="*/ 21059 w 9"/>
                <a:gd name="T21" fmla="*/ 47381 h 4"/>
                <a:gd name="T22" fmla="*/ 84235 w 9"/>
                <a:gd name="T23" fmla="*/ 35536 h 4"/>
                <a:gd name="T24" fmla="*/ 94764 w 9"/>
                <a:gd name="T25" fmla="*/ 11845 h 4"/>
                <a:gd name="T26" fmla="*/ 84235 w 9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4"/>
                <a:gd name="T44" fmla="*/ 9 w 9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0" name="Freeform 106"/>
            <p:cNvSpPr/>
            <p:nvPr/>
          </p:nvSpPr>
          <p:spPr bwMode="auto">
            <a:xfrm rot="-1266989">
              <a:off x="1047832" y="1311243"/>
              <a:ext cx="31587" cy="94764"/>
            </a:xfrm>
            <a:custGeom>
              <a:avLst/>
              <a:gdLst>
                <a:gd name="T0" fmla="*/ 10529 w 3"/>
                <a:gd name="T1" fmla="*/ 0 h 9"/>
                <a:gd name="T2" fmla="*/ 10529 w 3"/>
                <a:gd name="T3" fmla="*/ 0 h 9"/>
                <a:gd name="T4" fmla="*/ 0 w 3"/>
                <a:gd name="T5" fmla="*/ 10529 h 9"/>
                <a:gd name="T6" fmla="*/ 10529 w 3"/>
                <a:gd name="T7" fmla="*/ 73705 h 9"/>
                <a:gd name="T8" fmla="*/ 21058 w 3"/>
                <a:gd name="T9" fmla="*/ 84235 h 9"/>
                <a:gd name="T10" fmla="*/ 21058 w 3"/>
                <a:gd name="T11" fmla="*/ 84235 h 9"/>
                <a:gd name="T12" fmla="*/ 31587 w 3"/>
                <a:gd name="T13" fmla="*/ 94764 h 9"/>
                <a:gd name="T14" fmla="*/ 31587 w 3"/>
                <a:gd name="T15" fmla="*/ 94764 h 9"/>
                <a:gd name="T16" fmla="*/ 21058 w 3"/>
                <a:gd name="T17" fmla="*/ 84235 h 9"/>
                <a:gd name="T18" fmla="*/ 21058 w 3"/>
                <a:gd name="T19" fmla="*/ 84235 h 9"/>
                <a:gd name="T20" fmla="*/ 21058 w 3"/>
                <a:gd name="T21" fmla="*/ 63176 h 9"/>
                <a:gd name="T22" fmla="*/ 31587 w 3"/>
                <a:gd name="T23" fmla="*/ 63176 h 9"/>
                <a:gd name="T24" fmla="*/ 31587 w 3"/>
                <a:gd name="T25" fmla="*/ 52647 h 9"/>
                <a:gd name="T26" fmla="*/ 21058 w 3"/>
                <a:gd name="T27" fmla="*/ 10529 h 9"/>
                <a:gd name="T28" fmla="*/ 10529 w 3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9"/>
                <a:gd name="T47" fmla="*/ 3 w 3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2" y="7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1" name="Freeform 107"/>
            <p:cNvSpPr/>
            <p:nvPr/>
          </p:nvSpPr>
          <p:spPr bwMode="auto">
            <a:xfrm rot="-1266989">
              <a:off x="1062768" y="1349018"/>
              <a:ext cx="102659" cy="39485"/>
            </a:xfrm>
            <a:custGeom>
              <a:avLst/>
              <a:gdLst>
                <a:gd name="T0" fmla="*/ 91252 w 9"/>
                <a:gd name="T1" fmla="*/ 0 h 4"/>
                <a:gd name="T2" fmla="*/ 91252 w 9"/>
                <a:gd name="T3" fmla="*/ 0 h 4"/>
                <a:gd name="T4" fmla="*/ 45626 w 9"/>
                <a:gd name="T5" fmla="*/ 9871 h 4"/>
                <a:gd name="T6" fmla="*/ 22813 w 9"/>
                <a:gd name="T7" fmla="*/ 9871 h 4"/>
                <a:gd name="T8" fmla="*/ 11407 w 9"/>
                <a:gd name="T9" fmla="*/ 9871 h 4"/>
                <a:gd name="T10" fmla="*/ 11407 w 9"/>
                <a:gd name="T11" fmla="*/ 29614 h 4"/>
                <a:gd name="T12" fmla="*/ 11407 w 9"/>
                <a:gd name="T13" fmla="*/ 29614 h 4"/>
                <a:gd name="T14" fmla="*/ 22813 w 9"/>
                <a:gd name="T15" fmla="*/ 39485 h 4"/>
                <a:gd name="T16" fmla="*/ 22813 w 9"/>
                <a:gd name="T17" fmla="*/ 29614 h 4"/>
                <a:gd name="T18" fmla="*/ 91252 w 9"/>
                <a:gd name="T19" fmla="*/ 19743 h 4"/>
                <a:gd name="T20" fmla="*/ 102659 w 9"/>
                <a:gd name="T21" fmla="*/ 0 h 4"/>
                <a:gd name="T22" fmla="*/ 91252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2" name="Freeform 108"/>
            <p:cNvSpPr/>
            <p:nvPr/>
          </p:nvSpPr>
          <p:spPr bwMode="auto">
            <a:xfrm rot="-1266989">
              <a:off x="1036580" y="1346399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23691 w 4"/>
                <a:gd name="T7" fmla="*/ 84235 h 9"/>
                <a:gd name="T8" fmla="*/ 23691 w 4"/>
                <a:gd name="T9" fmla="*/ 84235 h 9"/>
                <a:gd name="T10" fmla="*/ 23691 w 4"/>
                <a:gd name="T11" fmla="*/ 94764 h 9"/>
                <a:gd name="T12" fmla="*/ 35536 w 4"/>
                <a:gd name="T13" fmla="*/ 94764 h 9"/>
                <a:gd name="T14" fmla="*/ 35536 w 4"/>
                <a:gd name="T15" fmla="*/ 94764 h 9"/>
                <a:gd name="T16" fmla="*/ 23691 w 4"/>
                <a:gd name="T17" fmla="*/ 94764 h 9"/>
                <a:gd name="T18" fmla="*/ 23691 w 4"/>
                <a:gd name="T19" fmla="*/ 84235 h 9"/>
                <a:gd name="T20" fmla="*/ 35536 w 4"/>
                <a:gd name="T21" fmla="*/ 73705 h 9"/>
                <a:gd name="T22" fmla="*/ 47381 w 4"/>
                <a:gd name="T23" fmla="*/ 63176 h 9"/>
                <a:gd name="T24" fmla="*/ 35536 w 4"/>
                <a:gd name="T25" fmla="*/ 52647 h 9"/>
                <a:gd name="T26" fmla="*/ 23691 w 4"/>
                <a:gd name="T27" fmla="*/ 10529 h 9"/>
                <a:gd name="T28" fmla="*/ 11845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3" name="Freeform 109"/>
            <p:cNvSpPr/>
            <p:nvPr/>
          </p:nvSpPr>
          <p:spPr bwMode="auto">
            <a:xfrm rot="-1266989">
              <a:off x="1067313" y="1384174"/>
              <a:ext cx="86866" cy="39485"/>
            </a:xfrm>
            <a:custGeom>
              <a:avLst/>
              <a:gdLst>
                <a:gd name="T0" fmla="*/ 76008 w 8"/>
                <a:gd name="T1" fmla="*/ 0 h 4"/>
                <a:gd name="T2" fmla="*/ 76008 w 8"/>
                <a:gd name="T3" fmla="*/ 0 h 4"/>
                <a:gd name="T4" fmla="*/ 32575 w 8"/>
                <a:gd name="T5" fmla="*/ 9871 h 4"/>
                <a:gd name="T6" fmla="*/ 21717 w 8"/>
                <a:gd name="T7" fmla="*/ 9871 h 4"/>
                <a:gd name="T8" fmla="*/ 10858 w 8"/>
                <a:gd name="T9" fmla="*/ 19743 h 4"/>
                <a:gd name="T10" fmla="*/ 0 w 8"/>
                <a:gd name="T11" fmla="*/ 29614 h 4"/>
                <a:gd name="T12" fmla="*/ 0 w 8"/>
                <a:gd name="T13" fmla="*/ 39485 h 4"/>
                <a:gd name="T14" fmla="*/ 10858 w 8"/>
                <a:gd name="T15" fmla="*/ 39485 h 4"/>
                <a:gd name="T16" fmla="*/ 21717 w 8"/>
                <a:gd name="T17" fmla="*/ 39485 h 4"/>
                <a:gd name="T18" fmla="*/ 76008 w 8"/>
                <a:gd name="T19" fmla="*/ 19743 h 4"/>
                <a:gd name="T20" fmla="*/ 86866 w 8"/>
                <a:gd name="T21" fmla="*/ 9871 h 4"/>
                <a:gd name="T22" fmla="*/ 76008 w 8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4"/>
                <a:gd name="T38" fmla="*/ 8 w 8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4" name="Freeform 110"/>
            <p:cNvSpPr/>
            <p:nvPr/>
          </p:nvSpPr>
          <p:spPr bwMode="auto">
            <a:xfrm rot="-1266989">
              <a:off x="1033492" y="1382977"/>
              <a:ext cx="39485" cy="94764"/>
            </a:xfrm>
            <a:custGeom>
              <a:avLst/>
              <a:gdLst>
                <a:gd name="T0" fmla="*/ 9871 w 4"/>
                <a:gd name="T1" fmla="*/ 0 h 9"/>
                <a:gd name="T2" fmla="*/ 9871 w 4"/>
                <a:gd name="T3" fmla="*/ 0 h 9"/>
                <a:gd name="T4" fmla="*/ 0 w 4"/>
                <a:gd name="T5" fmla="*/ 21059 h 9"/>
                <a:gd name="T6" fmla="*/ 19743 w 4"/>
                <a:gd name="T7" fmla="*/ 84235 h 9"/>
                <a:gd name="T8" fmla="*/ 19743 w 4"/>
                <a:gd name="T9" fmla="*/ 84235 h 9"/>
                <a:gd name="T10" fmla="*/ 29614 w 4"/>
                <a:gd name="T11" fmla="*/ 94764 h 9"/>
                <a:gd name="T12" fmla="*/ 29614 w 4"/>
                <a:gd name="T13" fmla="*/ 94764 h 9"/>
                <a:gd name="T14" fmla="*/ 29614 w 4"/>
                <a:gd name="T15" fmla="*/ 94764 h 9"/>
                <a:gd name="T16" fmla="*/ 29614 w 4"/>
                <a:gd name="T17" fmla="*/ 94764 h 9"/>
                <a:gd name="T18" fmla="*/ 19743 w 4"/>
                <a:gd name="T19" fmla="*/ 84235 h 9"/>
                <a:gd name="T20" fmla="*/ 29614 w 4"/>
                <a:gd name="T21" fmla="*/ 73705 h 9"/>
                <a:gd name="T22" fmla="*/ 39485 w 4"/>
                <a:gd name="T23" fmla="*/ 63176 h 9"/>
                <a:gd name="T24" fmla="*/ 29614 w 4"/>
                <a:gd name="T25" fmla="*/ 52647 h 9"/>
                <a:gd name="T26" fmla="*/ 19743 w 4"/>
                <a:gd name="T27" fmla="*/ 10529 h 9"/>
                <a:gd name="T28" fmla="*/ 9871 w 4"/>
                <a:gd name="T29" fmla="*/ 0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9"/>
                <a:gd name="T47" fmla="*/ 4 w 4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5" name="Freeform 111"/>
            <p:cNvSpPr/>
            <p:nvPr/>
          </p:nvSpPr>
          <p:spPr bwMode="auto">
            <a:xfrm rot="-1266989">
              <a:off x="1056062" y="1419330"/>
              <a:ext cx="102659" cy="39485"/>
            </a:xfrm>
            <a:custGeom>
              <a:avLst/>
              <a:gdLst>
                <a:gd name="T0" fmla="*/ 79846 w 9"/>
                <a:gd name="T1" fmla="*/ 0 h 4"/>
                <a:gd name="T2" fmla="*/ 79846 w 9"/>
                <a:gd name="T3" fmla="*/ 0 h 4"/>
                <a:gd name="T4" fmla="*/ 34220 w 9"/>
                <a:gd name="T5" fmla="*/ 9871 h 4"/>
                <a:gd name="T6" fmla="*/ 22813 w 9"/>
                <a:gd name="T7" fmla="*/ 9871 h 4"/>
                <a:gd name="T8" fmla="*/ 11407 w 9"/>
                <a:gd name="T9" fmla="*/ 19743 h 4"/>
                <a:gd name="T10" fmla="*/ 0 w 9"/>
                <a:gd name="T11" fmla="*/ 29614 h 4"/>
                <a:gd name="T12" fmla="*/ 11407 w 9"/>
                <a:gd name="T13" fmla="*/ 39485 h 4"/>
                <a:gd name="T14" fmla="*/ 11407 w 9"/>
                <a:gd name="T15" fmla="*/ 39485 h 4"/>
                <a:gd name="T16" fmla="*/ 22813 w 9"/>
                <a:gd name="T17" fmla="*/ 39485 h 4"/>
                <a:gd name="T18" fmla="*/ 91252 w 9"/>
                <a:gd name="T19" fmla="*/ 19743 h 4"/>
                <a:gd name="T20" fmla="*/ 91252 w 9"/>
                <a:gd name="T21" fmla="*/ 9871 h 4"/>
                <a:gd name="T22" fmla="*/ 79846 w 9"/>
                <a:gd name="T23" fmla="*/ 0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4"/>
                <a:gd name="T38" fmla="*/ 9 w 9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4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1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6" name="Freeform 112"/>
            <p:cNvSpPr>
              <a:spLocks noEditPoints="1"/>
            </p:cNvSpPr>
            <p:nvPr/>
          </p:nvSpPr>
          <p:spPr bwMode="auto">
            <a:xfrm rot="-1266989">
              <a:off x="685200" y="1545859"/>
              <a:ext cx="205318" cy="126351"/>
            </a:xfrm>
            <a:custGeom>
              <a:avLst/>
              <a:gdLst>
                <a:gd name="T0" fmla="*/ 183706 w 19"/>
                <a:gd name="T1" fmla="*/ 94763 h 12"/>
                <a:gd name="T2" fmla="*/ 183706 w 19"/>
                <a:gd name="T3" fmla="*/ 94763 h 12"/>
                <a:gd name="T4" fmla="*/ 183706 w 19"/>
                <a:gd name="T5" fmla="*/ 105293 h 12"/>
                <a:gd name="T6" fmla="*/ 172899 w 19"/>
                <a:gd name="T7" fmla="*/ 115822 h 12"/>
                <a:gd name="T8" fmla="*/ 172899 w 19"/>
                <a:gd name="T9" fmla="*/ 115822 h 12"/>
                <a:gd name="T10" fmla="*/ 194512 w 19"/>
                <a:gd name="T11" fmla="*/ 126351 h 12"/>
                <a:gd name="T12" fmla="*/ 205318 w 19"/>
                <a:gd name="T13" fmla="*/ 115822 h 12"/>
                <a:gd name="T14" fmla="*/ 205318 w 19"/>
                <a:gd name="T15" fmla="*/ 105293 h 12"/>
                <a:gd name="T16" fmla="*/ 183706 w 19"/>
                <a:gd name="T17" fmla="*/ 94763 h 12"/>
                <a:gd name="T18" fmla="*/ 151287 w 19"/>
                <a:gd name="T19" fmla="*/ 73705 h 12"/>
                <a:gd name="T20" fmla="*/ 151287 w 19"/>
                <a:gd name="T21" fmla="*/ 84234 h 12"/>
                <a:gd name="T22" fmla="*/ 151287 w 19"/>
                <a:gd name="T23" fmla="*/ 84234 h 12"/>
                <a:gd name="T24" fmla="*/ 140481 w 19"/>
                <a:gd name="T25" fmla="*/ 94763 h 12"/>
                <a:gd name="T26" fmla="*/ 140481 w 19"/>
                <a:gd name="T27" fmla="*/ 94763 h 12"/>
                <a:gd name="T28" fmla="*/ 140481 w 19"/>
                <a:gd name="T29" fmla="*/ 94763 h 12"/>
                <a:gd name="T30" fmla="*/ 162093 w 19"/>
                <a:gd name="T31" fmla="*/ 94763 h 12"/>
                <a:gd name="T32" fmla="*/ 151287 w 19"/>
                <a:gd name="T33" fmla="*/ 73705 h 12"/>
                <a:gd name="T34" fmla="*/ 151287 w 19"/>
                <a:gd name="T35" fmla="*/ 73705 h 12"/>
                <a:gd name="T36" fmla="*/ 118868 w 19"/>
                <a:gd name="T37" fmla="*/ 52646 h 12"/>
                <a:gd name="T38" fmla="*/ 118868 w 19"/>
                <a:gd name="T39" fmla="*/ 63176 h 12"/>
                <a:gd name="T40" fmla="*/ 118868 w 19"/>
                <a:gd name="T41" fmla="*/ 63176 h 12"/>
                <a:gd name="T42" fmla="*/ 108062 w 19"/>
                <a:gd name="T43" fmla="*/ 73705 h 12"/>
                <a:gd name="T44" fmla="*/ 108062 w 19"/>
                <a:gd name="T45" fmla="*/ 73705 h 12"/>
                <a:gd name="T46" fmla="*/ 108062 w 19"/>
                <a:gd name="T47" fmla="*/ 73705 h 12"/>
                <a:gd name="T48" fmla="*/ 129675 w 19"/>
                <a:gd name="T49" fmla="*/ 73705 h 12"/>
                <a:gd name="T50" fmla="*/ 118868 w 19"/>
                <a:gd name="T51" fmla="*/ 63176 h 12"/>
                <a:gd name="T52" fmla="*/ 118868 w 19"/>
                <a:gd name="T53" fmla="*/ 52646 h 12"/>
                <a:gd name="T54" fmla="*/ 86450 w 19"/>
                <a:gd name="T55" fmla="*/ 42117 h 12"/>
                <a:gd name="T56" fmla="*/ 86450 w 19"/>
                <a:gd name="T57" fmla="*/ 42117 h 12"/>
                <a:gd name="T58" fmla="*/ 86450 w 19"/>
                <a:gd name="T59" fmla="*/ 42117 h 12"/>
                <a:gd name="T60" fmla="*/ 75643 w 19"/>
                <a:gd name="T61" fmla="*/ 52646 h 12"/>
                <a:gd name="T62" fmla="*/ 75643 w 19"/>
                <a:gd name="T63" fmla="*/ 52646 h 12"/>
                <a:gd name="T64" fmla="*/ 75643 w 19"/>
                <a:gd name="T65" fmla="*/ 63176 h 12"/>
                <a:gd name="T66" fmla="*/ 97256 w 19"/>
                <a:gd name="T67" fmla="*/ 52646 h 12"/>
                <a:gd name="T68" fmla="*/ 86450 w 19"/>
                <a:gd name="T69" fmla="*/ 42117 h 12"/>
                <a:gd name="T70" fmla="*/ 86450 w 19"/>
                <a:gd name="T71" fmla="*/ 42117 h 12"/>
                <a:gd name="T72" fmla="*/ 10806 w 19"/>
                <a:gd name="T73" fmla="*/ 0 h 12"/>
                <a:gd name="T74" fmla="*/ 0 w 19"/>
                <a:gd name="T75" fmla="*/ 10529 h 12"/>
                <a:gd name="T76" fmla="*/ 10806 w 19"/>
                <a:gd name="T77" fmla="*/ 21059 h 12"/>
                <a:gd name="T78" fmla="*/ 43225 w 19"/>
                <a:gd name="T79" fmla="*/ 42117 h 12"/>
                <a:gd name="T80" fmla="*/ 54031 w 19"/>
                <a:gd name="T81" fmla="*/ 42117 h 12"/>
                <a:gd name="T82" fmla="*/ 54031 w 19"/>
                <a:gd name="T83" fmla="*/ 21059 h 12"/>
                <a:gd name="T84" fmla="*/ 21612 w 19"/>
                <a:gd name="T85" fmla="*/ 0 h 12"/>
                <a:gd name="T86" fmla="*/ 10806 w 19"/>
                <a:gd name="T87" fmla="*/ 0 h 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"/>
                <a:gd name="T133" fmla="*/ 0 h 12"/>
                <a:gd name="T134" fmla="*/ 19 w 19"/>
                <a:gd name="T135" fmla="*/ 12 h 1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" h="12">
                  <a:moveTo>
                    <a:pt x="17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7" y="10"/>
                    <a:pt x="17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14" y="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1" y="5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7" name="Freeform 113"/>
            <p:cNvSpPr/>
            <p:nvPr/>
          </p:nvSpPr>
          <p:spPr bwMode="auto">
            <a:xfrm rot="-1266989">
              <a:off x="678701" y="1608634"/>
              <a:ext cx="94764" cy="31587"/>
            </a:xfrm>
            <a:custGeom>
              <a:avLst/>
              <a:gdLst>
                <a:gd name="T0" fmla="*/ 63176 w 9"/>
                <a:gd name="T1" fmla="*/ 0 h 3"/>
                <a:gd name="T2" fmla="*/ 52647 w 9"/>
                <a:gd name="T3" fmla="*/ 0 h 3"/>
                <a:gd name="T4" fmla="*/ 10529 w 9"/>
                <a:gd name="T5" fmla="*/ 10529 h 3"/>
                <a:gd name="T6" fmla="*/ 0 w 9"/>
                <a:gd name="T7" fmla="*/ 21058 h 3"/>
                <a:gd name="T8" fmla="*/ 10529 w 9"/>
                <a:gd name="T9" fmla="*/ 31587 h 3"/>
                <a:gd name="T10" fmla="*/ 21059 w 9"/>
                <a:gd name="T11" fmla="*/ 31587 h 3"/>
                <a:gd name="T12" fmla="*/ 84235 w 9"/>
                <a:gd name="T13" fmla="*/ 10529 h 3"/>
                <a:gd name="T14" fmla="*/ 84235 w 9"/>
                <a:gd name="T15" fmla="*/ 10529 h 3"/>
                <a:gd name="T16" fmla="*/ 94764 w 9"/>
                <a:gd name="T17" fmla="*/ 0 h 3"/>
                <a:gd name="T18" fmla="*/ 84235 w 9"/>
                <a:gd name="T19" fmla="*/ 10529 h 3"/>
                <a:gd name="T20" fmla="*/ 73705 w 9"/>
                <a:gd name="T21" fmla="*/ 10529 h 3"/>
                <a:gd name="T22" fmla="*/ 73705 w 9"/>
                <a:gd name="T23" fmla="*/ 10529 h 3"/>
                <a:gd name="T24" fmla="*/ 6317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8" name="Freeform 114"/>
            <p:cNvSpPr/>
            <p:nvPr/>
          </p:nvSpPr>
          <p:spPr bwMode="auto">
            <a:xfrm rot="-1266989">
              <a:off x="707421" y="1532209"/>
              <a:ext cx="47381" cy="78968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9871 h 8"/>
                <a:gd name="T6" fmla="*/ 11845 w 4"/>
                <a:gd name="T7" fmla="*/ 49355 h 8"/>
                <a:gd name="T8" fmla="*/ 11845 w 4"/>
                <a:gd name="T9" fmla="*/ 69097 h 8"/>
                <a:gd name="T10" fmla="*/ 23691 w 4"/>
                <a:gd name="T11" fmla="*/ 78968 h 8"/>
                <a:gd name="T12" fmla="*/ 23691 w 4"/>
                <a:gd name="T13" fmla="*/ 78968 h 8"/>
                <a:gd name="T14" fmla="*/ 35536 w 4"/>
                <a:gd name="T15" fmla="*/ 78968 h 8"/>
                <a:gd name="T16" fmla="*/ 47381 w 4"/>
                <a:gd name="T17" fmla="*/ 69097 h 8"/>
                <a:gd name="T18" fmla="*/ 47381 w 4"/>
                <a:gd name="T19" fmla="*/ 69097 h 8"/>
                <a:gd name="T20" fmla="*/ 47381 w 4"/>
                <a:gd name="T21" fmla="*/ 69097 h 8"/>
                <a:gd name="T22" fmla="*/ 23691 w 4"/>
                <a:gd name="T23" fmla="*/ 9871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49" name="Freeform 115"/>
            <p:cNvSpPr/>
            <p:nvPr/>
          </p:nvSpPr>
          <p:spPr bwMode="auto">
            <a:xfrm rot="-1266989">
              <a:off x="713857" y="1604089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11845 h 4"/>
                <a:gd name="T4" fmla="*/ 10529 w 9"/>
                <a:gd name="T5" fmla="*/ 23691 h 4"/>
                <a:gd name="T6" fmla="*/ 0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0" name="Freeform 116"/>
            <p:cNvSpPr/>
            <p:nvPr/>
          </p:nvSpPr>
          <p:spPr bwMode="auto">
            <a:xfrm rot="-1266989">
              <a:off x="744000" y="1535297"/>
              <a:ext cx="47381" cy="86866"/>
            </a:xfrm>
            <a:custGeom>
              <a:avLst/>
              <a:gdLst>
                <a:gd name="T0" fmla="*/ 11845 w 4"/>
                <a:gd name="T1" fmla="*/ 0 h 8"/>
                <a:gd name="T2" fmla="*/ 11845 w 4"/>
                <a:gd name="T3" fmla="*/ 0 h 8"/>
                <a:gd name="T4" fmla="*/ 0 w 4"/>
                <a:gd name="T5" fmla="*/ 10858 h 8"/>
                <a:gd name="T6" fmla="*/ 11845 w 4"/>
                <a:gd name="T7" fmla="*/ 54291 h 8"/>
                <a:gd name="T8" fmla="*/ 23691 w 4"/>
                <a:gd name="T9" fmla="*/ 65149 h 8"/>
                <a:gd name="T10" fmla="*/ 23691 w 4"/>
                <a:gd name="T11" fmla="*/ 76008 h 8"/>
                <a:gd name="T12" fmla="*/ 23691 w 4"/>
                <a:gd name="T13" fmla="*/ 86866 h 8"/>
                <a:gd name="T14" fmla="*/ 35536 w 4"/>
                <a:gd name="T15" fmla="*/ 86866 h 8"/>
                <a:gd name="T16" fmla="*/ 47381 w 4"/>
                <a:gd name="T17" fmla="*/ 76008 h 8"/>
                <a:gd name="T18" fmla="*/ 47381 w 4"/>
                <a:gd name="T19" fmla="*/ 76008 h 8"/>
                <a:gd name="T20" fmla="*/ 47381 w 4"/>
                <a:gd name="T21" fmla="*/ 65149 h 8"/>
                <a:gd name="T22" fmla="*/ 23691 w 4"/>
                <a:gd name="T23" fmla="*/ 0 h 8"/>
                <a:gd name="T24" fmla="*/ 11845 w 4"/>
                <a:gd name="T25" fmla="*/ 0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8"/>
                <a:gd name="T41" fmla="*/ 4 w 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8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1" name="Freeform 117"/>
            <p:cNvSpPr/>
            <p:nvPr/>
          </p:nvSpPr>
          <p:spPr bwMode="auto">
            <a:xfrm rot="-1266989">
              <a:off x="751858" y="1614810"/>
              <a:ext cx="94764" cy="47381"/>
            </a:xfrm>
            <a:custGeom>
              <a:avLst/>
              <a:gdLst>
                <a:gd name="T0" fmla="*/ 73705 w 9"/>
                <a:gd name="T1" fmla="*/ 0 h 4"/>
                <a:gd name="T2" fmla="*/ 52647 w 9"/>
                <a:gd name="T3" fmla="*/ 0 h 4"/>
                <a:gd name="T4" fmla="*/ 10529 w 9"/>
                <a:gd name="T5" fmla="*/ 23691 h 4"/>
                <a:gd name="T6" fmla="*/ 10529 w 9"/>
                <a:gd name="T7" fmla="*/ 35536 h 4"/>
                <a:gd name="T8" fmla="*/ 10529 w 9"/>
                <a:gd name="T9" fmla="*/ 47381 h 4"/>
                <a:gd name="T10" fmla="*/ 21059 w 9"/>
                <a:gd name="T11" fmla="*/ 47381 h 4"/>
                <a:gd name="T12" fmla="*/ 84235 w 9"/>
                <a:gd name="T13" fmla="*/ 23691 h 4"/>
                <a:gd name="T14" fmla="*/ 84235 w 9"/>
                <a:gd name="T15" fmla="*/ 23691 h 4"/>
                <a:gd name="T16" fmla="*/ 94764 w 9"/>
                <a:gd name="T17" fmla="*/ 11845 h 4"/>
                <a:gd name="T18" fmla="*/ 84235 w 9"/>
                <a:gd name="T19" fmla="*/ 23691 h 4"/>
                <a:gd name="T20" fmla="*/ 73705 w 9"/>
                <a:gd name="T21" fmla="*/ 23691 h 4"/>
                <a:gd name="T22" fmla="*/ 73705 w 9"/>
                <a:gd name="T23" fmla="*/ 11845 h 4"/>
                <a:gd name="T24" fmla="*/ 73705 w 9"/>
                <a:gd name="T25" fmla="*/ 0 h 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4"/>
                <a:gd name="T41" fmla="*/ 9 w 9"/>
                <a:gd name="T42" fmla="*/ 4 h 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2" name="Freeform 118"/>
            <p:cNvSpPr/>
            <p:nvPr/>
          </p:nvSpPr>
          <p:spPr bwMode="auto">
            <a:xfrm rot="-1266989">
              <a:off x="780578" y="1538385"/>
              <a:ext cx="47381" cy="94764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1059 h 9"/>
                <a:gd name="T6" fmla="*/ 11845 w 4"/>
                <a:gd name="T7" fmla="*/ 63176 h 9"/>
                <a:gd name="T8" fmla="*/ 23691 w 4"/>
                <a:gd name="T9" fmla="*/ 73705 h 9"/>
                <a:gd name="T10" fmla="*/ 23691 w 4"/>
                <a:gd name="T11" fmla="*/ 84235 h 9"/>
                <a:gd name="T12" fmla="*/ 23691 w 4"/>
                <a:gd name="T13" fmla="*/ 94764 h 9"/>
                <a:gd name="T14" fmla="*/ 35536 w 4"/>
                <a:gd name="T15" fmla="*/ 94764 h 9"/>
                <a:gd name="T16" fmla="*/ 47381 w 4"/>
                <a:gd name="T17" fmla="*/ 84235 h 9"/>
                <a:gd name="T18" fmla="*/ 47381 w 4"/>
                <a:gd name="T19" fmla="*/ 84235 h 9"/>
                <a:gd name="T20" fmla="*/ 47381 w 4"/>
                <a:gd name="T21" fmla="*/ 73705 h 9"/>
                <a:gd name="T22" fmla="*/ 23691 w 4"/>
                <a:gd name="T23" fmla="*/ 10529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3" name="Freeform 119"/>
            <p:cNvSpPr/>
            <p:nvPr/>
          </p:nvSpPr>
          <p:spPr bwMode="auto">
            <a:xfrm rot="-1266989">
              <a:off x="794647" y="1624639"/>
              <a:ext cx="86866" cy="31587"/>
            </a:xfrm>
            <a:custGeom>
              <a:avLst/>
              <a:gdLst>
                <a:gd name="T0" fmla="*/ 65149 w 8"/>
                <a:gd name="T1" fmla="*/ 0 h 3"/>
                <a:gd name="T2" fmla="*/ 43433 w 8"/>
                <a:gd name="T3" fmla="*/ 0 h 3"/>
                <a:gd name="T4" fmla="*/ 10858 w 8"/>
                <a:gd name="T5" fmla="*/ 10529 h 3"/>
                <a:gd name="T6" fmla="*/ 0 w 8"/>
                <a:gd name="T7" fmla="*/ 31587 h 3"/>
                <a:gd name="T8" fmla="*/ 0 w 8"/>
                <a:gd name="T9" fmla="*/ 31587 h 3"/>
                <a:gd name="T10" fmla="*/ 10858 w 8"/>
                <a:gd name="T11" fmla="*/ 31587 h 3"/>
                <a:gd name="T12" fmla="*/ 76008 w 8"/>
                <a:gd name="T13" fmla="*/ 21058 h 3"/>
                <a:gd name="T14" fmla="*/ 76008 w 8"/>
                <a:gd name="T15" fmla="*/ 21058 h 3"/>
                <a:gd name="T16" fmla="*/ 86866 w 8"/>
                <a:gd name="T17" fmla="*/ 10529 h 3"/>
                <a:gd name="T18" fmla="*/ 76008 w 8"/>
                <a:gd name="T19" fmla="*/ 21058 h 3"/>
                <a:gd name="T20" fmla="*/ 76008 w 8"/>
                <a:gd name="T21" fmla="*/ 21058 h 3"/>
                <a:gd name="T22" fmla="*/ 65149 w 8"/>
                <a:gd name="T23" fmla="*/ 10529 h 3"/>
                <a:gd name="T24" fmla="*/ 65149 w 8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3"/>
                <a:gd name="T41" fmla="*/ 8 w 8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3"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4" name="Freeform 120"/>
            <p:cNvSpPr/>
            <p:nvPr/>
          </p:nvSpPr>
          <p:spPr bwMode="auto">
            <a:xfrm rot="-1266989">
              <a:off x="817156" y="1541473"/>
              <a:ext cx="47381" cy="102659"/>
            </a:xfrm>
            <a:custGeom>
              <a:avLst/>
              <a:gdLst>
                <a:gd name="T0" fmla="*/ 11845 w 4"/>
                <a:gd name="T1" fmla="*/ 0 h 9"/>
                <a:gd name="T2" fmla="*/ 11845 w 4"/>
                <a:gd name="T3" fmla="*/ 0 h 9"/>
                <a:gd name="T4" fmla="*/ 0 w 4"/>
                <a:gd name="T5" fmla="*/ 22813 h 9"/>
                <a:gd name="T6" fmla="*/ 11845 w 4"/>
                <a:gd name="T7" fmla="*/ 57033 h 9"/>
                <a:gd name="T8" fmla="*/ 23691 w 4"/>
                <a:gd name="T9" fmla="*/ 79846 h 9"/>
                <a:gd name="T10" fmla="*/ 23691 w 4"/>
                <a:gd name="T11" fmla="*/ 91252 h 9"/>
                <a:gd name="T12" fmla="*/ 35536 w 4"/>
                <a:gd name="T13" fmla="*/ 102659 h 9"/>
                <a:gd name="T14" fmla="*/ 35536 w 4"/>
                <a:gd name="T15" fmla="*/ 102659 h 9"/>
                <a:gd name="T16" fmla="*/ 47381 w 4"/>
                <a:gd name="T17" fmla="*/ 91252 h 9"/>
                <a:gd name="T18" fmla="*/ 47381 w 4"/>
                <a:gd name="T19" fmla="*/ 79846 h 9"/>
                <a:gd name="T20" fmla="*/ 47381 w 4"/>
                <a:gd name="T21" fmla="*/ 79846 h 9"/>
                <a:gd name="T22" fmla="*/ 23691 w 4"/>
                <a:gd name="T23" fmla="*/ 11407 h 9"/>
                <a:gd name="T24" fmla="*/ 11845 w 4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"/>
                <a:gd name="T40" fmla="*/ 0 h 9"/>
                <a:gd name="T41" fmla="*/ 4 w 4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5" name="Freeform 121"/>
            <p:cNvSpPr>
              <a:spLocks noEditPoints="1"/>
            </p:cNvSpPr>
            <p:nvPr/>
          </p:nvSpPr>
          <p:spPr bwMode="auto">
            <a:xfrm rot="-1266989">
              <a:off x="972308" y="1525148"/>
              <a:ext cx="157938" cy="260597"/>
            </a:xfrm>
            <a:custGeom>
              <a:avLst/>
              <a:gdLst>
                <a:gd name="T0" fmla="*/ 0 w 15"/>
                <a:gd name="T1" fmla="*/ 260597 h 24"/>
                <a:gd name="T2" fmla="*/ 0 w 15"/>
                <a:gd name="T3" fmla="*/ 260597 h 24"/>
                <a:gd name="T4" fmla="*/ 10529 w 15"/>
                <a:gd name="T5" fmla="*/ 260597 h 24"/>
                <a:gd name="T6" fmla="*/ 10529 w 15"/>
                <a:gd name="T7" fmla="*/ 260597 h 24"/>
                <a:gd name="T8" fmla="*/ 0 w 15"/>
                <a:gd name="T9" fmla="*/ 260597 h 24"/>
                <a:gd name="T10" fmla="*/ 0 w 15"/>
                <a:gd name="T11" fmla="*/ 260597 h 24"/>
                <a:gd name="T12" fmla="*/ 73704 w 15"/>
                <a:gd name="T13" fmla="*/ 130299 h 24"/>
                <a:gd name="T14" fmla="*/ 52646 w 15"/>
                <a:gd name="T15" fmla="*/ 141157 h 24"/>
                <a:gd name="T16" fmla="*/ 52646 w 15"/>
                <a:gd name="T17" fmla="*/ 141157 h 24"/>
                <a:gd name="T18" fmla="*/ 21058 w 15"/>
                <a:gd name="T19" fmla="*/ 206306 h 24"/>
                <a:gd name="T20" fmla="*/ 0 w 15"/>
                <a:gd name="T21" fmla="*/ 238881 h 24"/>
                <a:gd name="T22" fmla="*/ 10529 w 15"/>
                <a:gd name="T23" fmla="*/ 238881 h 24"/>
                <a:gd name="T24" fmla="*/ 21058 w 15"/>
                <a:gd name="T25" fmla="*/ 249739 h 24"/>
                <a:gd name="T26" fmla="*/ 42117 w 15"/>
                <a:gd name="T27" fmla="*/ 217164 h 24"/>
                <a:gd name="T28" fmla="*/ 73704 w 15"/>
                <a:gd name="T29" fmla="*/ 152015 h 24"/>
                <a:gd name="T30" fmla="*/ 73704 w 15"/>
                <a:gd name="T31" fmla="*/ 152015 h 24"/>
                <a:gd name="T32" fmla="*/ 73704 w 15"/>
                <a:gd name="T33" fmla="*/ 130299 h 24"/>
                <a:gd name="T34" fmla="*/ 136880 w 15"/>
                <a:gd name="T35" fmla="*/ 0 h 24"/>
                <a:gd name="T36" fmla="*/ 115821 w 15"/>
                <a:gd name="T37" fmla="*/ 21716 h 24"/>
                <a:gd name="T38" fmla="*/ 84234 w 15"/>
                <a:gd name="T39" fmla="*/ 86866 h 24"/>
                <a:gd name="T40" fmla="*/ 84234 w 15"/>
                <a:gd name="T41" fmla="*/ 108582 h 24"/>
                <a:gd name="T42" fmla="*/ 105292 w 15"/>
                <a:gd name="T43" fmla="*/ 97724 h 24"/>
                <a:gd name="T44" fmla="*/ 136880 w 15"/>
                <a:gd name="T45" fmla="*/ 32575 h 24"/>
                <a:gd name="T46" fmla="*/ 157938 w 15"/>
                <a:gd name="T47" fmla="*/ 10858 h 24"/>
                <a:gd name="T48" fmla="*/ 147409 w 15"/>
                <a:gd name="T49" fmla="*/ 0 h 24"/>
                <a:gd name="T50" fmla="*/ 136880 w 15"/>
                <a:gd name="T51" fmla="*/ 0 h 2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"/>
                <a:gd name="T79" fmla="*/ 0 h 24"/>
                <a:gd name="T80" fmla="*/ 15 w 15"/>
                <a:gd name="T81" fmla="*/ 24 h 2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7" y="12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2"/>
                    <a:pt x="7" y="12"/>
                    <a:pt x="7" y="12"/>
                  </a:cubicBezTo>
                  <a:moveTo>
                    <a:pt x="13" y="0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6" name="Freeform 122"/>
            <p:cNvSpPr>
              <a:spLocks noEditPoints="1"/>
            </p:cNvSpPr>
            <p:nvPr/>
          </p:nvSpPr>
          <p:spPr bwMode="auto">
            <a:xfrm rot="-1266989">
              <a:off x="928292" y="1571901"/>
              <a:ext cx="244803" cy="142144"/>
            </a:xfrm>
            <a:custGeom>
              <a:avLst/>
              <a:gdLst>
                <a:gd name="T0" fmla="*/ 149011 w 23"/>
                <a:gd name="T1" fmla="*/ 71072 h 14"/>
                <a:gd name="T2" fmla="*/ 138367 w 23"/>
                <a:gd name="T3" fmla="*/ 81225 h 14"/>
                <a:gd name="T4" fmla="*/ 138367 w 23"/>
                <a:gd name="T5" fmla="*/ 91378 h 14"/>
                <a:gd name="T6" fmla="*/ 202229 w 23"/>
                <a:gd name="T7" fmla="*/ 131991 h 14"/>
                <a:gd name="T8" fmla="*/ 234159 w 23"/>
                <a:gd name="T9" fmla="*/ 142144 h 14"/>
                <a:gd name="T10" fmla="*/ 234159 w 23"/>
                <a:gd name="T11" fmla="*/ 131991 h 14"/>
                <a:gd name="T12" fmla="*/ 244803 w 23"/>
                <a:gd name="T13" fmla="*/ 121838 h 14"/>
                <a:gd name="T14" fmla="*/ 212872 w 23"/>
                <a:gd name="T15" fmla="*/ 111685 h 14"/>
                <a:gd name="T16" fmla="*/ 159654 w 23"/>
                <a:gd name="T17" fmla="*/ 81225 h 14"/>
                <a:gd name="T18" fmla="*/ 149011 w 23"/>
                <a:gd name="T19" fmla="*/ 71072 h 14"/>
                <a:gd name="T20" fmla="*/ 10644 w 23"/>
                <a:gd name="T21" fmla="*/ 0 h 14"/>
                <a:gd name="T22" fmla="*/ 10644 w 23"/>
                <a:gd name="T23" fmla="*/ 10153 h 14"/>
                <a:gd name="T24" fmla="*/ 0 w 23"/>
                <a:gd name="T25" fmla="*/ 20306 h 14"/>
                <a:gd name="T26" fmla="*/ 31931 w 23"/>
                <a:gd name="T27" fmla="*/ 40613 h 14"/>
                <a:gd name="T28" fmla="*/ 95792 w 23"/>
                <a:gd name="T29" fmla="*/ 71072 h 14"/>
                <a:gd name="T30" fmla="*/ 106436 w 23"/>
                <a:gd name="T31" fmla="*/ 60919 h 14"/>
                <a:gd name="T32" fmla="*/ 106436 w 23"/>
                <a:gd name="T33" fmla="*/ 50766 h 14"/>
                <a:gd name="T34" fmla="*/ 106436 w 23"/>
                <a:gd name="T35" fmla="*/ 50766 h 14"/>
                <a:gd name="T36" fmla="*/ 42574 w 23"/>
                <a:gd name="T37" fmla="*/ 20306 h 14"/>
                <a:gd name="T38" fmla="*/ 10644 w 23"/>
                <a:gd name="T39" fmla="*/ 0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"/>
                <a:gd name="T61" fmla="*/ 0 h 14"/>
                <a:gd name="T62" fmla="*/ 23 w 23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" h="14">
                  <a:moveTo>
                    <a:pt x="14" y="7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2" y="14"/>
                    <a:pt x="22" y="13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7" name="Freeform 123"/>
            <p:cNvSpPr>
              <a:spLocks noEditPoints="1"/>
            </p:cNvSpPr>
            <p:nvPr/>
          </p:nvSpPr>
          <p:spPr bwMode="auto">
            <a:xfrm rot="-1266989">
              <a:off x="1015158" y="1556107"/>
              <a:ext cx="71072" cy="173731"/>
            </a:xfrm>
            <a:custGeom>
              <a:avLst/>
              <a:gdLst>
                <a:gd name="T0" fmla="*/ 50766 w 7"/>
                <a:gd name="T1" fmla="*/ 97724 h 16"/>
                <a:gd name="T2" fmla="*/ 30459 w 7"/>
                <a:gd name="T3" fmla="*/ 97724 h 16"/>
                <a:gd name="T4" fmla="*/ 30459 w 7"/>
                <a:gd name="T5" fmla="*/ 119440 h 16"/>
                <a:gd name="T6" fmla="*/ 40613 w 7"/>
                <a:gd name="T7" fmla="*/ 152015 h 16"/>
                <a:gd name="T8" fmla="*/ 40613 w 7"/>
                <a:gd name="T9" fmla="*/ 162873 h 16"/>
                <a:gd name="T10" fmla="*/ 50766 w 7"/>
                <a:gd name="T11" fmla="*/ 173731 h 16"/>
                <a:gd name="T12" fmla="*/ 60919 w 7"/>
                <a:gd name="T13" fmla="*/ 173731 h 16"/>
                <a:gd name="T14" fmla="*/ 60919 w 7"/>
                <a:gd name="T15" fmla="*/ 152015 h 16"/>
                <a:gd name="T16" fmla="*/ 60919 w 7"/>
                <a:gd name="T17" fmla="*/ 152015 h 16"/>
                <a:gd name="T18" fmla="*/ 50766 w 7"/>
                <a:gd name="T19" fmla="*/ 108582 h 16"/>
                <a:gd name="T20" fmla="*/ 50766 w 7"/>
                <a:gd name="T21" fmla="*/ 97724 h 16"/>
                <a:gd name="T22" fmla="*/ 20306 w 7"/>
                <a:gd name="T23" fmla="*/ 0 h 16"/>
                <a:gd name="T24" fmla="*/ 10153 w 7"/>
                <a:gd name="T25" fmla="*/ 10858 h 16"/>
                <a:gd name="T26" fmla="*/ 10153 w 7"/>
                <a:gd name="T27" fmla="*/ 21716 h 16"/>
                <a:gd name="T28" fmla="*/ 10153 w 7"/>
                <a:gd name="T29" fmla="*/ 32575 h 16"/>
                <a:gd name="T30" fmla="*/ 20306 w 7"/>
                <a:gd name="T31" fmla="*/ 65149 h 16"/>
                <a:gd name="T32" fmla="*/ 20306 w 7"/>
                <a:gd name="T33" fmla="*/ 76007 h 16"/>
                <a:gd name="T34" fmla="*/ 40613 w 7"/>
                <a:gd name="T35" fmla="*/ 76007 h 16"/>
                <a:gd name="T36" fmla="*/ 40613 w 7"/>
                <a:gd name="T37" fmla="*/ 54291 h 16"/>
                <a:gd name="T38" fmla="*/ 30459 w 7"/>
                <a:gd name="T39" fmla="*/ 21716 h 16"/>
                <a:gd name="T40" fmla="*/ 30459 w 7"/>
                <a:gd name="T41" fmla="*/ 10858 h 16"/>
                <a:gd name="T42" fmla="*/ 20306 w 7"/>
                <a:gd name="T43" fmla="*/ 0 h 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"/>
                <a:gd name="T67" fmla="*/ 0 h 16"/>
                <a:gd name="T68" fmla="*/ 7 w 7"/>
                <a:gd name="T69" fmla="*/ 16 h 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" h="16">
                  <a:moveTo>
                    <a:pt x="5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7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8" name="Freeform 124"/>
            <p:cNvSpPr/>
            <p:nvPr/>
          </p:nvSpPr>
          <p:spPr bwMode="auto">
            <a:xfrm rot="-1266989">
              <a:off x="968040" y="1612809"/>
              <a:ext cx="157938" cy="63174"/>
            </a:xfrm>
            <a:custGeom>
              <a:avLst/>
              <a:gdLst>
                <a:gd name="T0" fmla="*/ 147409 w 15"/>
                <a:gd name="T1" fmla="*/ 0 h 6"/>
                <a:gd name="T2" fmla="*/ 147409 w 15"/>
                <a:gd name="T3" fmla="*/ 0 h 6"/>
                <a:gd name="T4" fmla="*/ 136880 w 15"/>
                <a:gd name="T5" fmla="*/ 0 h 6"/>
                <a:gd name="T6" fmla="*/ 105292 w 15"/>
                <a:gd name="T7" fmla="*/ 10529 h 6"/>
                <a:gd name="T8" fmla="*/ 84234 w 15"/>
                <a:gd name="T9" fmla="*/ 21058 h 6"/>
                <a:gd name="T10" fmla="*/ 63175 w 15"/>
                <a:gd name="T11" fmla="*/ 21058 h 6"/>
                <a:gd name="T12" fmla="*/ 52646 w 15"/>
                <a:gd name="T13" fmla="*/ 31587 h 6"/>
                <a:gd name="T14" fmla="*/ 10529 w 15"/>
                <a:gd name="T15" fmla="*/ 42116 h 6"/>
                <a:gd name="T16" fmla="*/ 10529 w 15"/>
                <a:gd name="T17" fmla="*/ 42116 h 6"/>
                <a:gd name="T18" fmla="*/ 0 w 15"/>
                <a:gd name="T19" fmla="*/ 52645 h 6"/>
                <a:gd name="T20" fmla="*/ 0 w 15"/>
                <a:gd name="T21" fmla="*/ 63174 h 6"/>
                <a:gd name="T22" fmla="*/ 10529 w 15"/>
                <a:gd name="T23" fmla="*/ 63174 h 6"/>
                <a:gd name="T24" fmla="*/ 21058 w 15"/>
                <a:gd name="T25" fmla="*/ 63174 h 6"/>
                <a:gd name="T26" fmla="*/ 52646 w 15"/>
                <a:gd name="T27" fmla="*/ 52645 h 6"/>
                <a:gd name="T28" fmla="*/ 73704 w 15"/>
                <a:gd name="T29" fmla="*/ 42116 h 6"/>
                <a:gd name="T30" fmla="*/ 94763 w 15"/>
                <a:gd name="T31" fmla="*/ 42116 h 6"/>
                <a:gd name="T32" fmla="*/ 105292 w 15"/>
                <a:gd name="T33" fmla="*/ 31587 h 6"/>
                <a:gd name="T34" fmla="*/ 147409 w 15"/>
                <a:gd name="T35" fmla="*/ 31587 h 6"/>
                <a:gd name="T36" fmla="*/ 147409 w 15"/>
                <a:gd name="T37" fmla="*/ 21058 h 6"/>
                <a:gd name="T38" fmla="*/ 157938 w 15"/>
                <a:gd name="T39" fmla="*/ 10529 h 6"/>
                <a:gd name="T40" fmla="*/ 147409 w 15"/>
                <a:gd name="T41" fmla="*/ 0 h 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5"/>
                <a:gd name="T64" fmla="*/ 0 h 6"/>
                <a:gd name="T65" fmla="*/ 15 w 15"/>
                <a:gd name="T66" fmla="*/ 6 h 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5" h="6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5" y="0"/>
                    <a:pt x="14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2359" name="Freeform 125"/>
            <p:cNvSpPr>
              <a:spLocks noEditPoints="1"/>
            </p:cNvSpPr>
            <p:nvPr/>
          </p:nvSpPr>
          <p:spPr bwMode="auto">
            <a:xfrm rot="-1266989">
              <a:off x="888807" y="1485036"/>
              <a:ext cx="323771" cy="315876"/>
            </a:xfrm>
            <a:custGeom>
              <a:avLst/>
              <a:gdLst>
                <a:gd name="T0" fmla="*/ 135775 w 31"/>
                <a:gd name="T1" fmla="*/ 31588 h 30"/>
                <a:gd name="T2" fmla="*/ 167108 w 31"/>
                <a:gd name="T3" fmla="*/ 31588 h 30"/>
                <a:gd name="T4" fmla="*/ 208885 w 31"/>
                <a:gd name="T5" fmla="*/ 31588 h 30"/>
                <a:gd name="T6" fmla="*/ 219329 w 31"/>
                <a:gd name="T7" fmla="*/ 42117 h 30"/>
                <a:gd name="T8" fmla="*/ 229773 w 31"/>
                <a:gd name="T9" fmla="*/ 42117 h 30"/>
                <a:gd name="T10" fmla="*/ 240217 w 31"/>
                <a:gd name="T11" fmla="*/ 52646 h 30"/>
                <a:gd name="T12" fmla="*/ 240217 w 31"/>
                <a:gd name="T13" fmla="*/ 52646 h 30"/>
                <a:gd name="T14" fmla="*/ 281994 w 31"/>
                <a:gd name="T15" fmla="*/ 115821 h 30"/>
                <a:gd name="T16" fmla="*/ 292438 w 31"/>
                <a:gd name="T17" fmla="*/ 136880 h 30"/>
                <a:gd name="T18" fmla="*/ 281994 w 31"/>
                <a:gd name="T19" fmla="*/ 210584 h 30"/>
                <a:gd name="T20" fmla="*/ 281994 w 31"/>
                <a:gd name="T21" fmla="*/ 210584 h 30"/>
                <a:gd name="T22" fmla="*/ 271550 w 31"/>
                <a:gd name="T23" fmla="*/ 221113 h 30"/>
                <a:gd name="T24" fmla="*/ 271550 w 31"/>
                <a:gd name="T25" fmla="*/ 231642 h 30"/>
                <a:gd name="T26" fmla="*/ 261106 w 31"/>
                <a:gd name="T27" fmla="*/ 242172 h 30"/>
                <a:gd name="T28" fmla="*/ 208885 w 31"/>
                <a:gd name="T29" fmla="*/ 284288 h 30"/>
                <a:gd name="T30" fmla="*/ 187996 w 31"/>
                <a:gd name="T31" fmla="*/ 284288 h 30"/>
                <a:gd name="T32" fmla="*/ 156663 w 31"/>
                <a:gd name="T33" fmla="*/ 294818 h 30"/>
                <a:gd name="T34" fmla="*/ 114886 w 31"/>
                <a:gd name="T35" fmla="*/ 284288 h 30"/>
                <a:gd name="T36" fmla="*/ 104442 w 31"/>
                <a:gd name="T37" fmla="*/ 284288 h 30"/>
                <a:gd name="T38" fmla="*/ 93998 w 31"/>
                <a:gd name="T39" fmla="*/ 273759 h 30"/>
                <a:gd name="T40" fmla="*/ 83554 w 31"/>
                <a:gd name="T41" fmla="*/ 273759 h 30"/>
                <a:gd name="T42" fmla="*/ 83554 w 31"/>
                <a:gd name="T43" fmla="*/ 263230 h 30"/>
                <a:gd name="T44" fmla="*/ 41777 w 31"/>
                <a:gd name="T45" fmla="*/ 210584 h 30"/>
                <a:gd name="T46" fmla="*/ 31333 w 31"/>
                <a:gd name="T47" fmla="*/ 189526 h 30"/>
                <a:gd name="T48" fmla="*/ 41777 w 31"/>
                <a:gd name="T49" fmla="*/ 115821 h 30"/>
                <a:gd name="T50" fmla="*/ 41777 w 31"/>
                <a:gd name="T51" fmla="*/ 105292 h 30"/>
                <a:gd name="T52" fmla="*/ 52221 w 31"/>
                <a:gd name="T53" fmla="*/ 94763 h 30"/>
                <a:gd name="T54" fmla="*/ 52221 w 31"/>
                <a:gd name="T55" fmla="*/ 84234 h 30"/>
                <a:gd name="T56" fmla="*/ 62665 w 31"/>
                <a:gd name="T57" fmla="*/ 73704 h 30"/>
                <a:gd name="T58" fmla="*/ 114886 w 31"/>
                <a:gd name="T59" fmla="*/ 31588 h 30"/>
                <a:gd name="T60" fmla="*/ 135775 w 31"/>
                <a:gd name="T61" fmla="*/ 31588 h 30"/>
                <a:gd name="T62" fmla="*/ 167108 w 31"/>
                <a:gd name="T63" fmla="*/ 0 h 30"/>
                <a:gd name="T64" fmla="*/ 125331 w 31"/>
                <a:gd name="T65" fmla="*/ 10529 h 30"/>
                <a:gd name="T66" fmla="*/ 125331 w 31"/>
                <a:gd name="T67" fmla="*/ 10529 h 30"/>
                <a:gd name="T68" fmla="*/ 114886 w 31"/>
                <a:gd name="T69" fmla="*/ 10529 h 30"/>
                <a:gd name="T70" fmla="*/ 114886 w 31"/>
                <a:gd name="T71" fmla="*/ 10529 h 30"/>
                <a:gd name="T72" fmla="*/ 104442 w 31"/>
                <a:gd name="T73" fmla="*/ 10529 h 30"/>
                <a:gd name="T74" fmla="*/ 31333 w 31"/>
                <a:gd name="T75" fmla="*/ 73704 h 30"/>
                <a:gd name="T76" fmla="*/ 31333 w 31"/>
                <a:gd name="T77" fmla="*/ 84234 h 30"/>
                <a:gd name="T78" fmla="*/ 20888 w 31"/>
                <a:gd name="T79" fmla="*/ 94763 h 30"/>
                <a:gd name="T80" fmla="*/ 10444 w 31"/>
                <a:gd name="T81" fmla="*/ 189526 h 30"/>
                <a:gd name="T82" fmla="*/ 20888 w 31"/>
                <a:gd name="T83" fmla="*/ 210584 h 30"/>
                <a:gd name="T84" fmla="*/ 73110 w 31"/>
                <a:gd name="T85" fmla="*/ 284288 h 30"/>
                <a:gd name="T86" fmla="*/ 83554 w 31"/>
                <a:gd name="T87" fmla="*/ 294818 h 30"/>
                <a:gd name="T88" fmla="*/ 83554 w 31"/>
                <a:gd name="T89" fmla="*/ 294818 h 30"/>
                <a:gd name="T90" fmla="*/ 93998 w 31"/>
                <a:gd name="T91" fmla="*/ 294818 h 30"/>
                <a:gd name="T92" fmla="*/ 93998 w 31"/>
                <a:gd name="T93" fmla="*/ 294818 h 30"/>
                <a:gd name="T94" fmla="*/ 156663 w 31"/>
                <a:gd name="T95" fmla="*/ 315876 h 30"/>
                <a:gd name="T96" fmla="*/ 187996 w 31"/>
                <a:gd name="T97" fmla="*/ 315876 h 30"/>
                <a:gd name="T98" fmla="*/ 208885 w 31"/>
                <a:gd name="T99" fmla="*/ 305347 h 30"/>
                <a:gd name="T100" fmla="*/ 292438 w 31"/>
                <a:gd name="T101" fmla="*/ 242172 h 30"/>
                <a:gd name="T102" fmla="*/ 292438 w 31"/>
                <a:gd name="T103" fmla="*/ 231642 h 30"/>
                <a:gd name="T104" fmla="*/ 302883 w 31"/>
                <a:gd name="T105" fmla="*/ 221113 h 30"/>
                <a:gd name="T106" fmla="*/ 313327 w 31"/>
                <a:gd name="T107" fmla="*/ 126350 h 30"/>
                <a:gd name="T108" fmla="*/ 302883 w 31"/>
                <a:gd name="T109" fmla="*/ 105292 h 30"/>
                <a:gd name="T110" fmla="*/ 250661 w 31"/>
                <a:gd name="T111" fmla="*/ 31588 h 30"/>
                <a:gd name="T112" fmla="*/ 240217 w 31"/>
                <a:gd name="T113" fmla="*/ 21058 h 30"/>
                <a:gd name="T114" fmla="*/ 229773 w 31"/>
                <a:gd name="T115" fmla="*/ 21058 h 30"/>
                <a:gd name="T116" fmla="*/ 167108 w 31"/>
                <a:gd name="T117" fmla="*/ 0 h 3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1"/>
                <a:gd name="T178" fmla="*/ 0 h 30"/>
                <a:gd name="T179" fmla="*/ 31 w 31"/>
                <a:gd name="T180" fmla="*/ 30 h 3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1" h="30">
                  <a:moveTo>
                    <a:pt x="13" y="3"/>
                  </a:moveTo>
                  <a:cubicBezTo>
                    <a:pt x="14" y="3"/>
                    <a:pt x="15" y="3"/>
                    <a:pt x="16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21" y="4"/>
                    <a:pt x="22" y="4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7"/>
                    <a:pt x="27" y="9"/>
                    <a:pt x="27" y="11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28" y="15"/>
                    <a:pt x="28" y="17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6" y="21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4" y="25"/>
                    <a:pt x="22" y="26"/>
                    <a:pt x="20" y="27"/>
                  </a:cubicBezTo>
                  <a:cubicBezTo>
                    <a:pt x="19" y="27"/>
                    <a:pt x="18" y="27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ubicBezTo>
                    <a:pt x="14" y="28"/>
                    <a:pt x="13" y="27"/>
                    <a:pt x="11" y="27"/>
                  </a:cubicBezTo>
                  <a:cubicBezTo>
                    <a:pt x="11" y="27"/>
                    <a:pt x="11" y="27"/>
                    <a:pt x="10" y="27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6" y="24"/>
                    <a:pt x="5" y="22"/>
                    <a:pt x="4" y="20"/>
                  </a:cubicBezTo>
                  <a:cubicBezTo>
                    <a:pt x="4" y="19"/>
                    <a:pt x="3" y="18"/>
                    <a:pt x="3" y="18"/>
                  </a:cubicBezTo>
                  <a:cubicBezTo>
                    <a:pt x="3" y="15"/>
                    <a:pt x="3" y="13"/>
                    <a:pt x="4" y="11"/>
                  </a:cubicBezTo>
                  <a:cubicBezTo>
                    <a:pt x="4" y="11"/>
                    <a:pt x="4" y="10"/>
                    <a:pt x="4" y="10"/>
                  </a:cubicBezTo>
                  <a:cubicBezTo>
                    <a:pt x="4" y="10"/>
                    <a:pt x="4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6" y="7"/>
                  </a:cubicBezTo>
                  <a:cubicBezTo>
                    <a:pt x="7" y="6"/>
                    <a:pt x="9" y="4"/>
                    <a:pt x="11" y="3"/>
                  </a:cubicBezTo>
                  <a:cubicBezTo>
                    <a:pt x="12" y="3"/>
                    <a:pt x="12" y="3"/>
                    <a:pt x="13" y="3"/>
                  </a:cubicBezTo>
                  <a:moveTo>
                    <a:pt x="16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8" y="2"/>
                    <a:pt x="5" y="4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1" y="12"/>
                    <a:pt x="0" y="15"/>
                    <a:pt x="1" y="18"/>
                  </a:cubicBezTo>
                  <a:cubicBezTo>
                    <a:pt x="1" y="19"/>
                    <a:pt x="2" y="20"/>
                    <a:pt x="2" y="20"/>
                  </a:cubicBezTo>
                  <a:cubicBezTo>
                    <a:pt x="3" y="23"/>
                    <a:pt x="5" y="26"/>
                    <a:pt x="7" y="27"/>
                  </a:cubicBezTo>
                  <a:cubicBezTo>
                    <a:pt x="7" y="27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9"/>
                    <a:pt x="13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ubicBezTo>
                    <a:pt x="19" y="29"/>
                    <a:pt x="20" y="29"/>
                    <a:pt x="20" y="29"/>
                  </a:cubicBezTo>
                  <a:cubicBezTo>
                    <a:pt x="23" y="28"/>
                    <a:pt x="26" y="26"/>
                    <a:pt x="28" y="23"/>
                  </a:cubicBezTo>
                  <a:cubicBezTo>
                    <a:pt x="28" y="23"/>
                    <a:pt x="28" y="23"/>
                    <a:pt x="28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30" y="19"/>
                    <a:pt x="31" y="15"/>
                    <a:pt x="30" y="12"/>
                  </a:cubicBezTo>
                  <a:cubicBezTo>
                    <a:pt x="30" y="12"/>
                    <a:pt x="30" y="11"/>
                    <a:pt x="29" y="10"/>
                  </a:cubicBezTo>
                  <a:cubicBezTo>
                    <a:pt x="28" y="7"/>
                    <a:pt x="26" y="5"/>
                    <a:pt x="24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8" y="0"/>
                    <a:pt x="16" y="0"/>
                  </a:cubicBezTo>
                </a:path>
              </a:pathLst>
            </a:custGeom>
            <a:grpFill/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80443"/>
            <a:ext cx="12192000" cy="47775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21855" y="1388863"/>
            <a:ext cx="262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34235" y="1973580"/>
            <a:ext cx="883920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据说：第一个圣诞节是在公元138年，由罗马主教圣克里门倡议举行。而教会史载第一个圣诞节则在公元336年。由于圣经未明记耶稣生于何时，故各地圣诞节日期各异。直到公元440年，才由罗马教廷定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12月25日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为圣诞节。公元1607年，世界各地教会领袖在伯利恒聚会，进一步予以确定，从此世界大多数的基督徒均以12月25日为圣诞节。十九世纪，圣诞卡的流行、圣诞老人的出现，圣诞节也开始流行起来了。 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长城美黑体" charset="0"/>
              </a:rPr>
              <a:t>  </a:t>
            </a:r>
          </a:p>
          <a:p>
            <a:pPr>
              <a:lnSpc>
                <a:spcPct val="200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长城美黑体" charset="0"/>
            </a:endParaRPr>
          </a:p>
          <a:p>
            <a:pPr algn="l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长城美黑体" charset="0"/>
            </a:endParaRPr>
          </a:p>
        </p:txBody>
      </p:sp>
      <p:pic>
        <p:nvPicPr>
          <p:cNvPr id="9" name="图片 8" descr="094bb3466db9a239aab45b54ac49b68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8105" y="216535"/>
            <a:ext cx="2011680" cy="201168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8048" y="903733"/>
            <a:ext cx="4420747" cy="534390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66766" y="2073275"/>
            <a:ext cx="3586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圣诞节的习俗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66765" y="2596515"/>
            <a:ext cx="521779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西方人以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红、绿、白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三色为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圣诞色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圣诞节来临时家家户户都要用圣诞色来装饰。红色的有圣诞花和圣诞蜡烛。绿色的是圣诞树。它是圣诞节的主要装饰品，用砍伐来的杉、柏一类呈塔形的常青树装饰而成。上面悬挂着五颜六色的彩灯、礼物和纸花，还点燃着圣诞蜡烛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0363" y="-1571625"/>
            <a:ext cx="5198746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76326" y="1996123"/>
            <a:ext cx="3586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圣诞节的习俗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71550" y="2519680"/>
            <a:ext cx="54546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红色与白色相映成趣的是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，他是圣诞节活动中最受欢迎的人物。西方儿童在圣诞夜临睡之前，要在壁炉前或枕头旁放上一只袜子，等候圣诞老人在他们入睡后把礼物放在袜子内。在西方，扮演圣诞老人也是一种习俗。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sp>
        <p:nvSpPr>
          <p:cNvPr id="8" name="TextBox 17"/>
          <p:cNvSpPr txBox="1"/>
          <p:nvPr/>
        </p:nvSpPr>
        <p:spPr>
          <a:xfrm>
            <a:off x="6032500" y="2863215"/>
            <a:ext cx="4493260" cy="2372995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圣诞树（Christmas tree）</a:t>
            </a:r>
            <a:r>
              <a:rPr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用灯烛和装饰品把枞树或洋松装点起来的常青树，作为圣诞节庆祝活动的一部分。近代圣诞树起源于德国。德国人于每年12月24日，即亚当和夏娃节，在家里布置一株枞树(伊甸园之树)，将薄饼干挂在上面，象征圣饼(基督徒赎罪的标记)。近代改用各式小甜饼代替圣饼，还常加上象征基督的蜡烛。</a:t>
            </a:r>
          </a:p>
        </p:txBody>
      </p:sp>
      <p:pic>
        <p:nvPicPr>
          <p:cNvPr id="7187" name="Picture 3" descr="E:\必备常用\snowflake (1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409" y="4653915"/>
            <a:ext cx="658283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8" name="Picture 3" descr="E:\必备常用\snowflake (1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4630" y="897255"/>
            <a:ext cx="660400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3" descr="E:\必备常用\snowflake (1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765" y="2863216"/>
            <a:ext cx="1132417" cy="113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7180" y="102870"/>
            <a:ext cx="6171565" cy="6171565"/>
          </a:xfrm>
          <a:prstGeom prst="rect">
            <a:avLst/>
          </a:prstGeom>
        </p:spPr>
      </p:pic>
      <p:pic>
        <p:nvPicPr>
          <p:cNvPr id="7189" name="Picture 3" descr="E:\必备常用\snowflake (1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05839" y="5439199"/>
            <a:ext cx="658283" cy="658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6032501" y="2267585"/>
            <a:ext cx="35861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圣诞树的由来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75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75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75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75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160" y="-35560"/>
            <a:ext cx="12242800" cy="6904355"/>
          </a:xfrm>
          <a:prstGeom prst="rect">
            <a:avLst/>
          </a:prstGeom>
          <a:solidFill>
            <a:srgbClr val="1782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33655"/>
            <a:ext cx="12309475" cy="6925310"/>
          </a:xfrm>
          <a:prstGeom prst="rect">
            <a:avLst/>
          </a:prstGeom>
        </p:spPr>
      </p:pic>
      <p:pic>
        <p:nvPicPr>
          <p:cNvPr id="4" name="图片 3" descr="bad16bfa84b2dc0a9f41505784cf2e7a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67805" y="1288415"/>
            <a:ext cx="4122420" cy="4959985"/>
          </a:xfrm>
          <a:prstGeom prst="rect">
            <a:avLst/>
          </a:prstGeom>
        </p:spPr>
      </p:pic>
      <p:sp>
        <p:nvSpPr>
          <p:cNvPr id="8" name="TextBox 17"/>
          <p:cNvSpPr txBox="1"/>
          <p:nvPr/>
        </p:nvSpPr>
        <p:spPr>
          <a:xfrm>
            <a:off x="1423670" y="2834005"/>
            <a:ext cx="4849495" cy="2372995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</a:t>
            </a:r>
            <a:r>
              <a:rPr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传说在数千年前的斯堪的纳维亚半岛即出现。北欧神话中司智慧，艺术，诗词，战争的奥丁神，寒冬时节，骑上他那八脚马坐骑驰骋于天涯海角，惩恶扬善，分发礼物。与此同时，其子雷神着红衣以闪电为武器与冰雪诸神昏天黑地恶战一场，最终战胜寒冷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23671" y="2312035"/>
            <a:ext cx="358616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圣诞老人的由来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99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2618</Words>
  <Application>Microsoft Office PowerPoint</Application>
  <PresentationFormat>自定义</PresentationFormat>
  <Paragraphs>127</Paragraphs>
  <Slides>25</Slides>
  <Notes>24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</dc:title>
  <dc:creator>第一PPT</dc:creator>
  <cp:keywords>www.1ppt.com</cp:keywords>
  <cp:lastModifiedBy>Windows User</cp:lastModifiedBy>
  <cp:revision>40</cp:revision>
  <dcterms:created xsi:type="dcterms:W3CDTF">2017-08-18T03:02:00Z</dcterms:created>
  <dcterms:modified xsi:type="dcterms:W3CDTF">2018-11-04T12:18:48Z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