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15" autoAdjust="0"/>
  </p:normalViewPr>
  <p:slideViewPr>
    <p:cSldViewPr snapToGrid="0" showGuides="1">
      <p:cViewPr>
        <p:scale>
          <a:sx n="66" d="100"/>
          <a:sy n="66" d="100"/>
        </p:scale>
        <p:origin x="-450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C695E-7554-446C-92D1-199DBC810752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FDF18-368B-4666-9E7A-7D1B17D951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06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36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32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275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52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511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80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681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416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43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30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1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812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907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580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5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92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38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917343" y="417959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42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71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42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995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24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71F63-A7A5-428F-B866-42A9BDD81663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91095-11C2-42D2-AA09-53E20AE49A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7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1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anj.cn/index.php?act=vip_show&amp;op=vip_show&amp;nav_id=3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43" y="0"/>
            <a:ext cx="9167687" cy="556260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3124200" y="-698500"/>
            <a:ext cx="2895600" cy="2895600"/>
          </a:xfrm>
          <a:prstGeom prst="ellipse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6646" y="-101600"/>
            <a:ext cx="10477292" cy="53467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-9976733" y="3418103"/>
            <a:ext cx="29001333" cy="2483219"/>
            <a:chOff x="-9976733" y="3418103"/>
            <a:chExt cx="29001333" cy="248321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9388" y="3418103"/>
              <a:ext cx="10211888" cy="248321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812712" y="3418103"/>
              <a:ext cx="10211888" cy="248321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-9976733" y="3418103"/>
              <a:ext cx="10211888" cy="2483219"/>
            </a:xfrm>
            <a:prstGeom prst="rect">
              <a:avLst/>
            </a:prstGeom>
          </p:spPr>
        </p:pic>
      </p:grpSp>
      <p:sp>
        <p:nvSpPr>
          <p:cNvPr id="27" name="椭圆 26"/>
          <p:cNvSpPr/>
          <p:nvPr/>
        </p:nvSpPr>
        <p:spPr>
          <a:xfrm>
            <a:off x="7391400" y="1028700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859462" y="603250"/>
            <a:ext cx="292100" cy="292100"/>
            <a:chOff x="1752600" y="749300"/>
            <a:chExt cx="292100" cy="292100"/>
          </a:xfrm>
        </p:grpSpPr>
        <p:sp>
          <p:nvSpPr>
            <p:cNvPr id="28" name="椭圆 27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十字星 28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540884" y="184150"/>
            <a:ext cx="292100" cy="292100"/>
            <a:chOff x="1752600" y="749300"/>
            <a:chExt cx="292100" cy="292100"/>
          </a:xfrm>
        </p:grpSpPr>
        <p:sp>
          <p:nvSpPr>
            <p:cNvPr id="32" name="椭圆 31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十字星 32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295721" y="273049"/>
            <a:ext cx="365125" cy="365125"/>
            <a:chOff x="1752600" y="749300"/>
            <a:chExt cx="292100" cy="292100"/>
          </a:xfrm>
        </p:grpSpPr>
        <p:sp>
          <p:nvSpPr>
            <p:cNvPr id="35" name="椭圆 34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十字星 35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36556" y="2389187"/>
            <a:ext cx="365125" cy="365125"/>
            <a:chOff x="1752600" y="749300"/>
            <a:chExt cx="292100" cy="292100"/>
          </a:xfrm>
        </p:grpSpPr>
        <p:sp>
          <p:nvSpPr>
            <p:cNvPr id="38" name="椭圆 37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十字星 38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603250" y="1544090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76701" y="1729004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31027" y="1720490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702229" y="1596298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556555" y="1587784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684160" y="1816625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538486" y="1808111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2321997" y="1722011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176323" y="1713497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534161" y="1582382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222342" y="1582497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110717" y="1729628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965043" y="1721114"/>
            <a:ext cx="126248" cy="12624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-2608016" y="1596298"/>
            <a:ext cx="2238628" cy="807536"/>
            <a:chOff x="3792" y="-935"/>
            <a:chExt cx="1813" cy="654"/>
          </a:xfrm>
          <a:solidFill>
            <a:srgbClr val="002060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4548" y="-464"/>
              <a:ext cx="108" cy="119"/>
            </a:xfrm>
            <a:custGeom>
              <a:avLst/>
              <a:gdLst>
                <a:gd name="T0" fmla="*/ 92 w 108"/>
                <a:gd name="T1" fmla="*/ 15 h 119"/>
                <a:gd name="T2" fmla="*/ 43 w 108"/>
                <a:gd name="T3" fmla="*/ 30 h 119"/>
                <a:gd name="T4" fmla="*/ 0 w 108"/>
                <a:gd name="T5" fmla="*/ 119 h 119"/>
                <a:gd name="T6" fmla="*/ 6 w 108"/>
                <a:gd name="T7" fmla="*/ 119 h 119"/>
                <a:gd name="T8" fmla="*/ 50 w 108"/>
                <a:gd name="T9" fmla="*/ 40 h 119"/>
                <a:gd name="T10" fmla="*/ 108 w 108"/>
                <a:gd name="T11" fmla="*/ 24 h 119"/>
                <a:gd name="T12" fmla="*/ 97 w 108"/>
                <a:gd name="T13" fmla="*/ 0 h 119"/>
                <a:gd name="T14" fmla="*/ 92 w 108"/>
                <a:gd name="T15" fmla="*/ 1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19">
                  <a:moveTo>
                    <a:pt x="92" y="15"/>
                  </a:moveTo>
                  <a:lnTo>
                    <a:pt x="43" y="30"/>
                  </a:lnTo>
                  <a:lnTo>
                    <a:pt x="0" y="119"/>
                  </a:lnTo>
                  <a:lnTo>
                    <a:pt x="6" y="119"/>
                  </a:lnTo>
                  <a:lnTo>
                    <a:pt x="50" y="40"/>
                  </a:lnTo>
                  <a:lnTo>
                    <a:pt x="108" y="24"/>
                  </a:lnTo>
                  <a:lnTo>
                    <a:pt x="97" y="0"/>
                  </a:lnTo>
                  <a:lnTo>
                    <a:pt x="9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933" y="-599"/>
              <a:ext cx="49" cy="46"/>
            </a:xfrm>
            <a:custGeom>
              <a:avLst/>
              <a:gdLst>
                <a:gd name="T0" fmla="*/ 31 w 31"/>
                <a:gd name="T1" fmla="*/ 14 h 29"/>
                <a:gd name="T2" fmla="*/ 0 w 31"/>
                <a:gd name="T3" fmla="*/ 14 h 29"/>
                <a:gd name="T4" fmla="*/ 31 w 31"/>
                <a:gd name="T5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9">
                  <a:moveTo>
                    <a:pt x="31" y="14"/>
                  </a:moveTo>
                  <a:cubicBezTo>
                    <a:pt x="31" y="14"/>
                    <a:pt x="17" y="0"/>
                    <a:pt x="0" y="14"/>
                  </a:cubicBezTo>
                  <a:cubicBezTo>
                    <a:pt x="0" y="14"/>
                    <a:pt x="15" y="29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3792" y="-631"/>
              <a:ext cx="828" cy="350"/>
            </a:xfrm>
            <a:custGeom>
              <a:avLst/>
              <a:gdLst>
                <a:gd name="T0" fmla="*/ 528 w 528"/>
                <a:gd name="T1" fmla="*/ 73 h 222"/>
                <a:gd name="T2" fmla="*/ 528 w 528"/>
                <a:gd name="T3" fmla="*/ 71 h 222"/>
                <a:gd name="T4" fmla="*/ 452 w 528"/>
                <a:gd name="T5" fmla="*/ 78 h 222"/>
                <a:gd name="T6" fmla="*/ 446 w 528"/>
                <a:gd name="T7" fmla="*/ 79 h 222"/>
                <a:gd name="T8" fmla="*/ 378 w 528"/>
                <a:gd name="T9" fmla="*/ 39 h 222"/>
                <a:gd name="T10" fmla="*/ 378 w 528"/>
                <a:gd name="T11" fmla="*/ 39 h 222"/>
                <a:gd name="T12" fmla="*/ 375 w 528"/>
                <a:gd name="T13" fmla="*/ 39 h 222"/>
                <a:gd name="T14" fmla="*/ 371 w 528"/>
                <a:gd name="T15" fmla="*/ 39 h 222"/>
                <a:gd name="T16" fmla="*/ 370 w 528"/>
                <a:gd name="T17" fmla="*/ 39 h 222"/>
                <a:gd name="T18" fmla="*/ 370 w 528"/>
                <a:gd name="T19" fmla="*/ 39 h 222"/>
                <a:gd name="T20" fmla="*/ 361 w 528"/>
                <a:gd name="T21" fmla="*/ 40 h 222"/>
                <a:gd name="T22" fmla="*/ 289 w 528"/>
                <a:gd name="T23" fmla="*/ 103 h 222"/>
                <a:gd name="T24" fmla="*/ 247 w 528"/>
                <a:gd name="T25" fmla="*/ 65 h 222"/>
                <a:gd name="T26" fmla="*/ 288 w 528"/>
                <a:gd name="T27" fmla="*/ 70 h 222"/>
                <a:gd name="T28" fmla="*/ 245 w 528"/>
                <a:gd name="T29" fmla="*/ 38 h 222"/>
                <a:gd name="T30" fmla="*/ 233 w 528"/>
                <a:gd name="T31" fmla="*/ 15 h 222"/>
                <a:gd name="T32" fmla="*/ 183 w 528"/>
                <a:gd name="T33" fmla="*/ 2 h 222"/>
                <a:gd name="T34" fmla="*/ 125 w 528"/>
                <a:gd name="T35" fmla="*/ 33 h 222"/>
                <a:gd name="T36" fmla="*/ 169 w 528"/>
                <a:gd name="T37" fmla="*/ 26 h 222"/>
                <a:gd name="T38" fmla="*/ 201 w 528"/>
                <a:gd name="T39" fmla="*/ 52 h 222"/>
                <a:gd name="T40" fmla="*/ 173 w 528"/>
                <a:gd name="T41" fmla="*/ 70 h 222"/>
                <a:gd name="T42" fmla="*/ 162 w 528"/>
                <a:gd name="T43" fmla="*/ 54 h 222"/>
                <a:gd name="T44" fmla="*/ 0 w 528"/>
                <a:gd name="T45" fmla="*/ 57 h 222"/>
                <a:gd name="T46" fmla="*/ 111 w 528"/>
                <a:gd name="T47" fmla="*/ 165 h 222"/>
                <a:gd name="T48" fmla="*/ 140 w 528"/>
                <a:gd name="T49" fmla="*/ 161 h 222"/>
                <a:gd name="T50" fmla="*/ 120 w 528"/>
                <a:gd name="T51" fmla="*/ 203 h 222"/>
                <a:gd name="T52" fmla="*/ 29 w 528"/>
                <a:gd name="T53" fmla="*/ 213 h 222"/>
                <a:gd name="T54" fmla="*/ 30 w 528"/>
                <a:gd name="T55" fmla="*/ 222 h 222"/>
                <a:gd name="T56" fmla="*/ 406 w 528"/>
                <a:gd name="T57" fmla="*/ 159 h 222"/>
                <a:gd name="T58" fmla="*/ 452 w 528"/>
                <a:gd name="T59" fmla="*/ 96 h 222"/>
                <a:gd name="T60" fmla="*/ 449 w 528"/>
                <a:gd name="T61" fmla="*/ 85 h 222"/>
                <a:gd name="T62" fmla="*/ 460 w 528"/>
                <a:gd name="T63" fmla="*/ 84 h 222"/>
                <a:gd name="T64" fmla="*/ 528 w 528"/>
                <a:gd name="T65" fmla="*/ 73 h 222"/>
                <a:gd name="T66" fmla="*/ 129 w 528"/>
                <a:gd name="T67" fmla="*/ 202 h 222"/>
                <a:gd name="T68" fmla="*/ 162 w 528"/>
                <a:gd name="T69" fmla="*/ 157 h 222"/>
                <a:gd name="T70" fmla="*/ 210 w 528"/>
                <a:gd name="T71" fmla="*/ 150 h 222"/>
                <a:gd name="T72" fmla="*/ 220 w 528"/>
                <a:gd name="T73" fmla="*/ 190 h 222"/>
                <a:gd name="T74" fmla="*/ 129 w 528"/>
                <a:gd name="T75" fmla="*/ 202 h 222"/>
                <a:gd name="T76" fmla="*/ 226 w 528"/>
                <a:gd name="T77" fmla="*/ 189 h 222"/>
                <a:gd name="T78" fmla="*/ 227 w 528"/>
                <a:gd name="T79" fmla="*/ 148 h 222"/>
                <a:gd name="T80" fmla="*/ 289 w 528"/>
                <a:gd name="T81" fmla="*/ 139 h 222"/>
                <a:gd name="T82" fmla="*/ 348 w 528"/>
                <a:gd name="T83" fmla="*/ 165 h 222"/>
                <a:gd name="T84" fmla="*/ 226 w 528"/>
                <a:gd name="T85" fmla="*/ 189 h 222"/>
                <a:gd name="T86" fmla="*/ 408 w 528"/>
                <a:gd name="T87" fmla="*/ 147 h 222"/>
                <a:gd name="T88" fmla="*/ 358 w 528"/>
                <a:gd name="T89" fmla="*/ 163 h 222"/>
                <a:gd name="T90" fmla="*/ 315 w 528"/>
                <a:gd name="T91" fmla="*/ 135 h 222"/>
                <a:gd name="T92" fmla="*/ 345 w 528"/>
                <a:gd name="T93" fmla="*/ 131 h 222"/>
                <a:gd name="T94" fmla="*/ 374 w 528"/>
                <a:gd name="T95" fmla="*/ 48 h 222"/>
                <a:gd name="T96" fmla="*/ 440 w 528"/>
                <a:gd name="T97" fmla="*/ 80 h 222"/>
                <a:gd name="T98" fmla="*/ 371 w 528"/>
                <a:gd name="T99" fmla="*/ 92 h 222"/>
                <a:gd name="T100" fmla="*/ 442 w 528"/>
                <a:gd name="T101" fmla="*/ 86 h 222"/>
                <a:gd name="T102" fmla="*/ 443 w 528"/>
                <a:gd name="T103" fmla="*/ 90 h 222"/>
                <a:gd name="T104" fmla="*/ 408 w 528"/>
                <a:gd name="T105" fmla="*/ 14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8" h="222">
                  <a:moveTo>
                    <a:pt x="528" y="73"/>
                  </a:moveTo>
                  <a:cubicBezTo>
                    <a:pt x="528" y="71"/>
                    <a:pt x="528" y="71"/>
                    <a:pt x="528" y="71"/>
                  </a:cubicBezTo>
                  <a:cubicBezTo>
                    <a:pt x="512" y="72"/>
                    <a:pt x="486" y="74"/>
                    <a:pt x="452" y="78"/>
                  </a:cubicBezTo>
                  <a:cubicBezTo>
                    <a:pt x="450" y="79"/>
                    <a:pt x="448" y="79"/>
                    <a:pt x="446" y="79"/>
                  </a:cubicBezTo>
                  <a:cubicBezTo>
                    <a:pt x="435" y="59"/>
                    <a:pt x="412" y="41"/>
                    <a:pt x="378" y="39"/>
                  </a:cubicBezTo>
                  <a:cubicBezTo>
                    <a:pt x="378" y="39"/>
                    <a:pt x="378" y="39"/>
                    <a:pt x="378" y="39"/>
                  </a:cubicBezTo>
                  <a:cubicBezTo>
                    <a:pt x="375" y="39"/>
                    <a:pt x="375" y="39"/>
                    <a:pt x="375" y="39"/>
                  </a:cubicBezTo>
                  <a:cubicBezTo>
                    <a:pt x="373" y="39"/>
                    <a:pt x="372" y="39"/>
                    <a:pt x="371" y="39"/>
                  </a:cubicBezTo>
                  <a:cubicBezTo>
                    <a:pt x="370" y="39"/>
                    <a:pt x="370" y="39"/>
                    <a:pt x="370" y="39"/>
                  </a:cubicBezTo>
                  <a:cubicBezTo>
                    <a:pt x="370" y="39"/>
                    <a:pt x="370" y="39"/>
                    <a:pt x="370" y="39"/>
                  </a:cubicBezTo>
                  <a:cubicBezTo>
                    <a:pt x="361" y="40"/>
                    <a:pt x="361" y="40"/>
                    <a:pt x="361" y="40"/>
                  </a:cubicBezTo>
                  <a:cubicBezTo>
                    <a:pt x="339" y="70"/>
                    <a:pt x="317" y="92"/>
                    <a:pt x="289" y="103"/>
                  </a:cubicBezTo>
                  <a:cubicBezTo>
                    <a:pt x="275" y="86"/>
                    <a:pt x="261" y="74"/>
                    <a:pt x="247" y="65"/>
                  </a:cubicBezTo>
                  <a:cubicBezTo>
                    <a:pt x="269" y="69"/>
                    <a:pt x="288" y="70"/>
                    <a:pt x="288" y="70"/>
                  </a:cubicBezTo>
                  <a:cubicBezTo>
                    <a:pt x="245" y="38"/>
                    <a:pt x="245" y="38"/>
                    <a:pt x="245" y="38"/>
                  </a:cubicBezTo>
                  <a:cubicBezTo>
                    <a:pt x="245" y="38"/>
                    <a:pt x="244" y="24"/>
                    <a:pt x="233" y="15"/>
                  </a:cubicBezTo>
                  <a:cubicBezTo>
                    <a:pt x="223" y="6"/>
                    <a:pt x="199" y="0"/>
                    <a:pt x="183" y="2"/>
                  </a:cubicBezTo>
                  <a:cubicBezTo>
                    <a:pt x="167" y="4"/>
                    <a:pt x="125" y="33"/>
                    <a:pt x="125" y="33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79" y="39"/>
                    <a:pt x="190" y="47"/>
                    <a:pt x="201" y="52"/>
                  </a:cubicBezTo>
                  <a:cubicBezTo>
                    <a:pt x="190" y="55"/>
                    <a:pt x="180" y="62"/>
                    <a:pt x="173" y="70"/>
                  </a:cubicBezTo>
                  <a:cubicBezTo>
                    <a:pt x="166" y="61"/>
                    <a:pt x="162" y="54"/>
                    <a:pt x="162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11" y="165"/>
                    <a:pt x="111" y="165"/>
                    <a:pt x="111" y="165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20" y="203"/>
                    <a:pt x="120" y="203"/>
                    <a:pt x="120" y="203"/>
                  </a:cubicBezTo>
                  <a:cubicBezTo>
                    <a:pt x="84" y="208"/>
                    <a:pt x="52" y="211"/>
                    <a:pt x="29" y="213"/>
                  </a:cubicBezTo>
                  <a:cubicBezTo>
                    <a:pt x="30" y="222"/>
                    <a:pt x="30" y="222"/>
                    <a:pt x="30" y="222"/>
                  </a:cubicBezTo>
                  <a:cubicBezTo>
                    <a:pt x="127" y="217"/>
                    <a:pt x="283" y="199"/>
                    <a:pt x="406" y="159"/>
                  </a:cubicBezTo>
                  <a:cubicBezTo>
                    <a:pt x="436" y="149"/>
                    <a:pt x="457" y="128"/>
                    <a:pt x="452" y="96"/>
                  </a:cubicBezTo>
                  <a:cubicBezTo>
                    <a:pt x="451" y="93"/>
                    <a:pt x="450" y="89"/>
                    <a:pt x="449" y="85"/>
                  </a:cubicBezTo>
                  <a:cubicBezTo>
                    <a:pt x="453" y="85"/>
                    <a:pt x="456" y="85"/>
                    <a:pt x="460" y="84"/>
                  </a:cubicBezTo>
                  <a:cubicBezTo>
                    <a:pt x="492" y="80"/>
                    <a:pt x="515" y="76"/>
                    <a:pt x="528" y="73"/>
                  </a:cubicBezTo>
                  <a:close/>
                  <a:moveTo>
                    <a:pt x="129" y="202"/>
                  </a:moveTo>
                  <a:cubicBezTo>
                    <a:pt x="162" y="157"/>
                    <a:pt x="162" y="157"/>
                    <a:pt x="162" y="157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188" y="195"/>
                    <a:pt x="158" y="199"/>
                    <a:pt x="129" y="202"/>
                  </a:cubicBezTo>
                  <a:close/>
                  <a:moveTo>
                    <a:pt x="226" y="189"/>
                  </a:moveTo>
                  <a:cubicBezTo>
                    <a:pt x="227" y="148"/>
                    <a:pt x="227" y="148"/>
                    <a:pt x="227" y="148"/>
                  </a:cubicBezTo>
                  <a:cubicBezTo>
                    <a:pt x="289" y="139"/>
                    <a:pt x="289" y="139"/>
                    <a:pt x="289" y="139"/>
                  </a:cubicBezTo>
                  <a:cubicBezTo>
                    <a:pt x="348" y="165"/>
                    <a:pt x="348" y="165"/>
                    <a:pt x="348" y="165"/>
                  </a:cubicBezTo>
                  <a:cubicBezTo>
                    <a:pt x="309" y="175"/>
                    <a:pt x="267" y="183"/>
                    <a:pt x="226" y="189"/>
                  </a:cubicBezTo>
                  <a:close/>
                  <a:moveTo>
                    <a:pt x="408" y="147"/>
                  </a:moveTo>
                  <a:cubicBezTo>
                    <a:pt x="393" y="153"/>
                    <a:pt x="376" y="158"/>
                    <a:pt x="358" y="163"/>
                  </a:cubicBezTo>
                  <a:cubicBezTo>
                    <a:pt x="315" y="135"/>
                    <a:pt x="315" y="135"/>
                    <a:pt x="315" y="135"/>
                  </a:cubicBezTo>
                  <a:cubicBezTo>
                    <a:pt x="345" y="131"/>
                    <a:pt x="345" y="131"/>
                    <a:pt x="345" y="131"/>
                  </a:cubicBezTo>
                  <a:cubicBezTo>
                    <a:pt x="374" y="48"/>
                    <a:pt x="374" y="48"/>
                    <a:pt x="374" y="48"/>
                  </a:cubicBezTo>
                  <a:cubicBezTo>
                    <a:pt x="409" y="49"/>
                    <a:pt x="431" y="62"/>
                    <a:pt x="440" y="80"/>
                  </a:cubicBezTo>
                  <a:cubicBezTo>
                    <a:pt x="394" y="86"/>
                    <a:pt x="371" y="92"/>
                    <a:pt x="371" y="92"/>
                  </a:cubicBezTo>
                  <a:cubicBezTo>
                    <a:pt x="371" y="92"/>
                    <a:pt x="399" y="91"/>
                    <a:pt x="442" y="86"/>
                  </a:cubicBezTo>
                  <a:cubicBezTo>
                    <a:pt x="443" y="88"/>
                    <a:pt x="443" y="89"/>
                    <a:pt x="443" y="90"/>
                  </a:cubicBezTo>
                  <a:cubicBezTo>
                    <a:pt x="448" y="113"/>
                    <a:pt x="433" y="138"/>
                    <a:pt x="408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4621" y="-821"/>
              <a:ext cx="296" cy="387"/>
            </a:xfrm>
            <a:custGeom>
              <a:avLst/>
              <a:gdLst>
                <a:gd name="T0" fmla="*/ 141 w 189"/>
                <a:gd name="T1" fmla="*/ 119 h 246"/>
                <a:gd name="T2" fmla="*/ 177 w 189"/>
                <a:gd name="T3" fmla="*/ 106 h 246"/>
                <a:gd name="T4" fmla="*/ 140 w 189"/>
                <a:gd name="T5" fmla="*/ 89 h 246"/>
                <a:gd name="T6" fmla="*/ 143 w 189"/>
                <a:gd name="T7" fmla="*/ 83 h 246"/>
                <a:gd name="T8" fmla="*/ 169 w 189"/>
                <a:gd name="T9" fmla="*/ 88 h 246"/>
                <a:gd name="T10" fmla="*/ 189 w 189"/>
                <a:gd name="T11" fmla="*/ 86 h 246"/>
                <a:gd name="T12" fmla="*/ 187 w 189"/>
                <a:gd name="T13" fmla="*/ 81 h 246"/>
                <a:gd name="T14" fmla="*/ 146 w 189"/>
                <a:gd name="T15" fmla="*/ 75 h 246"/>
                <a:gd name="T16" fmla="*/ 152 w 189"/>
                <a:gd name="T17" fmla="*/ 59 h 246"/>
                <a:gd name="T18" fmla="*/ 149 w 189"/>
                <a:gd name="T19" fmla="*/ 57 h 246"/>
                <a:gd name="T20" fmla="*/ 139 w 189"/>
                <a:gd name="T21" fmla="*/ 72 h 246"/>
                <a:gd name="T22" fmla="*/ 134 w 189"/>
                <a:gd name="T23" fmla="*/ 68 h 246"/>
                <a:gd name="T24" fmla="*/ 102 w 189"/>
                <a:gd name="T25" fmla="*/ 0 h 246"/>
                <a:gd name="T26" fmla="*/ 98 w 189"/>
                <a:gd name="T27" fmla="*/ 0 h 246"/>
                <a:gd name="T28" fmla="*/ 129 w 189"/>
                <a:gd name="T29" fmla="*/ 75 h 246"/>
                <a:gd name="T30" fmla="*/ 135 w 189"/>
                <a:gd name="T31" fmla="*/ 79 h 246"/>
                <a:gd name="T32" fmla="*/ 131 w 189"/>
                <a:gd name="T33" fmla="*/ 85 h 246"/>
                <a:gd name="T34" fmla="*/ 93 w 189"/>
                <a:gd name="T35" fmla="*/ 157 h 246"/>
                <a:gd name="T36" fmla="*/ 31 w 189"/>
                <a:gd name="T37" fmla="*/ 167 h 246"/>
                <a:gd name="T38" fmla="*/ 0 w 189"/>
                <a:gd name="T39" fmla="*/ 167 h 246"/>
                <a:gd name="T40" fmla="*/ 30 w 189"/>
                <a:gd name="T41" fmla="*/ 168 h 246"/>
                <a:gd name="T42" fmla="*/ 15 w 189"/>
                <a:gd name="T43" fmla="*/ 227 h 246"/>
                <a:gd name="T44" fmla="*/ 22 w 189"/>
                <a:gd name="T45" fmla="*/ 242 h 246"/>
                <a:gd name="T46" fmla="*/ 24 w 189"/>
                <a:gd name="T47" fmla="*/ 242 h 246"/>
                <a:gd name="T48" fmla="*/ 45 w 189"/>
                <a:gd name="T49" fmla="*/ 209 h 246"/>
                <a:gd name="T50" fmla="*/ 120 w 189"/>
                <a:gd name="T51" fmla="*/ 199 h 246"/>
                <a:gd name="T52" fmla="*/ 153 w 189"/>
                <a:gd name="T53" fmla="*/ 199 h 246"/>
                <a:gd name="T54" fmla="*/ 125 w 189"/>
                <a:gd name="T55" fmla="*/ 243 h 246"/>
                <a:gd name="T56" fmla="*/ 129 w 189"/>
                <a:gd name="T57" fmla="*/ 246 h 246"/>
                <a:gd name="T58" fmla="*/ 169 w 189"/>
                <a:gd name="T59" fmla="*/ 191 h 246"/>
                <a:gd name="T60" fmla="*/ 123 w 189"/>
                <a:gd name="T61" fmla="*/ 188 h 246"/>
                <a:gd name="T62" fmla="*/ 133 w 189"/>
                <a:gd name="T63" fmla="*/ 155 h 246"/>
                <a:gd name="T64" fmla="*/ 141 w 189"/>
                <a:gd name="T65" fmla="*/ 11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246">
                  <a:moveTo>
                    <a:pt x="141" y="119"/>
                  </a:moveTo>
                  <a:cubicBezTo>
                    <a:pt x="177" y="106"/>
                    <a:pt x="177" y="106"/>
                    <a:pt x="177" y="106"/>
                  </a:cubicBezTo>
                  <a:cubicBezTo>
                    <a:pt x="140" y="89"/>
                    <a:pt x="140" y="89"/>
                    <a:pt x="140" y="89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51" y="86"/>
                    <a:pt x="160" y="88"/>
                    <a:pt x="169" y="88"/>
                  </a:cubicBezTo>
                  <a:cubicBezTo>
                    <a:pt x="176" y="88"/>
                    <a:pt x="182" y="87"/>
                    <a:pt x="189" y="86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72" y="84"/>
                    <a:pt x="158" y="81"/>
                    <a:pt x="146" y="75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49" y="57"/>
                    <a:pt x="149" y="57"/>
                    <a:pt x="149" y="57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8" y="71"/>
                    <a:pt x="136" y="69"/>
                    <a:pt x="134" y="68"/>
                  </a:cubicBezTo>
                  <a:cubicBezTo>
                    <a:pt x="106" y="47"/>
                    <a:pt x="102" y="0"/>
                    <a:pt x="10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2"/>
                    <a:pt x="97" y="51"/>
                    <a:pt x="129" y="75"/>
                  </a:cubicBezTo>
                  <a:cubicBezTo>
                    <a:pt x="131" y="77"/>
                    <a:pt x="133" y="78"/>
                    <a:pt x="135" y="79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28" y="164"/>
                    <a:pt x="15" y="155"/>
                    <a:pt x="0" y="167"/>
                  </a:cubicBezTo>
                  <a:cubicBezTo>
                    <a:pt x="0" y="167"/>
                    <a:pt x="14" y="181"/>
                    <a:pt x="30" y="168"/>
                  </a:cubicBezTo>
                  <a:cubicBezTo>
                    <a:pt x="15" y="227"/>
                    <a:pt x="15" y="227"/>
                    <a:pt x="15" y="227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120" y="199"/>
                    <a:pt x="120" y="199"/>
                    <a:pt x="120" y="199"/>
                  </a:cubicBezTo>
                  <a:cubicBezTo>
                    <a:pt x="153" y="199"/>
                    <a:pt x="153" y="199"/>
                    <a:pt x="153" y="199"/>
                  </a:cubicBezTo>
                  <a:cubicBezTo>
                    <a:pt x="125" y="243"/>
                    <a:pt x="125" y="243"/>
                    <a:pt x="125" y="243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69" y="191"/>
                    <a:pt x="169" y="191"/>
                    <a:pt x="169" y="191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33" y="155"/>
                    <a:pt x="133" y="155"/>
                    <a:pt x="133" y="155"/>
                  </a:cubicBezTo>
                  <a:lnTo>
                    <a:pt x="141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4889" y="-859"/>
              <a:ext cx="381" cy="460"/>
            </a:xfrm>
            <a:custGeom>
              <a:avLst/>
              <a:gdLst>
                <a:gd name="T0" fmla="*/ 180 w 243"/>
                <a:gd name="T1" fmla="*/ 145 h 292"/>
                <a:gd name="T2" fmla="*/ 188 w 243"/>
                <a:gd name="T3" fmla="*/ 109 h 292"/>
                <a:gd name="T4" fmla="*/ 221 w 243"/>
                <a:gd name="T5" fmla="*/ 96 h 292"/>
                <a:gd name="T6" fmla="*/ 186 w 243"/>
                <a:gd name="T7" fmla="*/ 78 h 292"/>
                <a:gd name="T8" fmla="*/ 188 w 243"/>
                <a:gd name="T9" fmla="*/ 70 h 292"/>
                <a:gd name="T10" fmla="*/ 210 w 243"/>
                <a:gd name="T11" fmla="*/ 74 h 292"/>
                <a:gd name="T12" fmla="*/ 243 w 243"/>
                <a:gd name="T13" fmla="*/ 67 h 292"/>
                <a:gd name="T14" fmla="*/ 241 w 243"/>
                <a:gd name="T15" fmla="*/ 62 h 292"/>
                <a:gd name="T16" fmla="*/ 191 w 243"/>
                <a:gd name="T17" fmla="*/ 62 h 292"/>
                <a:gd name="T18" fmla="*/ 196 w 243"/>
                <a:gd name="T19" fmla="*/ 45 h 292"/>
                <a:gd name="T20" fmla="*/ 192 w 243"/>
                <a:gd name="T21" fmla="*/ 43 h 292"/>
                <a:gd name="T22" fmla="*/ 185 w 243"/>
                <a:gd name="T23" fmla="*/ 60 h 292"/>
                <a:gd name="T24" fmla="*/ 183 w 243"/>
                <a:gd name="T25" fmla="*/ 59 h 292"/>
                <a:gd name="T26" fmla="*/ 129 w 243"/>
                <a:gd name="T27" fmla="*/ 0 h 292"/>
                <a:gd name="T28" fmla="*/ 124 w 243"/>
                <a:gd name="T29" fmla="*/ 2 h 292"/>
                <a:gd name="T30" fmla="*/ 179 w 243"/>
                <a:gd name="T31" fmla="*/ 67 h 292"/>
                <a:gd name="T32" fmla="*/ 181 w 243"/>
                <a:gd name="T33" fmla="*/ 68 h 292"/>
                <a:gd name="T34" fmla="*/ 178 w 243"/>
                <a:gd name="T35" fmla="*/ 75 h 292"/>
                <a:gd name="T36" fmla="*/ 178 w 243"/>
                <a:gd name="T37" fmla="*/ 75 h 292"/>
                <a:gd name="T38" fmla="*/ 140 w 243"/>
                <a:gd name="T39" fmla="*/ 147 h 292"/>
                <a:gd name="T40" fmla="*/ 79 w 243"/>
                <a:gd name="T41" fmla="*/ 157 h 292"/>
                <a:gd name="T42" fmla="*/ 64 w 243"/>
                <a:gd name="T43" fmla="*/ 132 h 292"/>
                <a:gd name="T44" fmla="*/ 77 w 243"/>
                <a:gd name="T45" fmla="*/ 159 h 292"/>
                <a:gd name="T46" fmla="*/ 59 w 243"/>
                <a:gd name="T47" fmla="*/ 226 h 292"/>
                <a:gd name="T48" fmla="*/ 28 w 243"/>
                <a:gd name="T49" fmla="*/ 236 h 292"/>
                <a:gd name="T50" fmla="*/ 0 w 243"/>
                <a:gd name="T51" fmla="*/ 292 h 292"/>
                <a:gd name="T52" fmla="*/ 5 w 243"/>
                <a:gd name="T53" fmla="*/ 292 h 292"/>
                <a:gd name="T54" fmla="*/ 32 w 243"/>
                <a:gd name="T55" fmla="*/ 242 h 292"/>
                <a:gd name="T56" fmla="*/ 71 w 243"/>
                <a:gd name="T57" fmla="*/ 231 h 292"/>
                <a:gd name="T58" fmla="*/ 92 w 243"/>
                <a:gd name="T59" fmla="*/ 199 h 292"/>
                <a:gd name="T60" fmla="*/ 167 w 243"/>
                <a:gd name="T61" fmla="*/ 189 h 292"/>
                <a:gd name="T62" fmla="*/ 200 w 243"/>
                <a:gd name="T63" fmla="*/ 188 h 292"/>
                <a:gd name="T64" fmla="*/ 172 w 243"/>
                <a:gd name="T65" fmla="*/ 233 h 292"/>
                <a:gd name="T66" fmla="*/ 176 w 243"/>
                <a:gd name="T67" fmla="*/ 236 h 292"/>
                <a:gd name="T68" fmla="*/ 217 w 243"/>
                <a:gd name="T69" fmla="*/ 181 h 292"/>
                <a:gd name="T70" fmla="*/ 170 w 243"/>
                <a:gd name="T71" fmla="*/ 178 h 292"/>
                <a:gd name="T72" fmla="*/ 180 w 243"/>
                <a:gd name="T73" fmla="*/ 14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92">
                  <a:moveTo>
                    <a:pt x="180" y="145"/>
                  </a:moveTo>
                  <a:cubicBezTo>
                    <a:pt x="188" y="109"/>
                    <a:pt x="188" y="109"/>
                    <a:pt x="188" y="109"/>
                  </a:cubicBezTo>
                  <a:cubicBezTo>
                    <a:pt x="221" y="96"/>
                    <a:pt x="221" y="96"/>
                    <a:pt x="221" y="96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95" y="72"/>
                    <a:pt x="202" y="74"/>
                    <a:pt x="210" y="74"/>
                  </a:cubicBezTo>
                  <a:cubicBezTo>
                    <a:pt x="220" y="74"/>
                    <a:pt x="231" y="71"/>
                    <a:pt x="243" y="67"/>
                  </a:cubicBezTo>
                  <a:cubicBezTo>
                    <a:pt x="241" y="62"/>
                    <a:pt x="241" y="62"/>
                    <a:pt x="241" y="62"/>
                  </a:cubicBezTo>
                  <a:cubicBezTo>
                    <a:pt x="221" y="69"/>
                    <a:pt x="205" y="67"/>
                    <a:pt x="191" y="62"/>
                  </a:cubicBezTo>
                  <a:cubicBezTo>
                    <a:pt x="196" y="45"/>
                    <a:pt x="196" y="45"/>
                    <a:pt x="196" y="45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4" y="59"/>
                    <a:pt x="184" y="59"/>
                    <a:pt x="183" y="59"/>
                  </a:cubicBezTo>
                  <a:cubicBezTo>
                    <a:pt x="148" y="43"/>
                    <a:pt x="129" y="0"/>
                    <a:pt x="129" y="0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4" y="4"/>
                    <a:pt x="141" y="49"/>
                    <a:pt x="179" y="67"/>
                  </a:cubicBezTo>
                  <a:cubicBezTo>
                    <a:pt x="180" y="67"/>
                    <a:pt x="181" y="67"/>
                    <a:pt x="181" y="68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80" y="151"/>
                    <a:pt x="79" y="139"/>
                    <a:pt x="64" y="132"/>
                  </a:cubicBezTo>
                  <a:cubicBezTo>
                    <a:pt x="64" y="132"/>
                    <a:pt x="58" y="151"/>
                    <a:pt x="77" y="159"/>
                  </a:cubicBezTo>
                  <a:cubicBezTo>
                    <a:pt x="59" y="226"/>
                    <a:pt x="59" y="226"/>
                    <a:pt x="59" y="226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5" y="292"/>
                    <a:pt x="5" y="292"/>
                    <a:pt x="5" y="292"/>
                  </a:cubicBezTo>
                  <a:cubicBezTo>
                    <a:pt x="32" y="242"/>
                    <a:pt x="32" y="242"/>
                    <a:pt x="32" y="242"/>
                  </a:cubicBezTo>
                  <a:cubicBezTo>
                    <a:pt x="71" y="231"/>
                    <a:pt x="71" y="231"/>
                    <a:pt x="71" y="231"/>
                  </a:cubicBezTo>
                  <a:cubicBezTo>
                    <a:pt x="92" y="199"/>
                    <a:pt x="92" y="199"/>
                    <a:pt x="92" y="199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172" y="233"/>
                    <a:pt x="172" y="233"/>
                    <a:pt x="172" y="233"/>
                  </a:cubicBezTo>
                  <a:cubicBezTo>
                    <a:pt x="176" y="236"/>
                    <a:pt x="176" y="236"/>
                    <a:pt x="176" y="236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170" y="178"/>
                    <a:pt x="170" y="178"/>
                    <a:pt x="170" y="178"/>
                  </a:cubicBezTo>
                  <a:lnTo>
                    <a:pt x="180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236" y="-935"/>
              <a:ext cx="369" cy="482"/>
            </a:xfrm>
            <a:custGeom>
              <a:avLst/>
              <a:gdLst>
                <a:gd name="T0" fmla="*/ 188 w 236"/>
                <a:gd name="T1" fmla="*/ 122 h 306"/>
                <a:gd name="T2" fmla="*/ 225 w 236"/>
                <a:gd name="T3" fmla="*/ 107 h 306"/>
                <a:gd name="T4" fmla="*/ 187 w 236"/>
                <a:gd name="T5" fmla="*/ 92 h 306"/>
                <a:gd name="T6" fmla="*/ 189 w 236"/>
                <a:gd name="T7" fmla="*/ 87 h 306"/>
                <a:gd name="T8" fmla="*/ 215 w 236"/>
                <a:gd name="T9" fmla="*/ 92 h 306"/>
                <a:gd name="T10" fmla="*/ 236 w 236"/>
                <a:gd name="T11" fmla="*/ 90 h 306"/>
                <a:gd name="T12" fmla="*/ 236 w 236"/>
                <a:gd name="T13" fmla="*/ 85 h 306"/>
                <a:gd name="T14" fmla="*/ 192 w 236"/>
                <a:gd name="T15" fmla="*/ 80 h 306"/>
                <a:gd name="T16" fmla="*/ 199 w 236"/>
                <a:gd name="T17" fmla="*/ 63 h 306"/>
                <a:gd name="T18" fmla="*/ 195 w 236"/>
                <a:gd name="T19" fmla="*/ 61 h 306"/>
                <a:gd name="T20" fmla="*/ 186 w 236"/>
                <a:gd name="T21" fmla="*/ 76 h 306"/>
                <a:gd name="T22" fmla="*/ 180 w 236"/>
                <a:gd name="T23" fmla="*/ 70 h 306"/>
                <a:gd name="T24" fmla="*/ 164 w 236"/>
                <a:gd name="T25" fmla="*/ 0 h 306"/>
                <a:gd name="T26" fmla="*/ 159 w 236"/>
                <a:gd name="T27" fmla="*/ 0 h 306"/>
                <a:gd name="T28" fmla="*/ 174 w 236"/>
                <a:gd name="T29" fmla="*/ 77 h 306"/>
                <a:gd name="T30" fmla="*/ 182 w 236"/>
                <a:gd name="T31" fmla="*/ 83 h 306"/>
                <a:gd name="T32" fmla="*/ 178 w 236"/>
                <a:gd name="T33" fmla="*/ 89 h 306"/>
                <a:gd name="T34" fmla="*/ 141 w 236"/>
                <a:gd name="T35" fmla="*/ 161 h 306"/>
                <a:gd name="T36" fmla="*/ 78 w 236"/>
                <a:gd name="T37" fmla="*/ 171 h 306"/>
                <a:gd name="T38" fmla="*/ 49 w 236"/>
                <a:gd name="T39" fmla="*/ 166 h 306"/>
                <a:gd name="T40" fmla="*/ 76 w 236"/>
                <a:gd name="T41" fmla="*/ 174 h 306"/>
                <a:gd name="T42" fmla="*/ 59 w 236"/>
                <a:gd name="T43" fmla="*/ 240 h 306"/>
                <a:gd name="T44" fmla="*/ 28 w 236"/>
                <a:gd name="T45" fmla="*/ 250 h 306"/>
                <a:gd name="T46" fmla="*/ 0 w 236"/>
                <a:gd name="T47" fmla="*/ 305 h 306"/>
                <a:gd name="T48" fmla="*/ 5 w 236"/>
                <a:gd name="T49" fmla="*/ 306 h 306"/>
                <a:gd name="T50" fmla="*/ 33 w 236"/>
                <a:gd name="T51" fmla="*/ 256 h 306"/>
                <a:gd name="T52" fmla="*/ 71 w 236"/>
                <a:gd name="T53" fmla="*/ 245 h 306"/>
                <a:gd name="T54" fmla="*/ 92 w 236"/>
                <a:gd name="T55" fmla="*/ 213 h 306"/>
                <a:gd name="T56" fmla="*/ 167 w 236"/>
                <a:gd name="T57" fmla="*/ 203 h 306"/>
                <a:gd name="T58" fmla="*/ 200 w 236"/>
                <a:gd name="T59" fmla="*/ 202 h 306"/>
                <a:gd name="T60" fmla="*/ 173 w 236"/>
                <a:gd name="T61" fmla="*/ 247 h 306"/>
                <a:gd name="T62" fmla="*/ 176 w 236"/>
                <a:gd name="T63" fmla="*/ 249 h 306"/>
                <a:gd name="T64" fmla="*/ 217 w 236"/>
                <a:gd name="T65" fmla="*/ 195 h 306"/>
                <a:gd name="T66" fmla="*/ 170 w 236"/>
                <a:gd name="T67" fmla="*/ 192 h 306"/>
                <a:gd name="T68" fmla="*/ 180 w 236"/>
                <a:gd name="T69" fmla="*/ 159 h 306"/>
                <a:gd name="T70" fmla="*/ 188 w 236"/>
                <a:gd name="T71" fmla="*/ 12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306">
                  <a:moveTo>
                    <a:pt x="188" y="122"/>
                  </a:moveTo>
                  <a:cubicBezTo>
                    <a:pt x="225" y="107"/>
                    <a:pt x="225" y="107"/>
                    <a:pt x="225" y="107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97" y="90"/>
                    <a:pt x="205" y="92"/>
                    <a:pt x="215" y="92"/>
                  </a:cubicBezTo>
                  <a:cubicBezTo>
                    <a:pt x="222" y="92"/>
                    <a:pt x="229" y="91"/>
                    <a:pt x="236" y="90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17" y="88"/>
                    <a:pt x="203" y="85"/>
                    <a:pt x="192" y="80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4" y="74"/>
                    <a:pt x="182" y="72"/>
                    <a:pt x="180" y="70"/>
                  </a:cubicBezTo>
                  <a:cubicBezTo>
                    <a:pt x="156" y="48"/>
                    <a:pt x="164" y="1"/>
                    <a:pt x="16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2"/>
                    <a:pt x="147" y="51"/>
                    <a:pt x="174" y="77"/>
                  </a:cubicBezTo>
                  <a:cubicBezTo>
                    <a:pt x="176" y="79"/>
                    <a:pt x="179" y="81"/>
                    <a:pt x="182" y="83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41" y="161"/>
                    <a:pt x="141" y="161"/>
                    <a:pt x="141" y="161"/>
                  </a:cubicBezTo>
                  <a:cubicBezTo>
                    <a:pt x="78" y="171"/>
                    <a:pt x="78" y="171"/>
                    <a:pt x="78" y="171"/>
                  </a:cubicBezTo>
                  <a:cubicBezTo>
                    <a:pt x="74" y="166"/>
                    <a:pt x="64" y="158"/>
                    <a:pt x="49" y="166"/>
                  </a:cubicBezTo>
                  <a:cubicBezTo>
                    <a:pt x="49" y="166"/>
                    <a:pt x="59" y="182"/>
                    <a:pt x="76" y="174"/>
                  </a:cubicBezTo>
                  <a:cubicBezTo>
                    <a:pt x="59" y="240"/>
                    <a:pt x="59" y="240"/>
                    <a:pt x="59" y="240"/>
                  </a:cubicBezTo>
                  <a:cubicBezTo>
                    <a:pt x="28" y="250"/>
                    <a:pt x="28" y="250"/>
                    <a:pt x="28" y="250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3" y="256"/>
                    <a:pt x="33" y="256"/>
                    <a:pt x="33" y="256"/>
                  </a:cubicBezTo>
                  <a:cubicBezTo>
                    <a:pt x="71" y="245"/>
                    <a:pt x="71" y="245"/>
                    <a:pt x="71" y="245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200" y="202"/>
                    <a:pt x="200" y="202"/>
                    <a:pt x="200" y="202"/>
                  </a:cubicBezTo>
                  <a:cubicBezTo>
                    <a:pt x="173" y="247"/>
                    <a:pt x="173" y="247"/>
                    <a:pt x="173" y="247"/>
                  </a:cubicBezTo>
                  <a:cubicBezTo>
                    <a:pt x="176" y="249"/>
                    <a:pt x="176" y="249"/>
                    <a:pt x="176" y="249"/>
                  </a:cubicBezTo>
                  <a:cubicBezTo>
                    <a:pt x="217" y="195"/>
                    <a:pt x="217" y="195"/>
                    <a:pt x="217" y="195"/>
                  </a:cubicBezTo>
                  <a:cubicBezTo>
                    <a:pt x="170" y="192"/>
                    <a:pt x="170" y="192"/>
                    <a:pt x="170" y="192"/>
                  </a:cubicBezTo>
                  <a:cubicBezTo>
                    <a:pt x="180" y="159"/>
                    <a:pt x="180" y="159"/>
                    <a:pt x="180" y="159"/>
                  </a:cubicBezTo>
                  <a:lnTo>
                    <a:pt x="188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620" y="-520"/>
              <a:ext cx="20" cy="4"/>
            </a:xfrm>
            <a:custGeom>
              <a:avLst/>
              <a:gdLst>
                <a:gd name="T0" fmla="*/ 13 w 13"/>
                <a:gd name="T1" fmla="*/ 0 h 3"/>
                <a:gd name="T2" fmla="*/ 0 w 13"/>
                <a:gd name="T3" fmla="*/ 1 h 3"/>
                <a:gd name="T4" fmla="*/ 0 w 13"/>
                <a:gd name="T5" fmla="*/ 3 h 3"/>
                <a:gd name="T6" fmla="*/ 13 w 1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">
                  <a:moveTo>
                    <a:pt x="13" y="0"/>
                  </a:moveTo>
                  <a:cubicBezTo>
                    <a:pt x="13" y="0"/>
                    <a:pt x="8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9" y="1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4834" y="-564"/>
              <a:ext cx="143" cy="20"/>
            </a:xfrm>
            <a:custGeom>
              <a:avLst/>
              <a:gdLst>
                <a:gd name="T0" fmla="*/ 0 w 91"/>
                <a:gd name="T1" fmla="*/ 13 h 13"/>
                <a:gd name="T2" fmla="*/ 48 w 91"/>
                <a:gd name="T3" fmla="*/ 10 h 13"/>
                <a:gd name="T4" fmla="*/ 91 w 91"/>
                <a:gd name="T5" fmla="*/ 1 h 13"/>
                <a:gd name="T6" fmla="*/ 43 w 91"/>
                <a:gd name="T7" fmla="*/ 4 h 13"/>
                <a:gd name="T8" fmla="*/ 0 w 91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">
                  <a:moveTo>
                    <a:pt x="0" y="13"/>
                  </a:moveTo>
                  <a:cubicBezTo>
                    <a:pt x="0" y="13"/>
                    <a:pt x="19" y="13"/>
                    <a:pt x="48" y="10"/>
                  </a:cubicBezTo>
                  <a:cubicBezTo>
                    <a:pt x="77" y="6"/>
                    <a:pt x="91" y="1"/>
                    <a:pt x="91" y="1"/>
                  </a:cubicBezTo>
                  <a:cubicBezTo>
                    <a:pt x="91" y="1"/>
                    <a:pt x="72" y="0"/>
                    <a:pt x="43" y="4"/>
                  </a:cubicBezTo>
                  <a:cubicBezTo>
                    <a:pt x="15" y="7"/>
                    <a:pt x="0" y="13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5182" y="-612"/>
              <a:ext cx="143" cy="22"/>
            </a:xfrm>
            <a:custGeom>
              <a:avLst/>
              <a:gdLst>
                <a:gd name="T0" fmla="*/ 48 w 91"/>
                <a:gd name="T1" fmla="*/ 10 h 14"/>
                <a:gd name="T2" fmla="*/ 91 w 91"/>
                <a:gd name="T3" fmla="*/ 1 h 14"/>
                <a:gd name="T4" fmla="*/ 43 w 91"/>
                <a:gd name="T5" fmla="*/ 4 h 14"/>
                <a:gd name="T6" fmla="*/ 0 w 91"/>
                <a:gd name="T7" fmla="*/ 13 h 14"/>
                <a:gd name="T8" fmla="*/ 48 w 91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4">
                  <a:moveTo>
                    <a:pt x="48" y="10"/>
                  </a:moveTo>
                  <a:cubicBezTo>
                    <a:pt x="76" y="7"/>
                    <a:pt x="91" y="1"/>
                    <a:pt x="91" y="1"/>
                  </a:cubicBezTo>
                  <a:cubicBezTo>
                    <a:pt x="91" y="1"/>
                    <a:pt x="72" y="0"/>
                    <a:pt x="43" y="4"/>
                  </a:cubicBezTo>
                  <a:cubicBezTo>
                    <a:pt x="15" y="8"/>
                    <a:pt x="0" y="13"/>
                    <a:pt x="0" y="13"/>
                  </a:cubicBezTo>
                  <a:cubicBezTo>
                    <a:pt x="0" y="13"/>
                    <a:pt x="19" y="14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椭圆 52"/>
          <p:cNvSpPr/>
          <p:nvPr/>
        </p:nvSpPr>
        <p:spPr>
          <a:xfrm>
            <a:off x="2930177" y="1544090"/>
            <a:ext cx="292100" cy="2921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2819053" y="1657029"/>
            <a:ext cx="124172" cy="1241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-9976733" y="2348452"/>
            <a:ext cx="29001333" cy="3213284"/>
            <a:chOff x="-9976733" y="2348452"/>
            <a:chExt cx="29001333" cy="3213284"/>
          </a:xfrm>
        </p:grpSpPr>
        <p:grpSp>
          <p:nvGrpSpPr>
            <p:cNvPr id="60" name="组合 59"/>
            <p:cNvGrpSpPr/>
            <p:nvPr/>
          </p:nvGrpSpPr>
          <p:grpSpPr>
            <a:xfrm>
              <a:off x="-9976733" y="2348452"/>
              <a:ext cx="29001333" cy="2483219"/>
              <a:chOff x="-9976733" y="3418103"/>
              <a:chExt cx="29001333" cy="2483219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69388" y="3418103"/>
                <a:ext cx="10211888" cy="2483219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8812712" y="3418103"/>
                <a:ext cx="10211888" cy="2483219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-9976733" y="3418103"/>
                <a:ext cx="10211888" cy="2483219"/>
              </a:xfrm>
              <a:prstGeom prst="rect">
                <a:avLst/>
              </a:prstGeom>
            </p:spPr>
          </p:pic>
        </p:grpSp>
        <p:grpSp>
          <p:nvGrpSpPr>
            <p:cNvPr id="61" name="组合 60"/>
            <p:cNvGrpSpPr/>
            <p:nvPr/>
          </p:nvGrpSpPr>
          <p:grpSpPr>
            <a:xfrm>
              <a:off x="-1772751" y="3514278"/>
              <a:ext cx="13018613" cy="2047458"/>
              <a:chOff x="-1772751" y="3514278"/>
              <a:chExt cx="13018613" cy="2047458"/>
            </a:xfrm>
          </p:grpSpPr>
          <p:sp>
            <p:nvSpPr>
              <p:cNvPr id="62" name="Freeform 5"/>
              <p:cNvSpPr>
                <a:spLocks/>
              </p:cNvSpPr>
              <p:nvPr/>
            </p:nvSpPr>
            <p:spPr bwMode="auto">
              <a:xfrm>
                <a:off x="-1772751" y="3514278"/>
                <a:ext cx="13018613" cy="2047458"/>
              </a:xfrm>
              <a:custGeom>
                <a:avLst/>
                <a:gdLst>
                  <a:gd name="T0" fmla="*/ 1 w 4037"/>
                  <a:gd name="T1" fmla="*/ 66 h 632"/>
                  <a:gd name="T2" fmla="*/ 633 w 4037"/>
                  <a:gd name="T3" fmla="*/ 42 h 632"/>
                  <a:gd name="T4" fmla="*/ 1043 w 4037"/>
                  <a:gd name="T5" fmla="*/ 114 h 632"/>
                  <a:gd name="T6" fmla="*/ 1643 w 4037"/>
                  <a:gd name="T7" fmla="*/ 84 h 632"/>
                  <a:gd name="T8" fmla="*/ 2753 w 4037"/>
                  <a:gd name="T9" fmla="*/ 72 h 632"/>
                  <a:gd name="T10" fmla="*/ 3479 w 4037"/>
                  <a:gd name="T11" fmla="*/ 144 h 632"/>
                  <a:gd name="T12" fmla="*/ 4037 w 4037"/>
                  <a:gd name="T13" fmla="*/ 42 h 632"/>
                  <a:gd name="T14" fmla="*/ 4037 w 4037"/>
                  <a:gd name="T15" fmla="*/ 632 h 632"/>
                  <a:gd name="T16" fmla="*/ 0 w 4037"/>
                  <a:gd name="T17" fmla="*/ 632 h 632"/>
                  <a:gd name="T18" fmla="*/ 1 w 4037"/>
                  <a:gd name="T19" fmla="*/ 66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7" h="632">
                    <a:moveTo>
                      <a:pt x="1" y="66"/>
                    </a:moveTo>
                    <a:cubicBezTo>
                      <a:pt x="1" y="66"/>
                      <a:pt x="299" y="0"/>
                      <a:pt x="633" y="42"/>
                    </a:cubicBezTo>
                    <a:cubicBezTo>
                      <a:pt x="731" y="54"/>
                      <a:pt x="877" y="94"/>
                      <a:pt x="1043" y="114"/>
                    </a:cubicBezTo>
                    <a:cubicBezTo>
                      <a:pt x="1295" y="144"/>
                      <a:pt x="1530" y="113"/>
                      <a:pt x="1643" y="84"/>
                    </a:cubicBezTo>
                    <a:cubicBezTo>
                      <a:pt x="1925" y="10"/>
                      <a:pt x="2562" y="34"/>
                      <a:pt x="2753" y="72"/>
                    </a:cubicBezTo>
                    <a:cubicBezTo>
                      <a:pt x="3039" y="129"/>
                      <a:pt x="3239" y="162"/>
                      <a:pt x="3479" y="144"/>
                    </a:cubicBezTo>
                    <a:cubicBezTo>
                      <a:pt x="3755" y="123"/>
                      <a:pt x="3980" y="24"/>
                      <a:pt x="4037" y="42"/>
                    </a:cubicBezTo>
                    <a:cubicBezTo>
                      <a:pt x="4037" y="632"/>
                      <a:pt x="4037" y="632"/>
                      <a:pt x="4037" y="632"/>
                    </a:cubicBezTo>
                    <a:cubicBezTo>
                      <a:pt x="0" y="632"/>
                      <a:pt x="0" y="632"/>
                      <a:pt x="0" y="632"/>
                    </a:cubicBez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-1772751" y="4409103"/>
                <a:ext cx="5647219" cy="1152633"/>
              </a:xfrm>
              <a:custGeom>
                <a:avLst/>
                <a:gdLst>
                  <a:gd name="T0" fmla="*/ 266 w 1751"/>
                  <a:gd name="T1" fmla="*/ 30 h 356"/>
                  <a:gd name="T2" fmla="*/ 697 w 1751"/>
                  <a:gd name="T3" fmla="*/ 36 h 356"/>
                  <a:gd name="T4" fmla="*/ 1157 w 1751"/>
                  <a:gd name="T5" fmla="*/ 102 h 356"/>
                  <a:gd name="T6" fmla="*/ 1721 w 1751"/>
                  <a:gd name="T7" fmla="*/ 144 h 356"/>
                  <a:gd name="T8" fmla="*/ 1149 w 1751"/>
                  <a:gd name="T9" fmla="*/ 356 h 356"/>
                  <a:gd name="T10" fmla="*/ 0 w 1751"/>
                  <a:gd name="T11" fmla="*/ 356 h 356"/>
                  <a:gd name="T12" fmla="*/ 2 w 1751"/>
                  <a:gd name="T13" fmla="*/ 78 h 356"/>
                  <a:gd name="T14" fmla="*/ 266 w 1751"/>
                  <a:gd name="T15" fmla="*/ 3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1" h="356">
                    <a:moveTo>
                      <a:pt x="266" y="30"/>
                    </a:moveTo>
                    <a:cubicBezTo>
                      <a:pt x="266" y="30"/>
                      <a:pt x="578" y="0"/>
                      <a:pt x="697" y="36"/>
                    </a:cubicBezTo>
                    <a:cubicBezTo>
                      <a:pt x="815" y="72"/>
                      <a:pt x="1105" y="96"/>
                      <a:pt x="1157" y="102"/>
                    </a:cubicBezTo>
                    <a:cubicBezTo>
                      <a:pt x="1209" y="108"/>
                      <a:pt x="1691" y="114"/>
                      <a:pt x="1721" y="144"/>
                    </a:cubicBezTo>
                    <a:cubicBezTo>
                      <a:pt x="1751" y="174"/>
                      <a:pt x="1201" y="356"/>
                      <a:pt x="1149" y="356"/>
                    </a:cubicBezTo>
                    <a:cubicBezTo>
                      <a:pt x="1097" y="356"/>
                      <a:pt x="0" y="356"/>
                      <a:pt x="0" y="356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2" y="78"/>
                      <a:pt x="140" y="36"/>
                      <a:pt x="266" y="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5113037" y="4211314"/>
                <a:ext cx="6132825" cy="1350422"/>
              </a:xfrm>
              <a:custGeom>
                <a:avLst/>
                <a:gdLst>
                  <a:gd name="T0" fmla="*/ 1898 w 1902"/>
                  <a:gd name="T1" fmla="*/ 0 h 417"/>
                  <a:gd name="T2" fmla="*/ 1554 w 1902"/>
                  <a:gd name="T3" fmla="*/ 37 h 417"/>
                  <a:gd name="T4" fmla="*/ 1078 w 1902"/>
                  <a:gd name="T5" fmla="*/ 193 h 417"/>
                  <a:gd name="T6" fmla="*/ 590 w 1902"/>
                  <a:gd name="T7" fmla="*/ 110 h 417"/>
                  <a:gd name="T8" fmla="*/ 68 w 1902"/>
                  <a:gd name="T9" fmla="*/ 132 h 417"/>
                  <a:gd name="T10" fmla="*/ 34 w 1902"/>
                  <a:gd name="T11" fmla="*/ 417 h 417"/>
                  <a:gd name="T12" fmla="*/ 1902 w 1902"/>
                  <a:gd name="T13" fmla="*/ 417 h 417"/>
                  <a:gd name="T14" fmla="*/ 1898 w 1902"/>
                  <a:gd name="T15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2" h="417">
                    <a:moveTo>
                      <a:pt x="1898" y="0"/>
                    </a:moveTo>
                    <a:cubicBezTo>
                      <a:pt x="1898" y="0"/>
                      <a:pt x="1669" y="6"/>
                      <a:pt x="1554" y="37"/>
                    </a:cubicBezTo>
                    <a:cubicBezTo>
                      <a:pt x="1323" y="99"/>
                      <a:pt x="1264" y="239"/>
                      <a:pt x="1078" y="193"/>
                    </a:cubicBezTo>
                    <a:cubicBezTo>
                      <a:pt x="891" y="148"/>
                      <a:pt x="590" y="110"/>
                      <a:pt x="590" y="110"/>
                    </a:cubicBezTo>
                    <a:cubicBezTo>
                      <a:pt x="590" y="110"/>
                      <a:pt x="137" y="91"/>
                      <a:pt x="68" y="132"/>
                    </a:cubicBezTo>
                    <a:cubicBezTo>
                      <a:pt x="0" y="174"/>
                      <a:pt x="34" y="417"/>
                      <a:pt x="34" y="417"/>
                    </a:cubicBezTo>
                    <a:cubicBezTo>
                      <a:pt x="1902" y="417"/>
                      <a:pt x="1902" y="417"/>
                      <a:pt x="1902" y="417"/>
                    </a:cubicBezTo>
                    <a:lnTo>
                      <a:pt x="1898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C2DCE4"/>
                  </a:gs>
                  <a:gs pos="0">
                    <a:srgbClr val="F7FAFB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1442345" y="4748755"/>
                <a:ext cx="4212225" cy="812981"/>
              </a:xfrm>
              <a:custGeom>
                <a:avLst/>
                <a:gdLst>
                  <a:gd name="T0" fmla="*/ 127 w 1306"/>
                  <a:gd name="T1" fmla="*/ 161 h 251"/>
                  <a:gd name="T2" fmla="*/ 373 w 1306"/>
                  <a:gd name="T3" fmla="*/ 59 h 251"/>
                  <a:gd name="T4" fmla="*/ 618 w 1306"/>
                  <a:gd name="T5" fmla="*/ 13 h 251"/>
                  <a:gd name="T6" fmla="*/ 886 w 1306"/>
                  <a:gd name="T7" fmla="*/ 33 h 251"/>
                  <a:gd name="T8" fmla="*/ 1078 w 1306"/>
                  <a:gd name="T9" fmla="*/ 3 h 251"/>
                  <a:gd name="T10" fmla="*/ 1294 w 1306"/>
                  <a:gd name="T11" fmla="*/ 104 h 251"/>
                  <a:gd name="T12" fmla="*/ 1285 w 1306"/>
                  <a:gd name="T13" fmla="*/ 136 h 251"/>
                  <a:gd name="T14" fmla="*/ 1285 w 1306"/>
                  <a:gd name="T15" fmla="*/ 251 h 251"/>
                  <a:gd name="T16" fmla="*/ 0 w 1306"/>
                  <a:gd name="T17" fmla="*/ 251 h 251"/>
                  <a:gd name="T18" fmla="*/ 127 w 1306"/>
                  <a:gd name="T19" fmla="*/ 16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6" h="251">
                    <a:moveTo>
                      <a:pt x="127" y="161"/>
                    </a:moveTo>
                    <a:cubicBezTo>
                      <a:pt x="172" y="137"/>
                      <a:pt x="241" y="101"/>
                      <a:pt x="373" y="59"/>
                    </a:cubicBezTo>
                    <a:cubicBezTo>
                      <a:pt x="505" y="17"/>
                      <a:pt x="559" y="23"/>
                      <a:pt x="618" y="13"/>
                    </a:cubicBezTo>
                    <a:cubicBezTo>
                      <a:pt x="664" y="5"/>
                      <a:pt x="820" y="33"/>
                      <a:pt x="886" y="33"/>
                    </a:cubicBezTo>
                    <a:cubicBezTo>
                      <a:pt x="952" y="33"/>
                      <a:pt x="996" y="4"/>
                      <a:pt x="1078" y="3"/>
                    </a:cubicBezTo>
                    <a:cubicBezTo>
                      <a:pt x="1226" y="0"/>
                      <a:pt x="1258" y="98"/>
                      <a:pt x="1294" y="104"/>
                    </a:cubicBezTo>
                    <a:cubicBezTo>
                      <a:pt x="1294" y="104"/>
                      <a:pt x="1306" y="116"/>
                      <a:pt x="1285" y="136"/>
                    </a:cubicBezTo>
                    <a:cubicBezTo>
                      <a:pt x="1230" y="188"/>
                      <a:pt x="1285" y="251"/>
                      <a:pt x="1285" y="251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0" y="251"/>
                      <a:pt x="92" y="179"/>
                      <a:pt x="127" y="16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8AA7BC"/>
                  </a:gs>
                  <a:gs pos="0">
                    <a:srgbClr val="B7D3DD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7645" y="3217212"/>
            <a:ext cx="16078200" cy="14260348"/>
          </a:xfrm>
          <a:prstGeom prst="rect">
            <a:avLst/>
          </a:prstGeom>
        </p:spPr>
      </p:pic>
      <p:pic>
        <p:nvPicPr>
          <p:cNvPr id="87" name="背景音乐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222277" y="-2533126"/>
            <a:ext cx="609600" cy="6096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230219" y="-174548"/>
            <a:ext cx="3288497" cy="3946196"/>
            <a:chOff x="2230219" y="-174548"/>
            <a:chExt cx="3288497" cy="3946196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0219" y="-174548"/>
              <a:ext cx="3288497" cy="3946196"/>
            </a:xfrm>
            <a:prstGeom prst="rect">
              <a:avLst/>
            </a:prstGeom>
          </p:spPr>
        </p:pic>
        <p:grpSp>
          <p:nvGrpSpPr>
            <p:cNvPr id="3" name="组合 2"/>
            <p:cNvGrpSpPr/>
            <p:nvPr/>
          </p:nvGrpSpPr>
          <p:grpSpPr>
            <a:xfrm>
              <a:off x="3960019" y="3098006"/>
              <a:ext cx="280987" cy="173832"/>
              <a:chOff x="3960019" y="3098006"/>
              <a:chExt cx="280987" cy="173832"/>
            </a:xfrm>
          </p:grpSpPr>
          <p:sp>
            <p:nvSpPr>
              <p:cNvPr id="2" name="任意多边形 1"/>
              <p:cNvSpPr/>
              <p:nvPr/>
            </p:nvSpPr>
            <p:spPr>
              <a:xfrm>
                <a:off x="3960019" y="3098006"/>
                <a:ext cx="280987" cy="173832"/>
              </a:xfrm>
              <a:custGeom>
                <a:avLst/>
                <a:gdLst>
                  <a:gd name="connsiteX0" fmla="*/ 42862 w 276225"/>
                  <a:gd name="connsiteY0" fmla="*/ 173832 h 173832"/>
                  <a:gd name="connsiteX1" fmla="*/ 0 w 276225"/>
                  <a:gd name="connsiteY1" fmla="*/ 107157 h 173832"/>
                  <a:gd name="connsiteX2" fmla="*/ 226219 w 276225"/>
                  <a:gd name="connsiteY2" fmla="*/ 0 h 173832"/>
                  <a:gd name="connsiteX3" fmla="*/ 276225 w 276225"/>
                  <a:gd name="connsiteY3" fmla="*/ 88107 h 173832"/>
                  <a:gd name="connsiteX4" fmla="*/ 42862 w 276225"/>
                  <a:gd name="connsiteY4" fmla="*/ 173832 h 173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225" h="173832">
                    <a:moveTo>
                      <a:pt x="42862" y="173832"/>
                    </a:moveTo>
                    <a:lnTo>
                      <a:pt x="0" y="107157"/>
                    </a:lnTo>
                    <a:lnTo>
                      <a:pt x="226219" y="0"/>
                    </a:lnTo>
                    <a:lnTo>
                      <a:pt x="276225" y="88107"/>
                    </a:lnTo>
                    <a:lnTo>
                      <a:pt x="42862" y="1738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0" name="Group 44"/>
              <p:cNvGrpSpPr>
                <a:grpSpLocks noChangeAspect="1"/>
              </p:cNvGrpSpPr>
              <p:nvPr/>
            </p:nvGrpSpPr>
            <p:grpSpPr bwMode="auto">
              <a:xfrm rot="20173575">
                <a:off x="3991827" y="3163525"/>
                <a:ext cx="204249" cy="56494"/>
                <a:chOff x="-3745" y="71"/>
                <a:chExt cx="13256" cy="3665"/>
              </a:xfrm>
              <a:solidFill>
                <a:srgbClr val="C00000"/>
              </a:solidFill>
            </p:grpSpPr>
            <p:sp>
              <p:nvSpPr>
                <p:cNvPr id="71" name="Freeform 45"/>
                <p:cNvSpPr>
                  <a:spLocks noEditPoints="1"/>
                </p:cNvSpPr>
                <p:nvPr/>
              </p:nvSpPr>
              <p:spPr bwMode="auto">
                <a:xfrm>
                  <a:off x="548" y="2514"/>
                  <a:ext cx="940" cy="940"/>
                </a:xfrm>
                <a:custGeom>
                  <a:avLst/>
                  <a:gdLst>
                    <a:gd name="T0" fmla="*/ 0 w 394"/>
                    <a:gd name="T1" fmla="*/ 0 h 392"/>
                    <a:gd name="T2" fmla="*/ 8999 w 394"/>
                    <a:gd name="T3" fmla="*/ 0 h 392"/>
                    <a:gd name="T4" fmla="*/ 10354 w 394"/>
                    <a:gd name="T5" fmla="*/ 288 h 392"/>
                    <a:gd name="T6" fmla="*/ 11476 w 394"/>
                    <a:gd name="T7" fmla="*/ 1036 h 392"/>
                    <a:gd name="T8" fmla="*/ 12237 w 394"/>
                    <a:gd name="T9" fmla="*/ 2144 h 392"/>
                    <a:gd name="T10" fmla="*/ 12523 w 394"/>
                    <a:gd name="T11" fmla="*/ 3491 h 392"/>
                    <a:gd name="T12" fmla="*/ 12237 w 394"/>
                    <a:gd name="T13" fmla="*/ 4875 h 392"/>
                    <a:gd name="T14" fmla="*/ 11476 w 394"/>
                    <a:gd name="T15" fmla="*/ 6002 h 392"/>
                    <a:gd name="T16" fmla="*/ 10354 w 394"/>
                    <a:gd name="T17" fmla="*/ 6762 h 392"/>
                    <a:gd name="T18" fmla="*/ 8999 w 394"/>
                    <a:gd name="T19" fmla="*/ 7021 h 392"/>
                    <a:gd name="T20" fmla="*/ 8999 w 394"/>
                    <a:gd name="T21" fmla="*/ 7021 h 392"/>
                    <a:gd name="T22" fmla="*/ 12523 w 394"/>
                    <a:gd name="T23" fmla="*/ 12575 h 392"/>
                    <a:gd name="T24" fmla="*/ 11941 w 394"/>
                    <a:gd name="T25" fmla="*/ 12575 h 392"/>
                    <a:gd name="T26" fmla="*/ 8391 w 394"/>
                    <a:gd name="T27" fmla="*/ 7021 h 392"/>
                    <a:gd name="T28" fmla="*/ 472 w 394"/>
                    <a:gd name="T29" fmla="*/ 7021 h 392"/>
                    <a:gd name="T30" fmla="*/ 472 w 394"/>
                    <a:gd name="T31" fmla="*/ 12575 h 392"/>
                    <a:gd name="T32" fmla="*/ 0 w 394"/>
                    <a:gd name="T33" fmla="*/ 12575 h 392"/>
                    <a:gd name="T34" fmla="*/ 0 w 394"/>
                    <a:gd name="T35" fmla="*/ 0 h 392"/>
                    <a:gd name="T36" fmla="*/ 10166 w 394"/>
                    <a:gd name="T37" fmla="*/ 6290 h 392"/>
                    <a:gd name="T38" fmla="*/ 11123 w 394"/>
                    <a:gd name="T39" fmla="*/ 5652 h 392"/>
                    <a:gd name="T40" fmla="*/ 11755 w 394"/>
                    <a:gd name="T41" fmla="*/ 4686 h 392"/>
                    <a:gd name="T42" fmla="*/ 12010 w 394"/>
                    <a:gd name="T43" fmla="*/ 3491 h 392"/>
                    <a:gd name="T44" fmla="*/ 11755 w 394"/>
                    <a:gd name="T45" fmla="*/ 2336 h 392"/>
                    <a:gd name="T46" fmla="*/ 11123 w 394"/>
                    <a:gd name="T47" fmla="*/ 1386 h 392"/>
                    <a:gd name="T48" fmla="*/ 10166 w 394"/>
                    <a:gd name="T49" fmla="*/ 736 h 392"/>
                    <a:gd name="T50" fmla="*/ 8999 w 394"/>
                    <a:gd name="T51" fmla="*/ 518 h 392"/>
                    <a:gd name="T52" fmla="*/ 472 w 394"/>
                    <a:gd name="T53" fmla="*/ 518 h 392"/>
                    <a:gd name="T54" fmla="*/ 472 w 394"/>
                    <a:gd name="T55" fmla="*/ 6549 h 392"/>
                    <a:gd name="T56" fmla="*/ 8999 w 394"/>
                    <a:gd name="T57" fmla="*/ 6549 h 392"/>
                    <a:gd name="T58" fmla="*/ 10166 w 394"/>
                    <a:gd name="T59" fmla="*/ 6290 h 39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394" h="392">
                      <a:moveTo>
                        <a:pt x="0" y="0"/>
                      </a:moveTo>
                      <a:cubicBezTo>
                        <a:pt x="283" y="0"/>
                        <a:pt x="283" y="0"/>
                        <a:pt x="283" y="0"/>
                      </a:cubicBezTo>
                      <a:cubicBezTo>
                        <a:pt x="299" y="0"/>
                        <a:pt x="313" y="3"/>
                        <a:pt x="326" y="9"/>
                      </a:cubicBezTo>
                      <a:cubicBezTo>
                        <a:pt x="340" y="14"/>
                        <a:pt x="351" y="22"/>
                        <a:pt x="361" y="32"/>
                      </a:cubicBezTo>
                      <a:cubicBezTo>
                        <a:pt x="371" y="42"/>
                        <a:pt x="379" y="53"/>
                        <a:pt x="385" y="67"/>
                      </a:cubicBezTo>
                      <a:cubicBezTo>
                        <a:pt x="391" y="80"/>
                        <a:pt x="394" y="94"/>
                        <a:pt x="394" y="109"/>
                      </a:cubicBezTo>
                      <a:cubicBezTo>
                        <a:pt x="394" y="125"/>
                        <a:pt x="391" y="139"/>
                        <a:pt x="385" y="152"/>
                      </a:cubicBezTo>
                      <a:cubicBezTo>
                        <a:pt x="379" y="166"/>
                        <a:pt x="371" y="177"/>
                        <a:pt x="361" y="187"/>
                      </a:cubicBezTo>
                      <a:cubicBezTo>
                        <a:pt x="351" y="197"/>
                        <a:pt x="340" y="205"/>
                        <a:pt x="326" y="211"/>
                      </a:cubicBezTo>
                      <a:cubicBezTo>
                        <a:pt x="313" y="217"/>
                        <a:pt x="299" y="219"/>
                        <a:pt x="283" y="219"/>
                      </a:cubicBezTo>
                      <a:cubicBezTo>
                        <a:pt x="283" y="219"/>
                        <a:pt x="283" y="219"/>
                        <a:pt x="283" y="219"/>
                      </a:cubicBezTo>
                      <a:cubicBezTo>
                        <a:pt x="394" y="392"/>
                        <a:pt x="394" y="392"/>
                        <a:pt x="394" y="392"/>
                      </a:cubicBezTo>
                      <a:cubicBezTo>
                        <a:pt x="376" y="392"/>
                        <a:pt x="376" y="392"/>
                        <a:pt x="376" y="392"/>
                      </a:cubicBezTo>
                      <a:cubicBezTo>
                        <a:pt x="264" y="219"/>
                        <a:pt x="264" y="219"/>
                        <a:pt x="264" y="219"/>
                      </a:cubicBezTo>
                      <a:cubicBezTo>
                        <a:pt x="15" y="219"/>
                        <a:pt x="15" y="219"/>
                        <a:pt x="15" y="219"/>
                      </a:cubicBezTo>
                      <a:cubicBezTo>
                        <a:pt x="15" y="392"/>
                        <a:pt x="15" y="392"/>
                        <a:pt x="15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320" y="196"/>
                      </a:moveTo>
                      <a:cubicBezTo>
                        <a:pt x="331" y="191"/>
                        <a:pt x="341" y="185"/>
                        <a:pt x="350" y="176"/>
                      </a:cubicBezTo>
                      <a:cubicBezTo>
                        <a:pt x="358" y="167"/>
                        <a:pt x="365" y="157"/>
                        <a:pt x="370" y="146"/>
                      </a:cubicBezTo>
                      <a:cubicBezTo>
                        <a:pt x="375" y="135"/>
                        <a:pt x="378" y="122"/>
                        <a:pt x="378" y="109"/>
                      </a:cubicBezTo>
                      <a:cubicBezTo>
                        <a:pt x="378" y="96"/>
                        <a:pt x="375" y="84"/>
                        <a:pt x="370" y="73"/>
                      </a:cubicBezTo>
                      <a:cubicBezTo>
                        <a:pt x="365" y="61"/>
                        <a:pt x="358" y="51"/>
                        <a:pt x="350" y="43"/>
                      </a:cubicBezTo>
                      <a:cubicBezTo>
                        <a:pt x="341" y="35"/>
                        <a:pt x="331" y="28"/>
                        <a:pt x="320" y="23"/>
                      </a:cubicBezTo>
                      <a:cubicBezTo>
                        <a:pt x="308" y="18"/>
                        <a:pt x="296" y="16"/>
                        <a:pt x="283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204"/>
                        <a:pt x="15" y="204"/>
                        <a:pt x="15" y="204"/>
                      </a:cubicBezTo>
                      <a:cubicBezTo>
                        <a:pt x="283" y="204"/>
                        <a:pt x="283" y="204"/>
                        <a:pt x="283" y="204"/>
                      </a:cubicBezTo>
                      <a:cubicBezTo>
                        <a:pt x="296" y="204"/>
                        <a:pt x="308" y="201"/>
                        <a:pt x="320" y="1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" name="Freeform 46"/>
                <p:cNvSpPr>
                  <a:spLocks noEditPoints="1"/>
                </p:cNvSpPr>
                <p:nvPr/>
              </p:nvSpPr>
              <p:spPr bwMode="auto">
                <a:xfrm>
                  <a:off x="1520" y="2514"/>
                  <a:ext cx="940" cy="940"/>
                </a:xfrm>
                <a:custGeom>
                  <a:avLst/>
                  <a:gdLst>
                    <a:gd name="T0" fmla="*/ 954 w 926"/>
                    <a:gd name="T1" fmla="*/ 954 h 926"/>
                    <a:gd name="T2" fmla="*/ 910 w 926"/>
                    <a:gd name="T3" fmla="*/ 954 h 926"/>
                    <a:gd name="T4" fmla="*/ 874 w 926"/>
                    <a:gd name="T5" fmla="*/ 876 h 926"/>
                    <a:gd name="T6" fmla="*/ 77 w 926"/>
                    <a:gd name="T7" fmla="*/ 876 h 926"/>
                    <a:gd name="T8" fmla="*/ 42 w 926"/>
                    <a:gd name="T9" fmla="*/ 954 h 926"/>
                    <a:gd name="T10" fmla="*/ 0 w 926"/>
                    <a:gd name="T11" fmla="*/ 954 h 926"/>
                    <a:gd name="T12" fmla="*/ 451 w 926"/>
                    <a:gd name="T13" fmla="*/ 0 h 926"/>
                    <a:gd name="T14" fmla="*/ 488 w 926"/>
                    <a:gd name="T15" fmla="*/ 0 h 926"/>
                    <a:gd name="T16" fmla="*/ 954 w 926"/>
                    <a:gd name="T17" fmla="*/ 954 h 926"/>
                    <a:gd name="T18" fmla="*/ 96 w 926"/>
                    <a:gd name="T19" fmla="*/ 840 h 926"/>
                    <a:gd name="T20" fmla="*/ 855 w 926"/>
                    <a:gd name="T21" fmla="*/ 840 h 926"/>
                    <a:gd name="T22" fmla="*/ 469 w 926"/>
                    <a:gd name="T23" fmla="*/ 49 h 926"/>
                    <a:gd name="T24" fmla="*/ 96 w 926"/>
                    <a:gd name="T25" fmla="*/ 840 h 9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26" h="926">
                      <a:moveTo>
                        <a:pt x="926" y="926"/>
                      </a:moveTo>
                      <a:lnTo>
                        <a:pt x="883" y="926"/>
                      </a:lnTo>
                      <a:lnTo>
                        <a:pt x="848" y="850"/>
                      </a:lnTo>
                      <a:lnTo>
                        <a:pt x="75" y="850"/>
                      </a:lnTo>
                      <a:lnTo>
                        <a:pt x="40" y="926"/>
                      </a:lnTo>
                      <a:lnTo>
                        <a:pt x="0" y="926"/>
                      </a:lnTo>
                      <a:lnTo>
                        <a:pt x="437" y="0"/>
                      </a:lnTo>
                      <a:lnTo>
                        <a:pt x="474" y="0"/>
                      </a:lnTo>
                      <a:lnTo>
                        <a:pt x="926" y="926"/>
                      </a:lnTo>
                      <a:close/>
                      <a:moveTo>
                        <a:pt x="94" y="815"/>
                      </a:moveTo>
                      <a:lnTo>
                        <a:pt x="829" y="815"/>
                      </a:lnTo>
                      <a:lnTo>
                        <a:pt x="455" y="47"/>
                      </a:lnTo>
                      <a:lnTo>
                        <a:pt x="94" y="8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" name="Freeform 47"/>
                <p:cNvSpPr>
                  <a:spLocks noEditPoints="1"/>
                </p:cNvSpPr>
                <p:nvPr/>
              </p:nvSpPr>
              <p:spPr bwMode="auto">
                <a:xfrm>
                  <a:off x="2491" y="2514"/>
                  <a:ext cx="940" cy="940"/>
                </a:xfrm>
                <a:custGeom>
                  <a:avLst/>
                  <a:gdLst>
                    <a:gd name="T0" fmla="*/ 0 w 394"/>
                    <a:gd name="T1" fmla="*/ 0 h 392"/>
                    <a:gd name="T2" fmla="*/ 8999 w 394"/>
                    <a:gd name="T3" fmla="*/ 0 h 392"/>
                    <a:gd name="T4" fmla="*/ 10371 w 394"/>
                    <a:gd name="T5" fmla="*/ 288 h 392"/>
                    <a:gd name="T6" fmla="*/ 11476 w 394"/>
                    <a:gd name="T7" fmla="*/ 1036 h 392"/>
                    <a:gd name="T8" fmla="*/ 12215 w 394"/>
                    <a:gd name="T9" fmla="*/ 2144 h 392"/>
                    <a:gd name="T10" fmla="*/ 12494 w 394"/>
                    <a:gd name="T11" fmla="*/ 3491 h 392"/>
                    <a:gd name="T12" fmla="*/ 12215 w 394"/>
                    <a:gd name="T13" fmla="*/ 4875 h 392"/>
                    <a:gd name="T14" fmla="*/ 11476 w 394"/>
                    <a:gd name="T15" fmla="*/ 6002 h 392"/>
                    <a:gd name="T16" fmla="*/ 10371 w 394"/>
                    <a:gd name="T17" fmla="*/ 6762 h 392"/>
                    <a:gd name="T18" fmla="*/ 8999 w 394"/>
                    <a:gd name="T19" fmla="*/ 7021 h 392"/>
                    <a:gd name="T20" fmla="*/ 513 w 394"/>
                    <a:gd name="T21" fmla="*/ 7021 h 392"/>
                    <a:gd name="T22" fmla="*/ 513 w 394"/>
                    <a:gd name="T23" fmla="*/ 12575 h 392"/>
                    <a:gd name="T24" fmla="*/ 0 w 394"/>
                    <a:gd name="T25" fmla="*/ 12575 h 392"/>
                    <a:gd name="T26" fmla="*/ 0 w 394"/>
                    <a:gd name="T27" fmla="*/ 0 h 392"/>
                    <a:gd name="T28" fmla="*/ 8999 w 394"/>
                    <a:gd name="T29" fmla="*/ 6549 h 392"/>
                    <a:gd name="T30" fmla="*/ 10142 w 394"/>
                    <a:gd name="T31" fmla="*/ 6290 h 392"/>
                    <a:gd name="T32" fmla="*/ 11099 w 394"/>
                    <a:gd name="T33" fmla="*/ 5652 h 392"/>
                    <a:gd name="T34" fmla="*/ 11771 w 394"/>
                    <a:gd name="T35" fmla="*/ 4686 h 392"/>
                    <a:gd name="T36" fmla="*/ 11981 w 394"/>
                    <a:gd name="T37" fmla="*/ 3491 h 392"/>
                    <a:gd name="T38" fmla="*/ 11771 w 394"/>
                    <a:gd name="T39" fmla="*/ 2336 h 392"/>
                    <a:gd name="T40" fmla="*/ 11099 w 394"/>
                    <a:gd name="T41" fmla="*/ 1386 h 392"/>
                    <a:gd name="T42" fmla="*/ 10142 w 394"/>
                    <a:gd name="T43" fmla="*/ 736 h 392"/>
                    <a:gd name="T44" fmla="*/ 8999 w 394"/>
                    <a:gd name="T45" fmla="*/ 518 h 392"/>
                    <a:gd name="T46" fmla="*/ 513 w 394"/>
                    <a:gd name="T47" fmla="*/ 518 h 392"/>
                    <a:gd name="T48" fmla="*/ 513 w 394"/>
                    <a:gd name="T49" fmla="*/ 6549 h 392"/>
                    <a:gd name="T50" fmla="*/ 8999 w 394"/>
                    <a:gd name="T51" fmla="*/ 6549 h 39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94" h="392">
                      <a:moveTo>
                        <a:pt x="0" y="0"/>
                      </a:moveTo>
                      <a:cubicBezTo>
                        <a:pt x="284" y="0"/>
                        <a:pt x="284" y="0"/>
                        <a:pt x="284" y="0"/>
                      </a:cubicBezTo>
                      <a:cubicBezTo>
                        <a:pt x="299" y="0"/>
                        <a:pt x="313" y="3"/>
                        <a:pt x="327" y="9"/>
                      </a:cubicBezTo>
                      <a:cubicBezTo>
                        <a:pt x="340" y="14"/>
                        <a:pt x="352" y="22"/>
                        <a:pt x="362" y="32"/>
                      </a:cubicBezTo>
                      <a:cubicBezTo>
                        <a:pt x="372" y="42"/>
                        <a:pt x="380" y="53"/>
                        <a:pt x="385" y="67"/>
                      </a:cubicBezTo>
                      <a:cubicBezTo>
                        <a:pt x="391" y="80"/>
                        <a:pt x="394" y="94"/>
                        <a:pt x="394" y="109"/>
                      </a:cubicBezTo>
                      <a:cubicBezTo>
                        <a:pt x="394" y="125"/>
                        <a:pt x="391" y="139"/>
                        <a:pt x="385" y="152"/>
                      </a:cubicBezTo>
                      <a:cubicBezTo>
                        <a:pt x="380" y="166"/>
                        <a:pt x="372" y="177"/>
                        <a:pt x="362" y="187"/>
                      </a:cubicBezTo>
                      <a:cubicBezTo>
                        <a:pt x="352" y="197"/>
                        <a:pt x="340" y="205"/>
                        <a:pt x="327" y="211"/>
                      </a:cubicBezTo>
                      <a:cubicBezTo>
                        <a:pt x="313" y="217"/>
                        <a:pt x="299" y="219"/>
                        <a:pt x="284" y="219"/>
                      </a:cubicBezTo>
                      <a:cubicBezTo>
                        <a:pt x="16" y="219"/>
                        <a:pt x="16" y="219"/>
                        <a:pt x="16" y="219"/>
                      </a:cubicBezTo>
                      <a:cubicBezTo>
                        <a:pt x="16" y="392"/>
                        <a:pt x="16" y="392"/>
                        <a:pt x="16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284" y="204"/>
                      </a:moveTo>
                      <a:cubicBezTo>
                        <a:pt x="297" y="204"/>
                        <a:pt x="309" y="201"/>
                        <a:pt x="320" y="196"/>
                      </a:cubicBezTo>
                      <a:cubicBezTo>
                        <a:pt x="332" y="191"/>
                        <a:pt x="342" y="185"/>
                        <a:pt x="350" y="176"/>
                      </a:cubicBezTo>
                      <a:cubicBezTo>
                        <a:pt x="359" y="167"/>
                        <a:pt x="366" y="157"/>
                        <a:pt x="371" y="146"/>
                      </a:cubicBezTo>
                      <a:cubicBezTo>
                        <a:pt x="376" y="135"/>
                        <a:pt x="378" y="122"/>
                        <a:pt x="378" y="109"/>
                      </a:cubicBezTo>
                      <a:cubicBezTo>
                        <a:pt x="378" y="96"/>
                        <a:pt x="376" y="84"/>
                        <a:pt x="371" y="73"/>
                      </a:cubicBezTo>
                      <a:cubicBezTo>
                        <a:pt x="366" y="61"/>
                        <a:pt x="359" y="51"/>
                        <a:pt x="350" y="43"/>
                      </a:cubicBezTo>
                      <a:cubicBezTo>
                        <a:pt x="342" y="35"/>
                        <a:pt x="332" y="28"/>
                        <a:pt x="320" y="23"/>
                      </a:cubicBezTo>
                      <a:cubicBezTo>
                        <a:pt x="309" y="18"/>
                        <a:pt x="297" y="16"/>
                        <a:pt x="284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204"/>
                        <a:pt x="16" y="204"/>
                        <a:pt x="16" y="204"/>
                      </a:cubicBezTo>
                      <a:lnTo>
                        <a:pt x="284" y="2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" name="Rectangle 48"/>
                <p:cNvSpPr>
                  <a:spLocks noChangeArrowheads="1"/>
                </p:cNvSpPr>
                <p:nvPr/>
              </p:nvSpPr>
              <p:spPr bwMode="auto">
                <a:xfrm>
                  <a:off x="3463" y="2514"/>
                  <a:ext cx="63" cy="94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78" name="Freeform 49"/>
                <p:cNvSpPr>
                  <a:spLocks noEditPoints="1"/>
                </p:cNvSpPr>
                <p:nvPr/>
              </p:nvSpPr>
              <p:spPr bwMode="auto">
                <a:xfrm>
                  <a:off x="3588" y="2514"/>
                  <a:ext cx="940" cy="940"/>
                </a:xfrm>
                <a:custGeom>
                  <a:avLst/>
                  <a:gdLst>
                    <a:gd name="T0" fmla="*/ 0 w 393"/>
                    <a:gd name="T1" fmla="*/ 0 h 392"/>
                    <a:gd name="T2" fmla="*/ 6281 w 393"/>
                    <a:gd name="T3" fmla="*/ 0 h 392"/>
                    <a:gd name="T4" fmla="*/ 8742 w 393"/>
                    <a:gd name="T5" fmla="*/ 477 h 392"/>
                    <a:gd name="T6" fmla="*/ 10716 w 393"/>
                    <a:gd name="T7" fmla="*/ 1834 h 392"/>
                    <a:gd name="T8" fmla="*/ 12065 w 393"/>
                    <a:gd name="T9" fmla="*/ 3818 h 392"/>
                    <a:gd name="T10" fmla="*/ 12536 w 393"/>
                    <a:gd name="T11" fmla="*/ 6261 h 392"/>
                    <a:gd name="T12" fmla="*/ 12065 w 393"/>
                    <a:gd name="T13" fmla="*/ 8736 h 392"/>
                    <a:gd name="T14" fmla="*/ 10716 w 393"/>
                    <a:gd name="T15" fmla="*/ 10719 h 392"/>
                    <a:gd name="T16" fmla="*/ 8742 w 393"/>
                    <a:gd name="T17" fmla="*/ 12064 h 392"/>
                    <a:gd name="T18" fmla="*/ 6281 w 393"/>
                    <a:gd name="T19" fmla="*/ 12575 h 392"/>
                    <a:gd name="T20" fmla="*/ 0 w 393"/>
                    <a:gd name="T21" fmla="*/ 12575 h 392"/>
                    <a:gd name="T22" fmla="*/ 0 w 393"/>
                    <a:gd name="T23" fmla="*/ 0 h 392"/>
                    <a:gd name="T24" fmla="*/ 6281 w 393"/>
                    <a:gd name="T25" fmla="*/ 12064 h 392"/>
                    <a:gd name="T26" fmla="*/ 8553 w 393"/>
                    <a:gd name="T27" fmla="*/ 11616 h 392"/>
                    <a:gd name="T28" fmla="*/ 10362 w 393"/>
                    <a:gd name="T29" fmla="*/ 10362 h 392"/>
                    <a:gd name="T30" fmla="*/ 11620 w 393"/>
                    <a:gd name="T31" fmla="*/ 8527 h 392"/>
                    <a:gd name="T32" fmla="*/ 12065 w 393"/>
                    <a:gd name="T33" fmla="*/ 6261 h 392"/>
                    <a:gd name="T34" fmla="*/ 11620 w 393"/>
                    <a:gd name="T35" fmla="*/ 4007 h 392"/>
                    <a:gd name="T36" fmla="*/ 10362 w 393"/>
                    <a:gd name="T37" fmla="*/ 2185 h 392"/>
                    <a:gd name="T38" fmla="*/ 8553 w 393"/>
                    <a:gd name="T39" fmla="*/ 966 h 392"/>
                    <a:gd name="T40" fmla="*/ 6281 w 393"/>
                    <a:gd name="T41" fmla="*/ 518 h 392"/>
                    <a:gd name="T42" fmla="*/ 514 w 393"/>
                    <a:gd name="T43" fmla="*/ 518 h 392"/>
                    <a:gd name="T44" fmla="*/ 514 w 393"/>
                    <a:gd name="T45" fmla="*/ 12064 h 392"/>
                    <a:gd name="T46" fmla="*/ 6281 w 393"/>
                    <a:gd name="T47" fmla="*/ 12064 h 39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3" h="392">
                      <a:moveTo>
                        <a:pt x="0" y="0"/>
                      </a:moveTo>
                      <a:cubicBezTo>
                        <a:pt x="197" y="0"/>
                        <a:pt x="197" y="0"/>
                        <a:pt x="197" y="0"/>
                      </a:cubicBezTo>
                      <a:cubicBezTo>
                        <a:pt x="224" y="0"/>
                        <a:pt x="250" y="5"/>
                        <a:pt x="274" y="15"/>
                      </a:cubicBezTo>
                      <a:cubicBezTo>
                        <a:pt x="297" y="25"/>
                        <a:pt x="318" y="39"/>
                        <a:pt x="336" y="57"/>
                      </a:cubicBezTo>
                      <a:cubicBezTo>
                        <a:pt x="354" y="75"/>
                        <a:pt x="368" y="95"/>
                        <a:pt x="378" y="119"/>
                      </a:cubicBezTo>
                      <a:cubicBezTo>
                        <a:pt x="388" y="143"/>
                        <a:pt x="393" y="168"/>
                        <a:pt x="393" y="195"/>
                      </a:cubicBezTo>
                      <a:cubicBezTo>
                        <a:pt x="393" y="223"/>
                        <a:pt x="388" y="248"/>
                        <a:pt x="378" y="272"/>
                      </a:cubicBezTo>
                      <a:cubicBezTo>
                        <a:pt x="368" y="296"/>
                        <a:pt x="354" y="316"/>
                        <a:pt x="336" y="334"/>
                      </a:cubicBezTo>
                      <a:cubicBezTo>
                        <a:pt x="318" y="352"/>
                        <a:pt x="297" y="366"/>
                        <a:pt x="274" y="376"/>
                      </a:cubicBezTo>
                      <a:cubicBezTo>
                        <a:pt x="250" y="387"/>
                        <a:pt x="224" y="392"/>
                        <a:pt x="197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197" y="376"/>
                      </a:moveTo>
                      <a:cubicBezTo>
                        <a:pt x="222" y="376"/>
                        <a:pt x="246" y="371"/>
                        <a:pt x="268" y="362"/>
                      </a:cubicBezTo>
                      <a:cubicBezTo>
                        <a:pt x="290" y="353"/>
                        <a:pt x="309" y="340"/>
                        <a:pt x="325" y="323"/>
                      </a:cubicBezTo>
                      <a:cubicBezTo>
                        <a:pt x="341" y="307"/>
                        <a:pt x="354" y="288"/>
                        <a:pt x="364" y="266"/>
                      </a:cubicBezTo>
                      <a:cubicBezTo>
                        <a:pt x="373" y="244"/>
                        <a:pt x="378" y="221"/>
                        <a:pt x="378" y="195"/>
                      </a:cubicBezTo>
                      <a:cubicBezTo>
                        <a:pt x="378" y="170"/>
                        <a:pt x="373" y="147"/>
                        <a:pt x="364" y="125"/>
                      </a:cubicBezTo>
                      <a:cubicBezTo>
                        <a:pt x="354" y="103"/>
                        <a:pt x="341" y="84"/>
                        <a:pt x="325" y="68"/>
                      </a:cubicBezTo>
                      <a:cubicBezTo>
                        <a:pt x="309" y="52"/>
                        <a:pt x="290" y="39"/>
                        <a:pt x="268" y="30"/>
                      </a:cubicBezTo>
                      <a:cubicBezTo>
                        <a:pt x="246" y="20"/>
                        <a:pt x="222" y="16"/>
                        <a:pt x="197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376"/>
                        <a:pt x="16" y="376"/>
                        <a:pt x="16" y="376"/>
                      </a:cubicBezTo>
                      <a:lnTo>
                        <a:pt x="197" y="3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9" name="Freeform 50"/>
                <p:cNvSpPr>
                  <a:spLocks/>
                </p:cNvSpPr>
                <p:nvPr/>
              </p:nvSpPr>
              <p:spPr bwMode="auto">
                <a:xfrm>
                  <a:off x="4591" y="2514"/>
                  <a:ext cx="909" cy="940"/>
                </a:xfrm>
                <a:custGeom>
                  <a:avLst/>
                  <a:gdLst>
                    <a:gd name="T0" fmla="*/ 0 w 928"/>
                    <a:gd name="T1" fmla="*/ 0 h 926"/>
                    <a:gd name="T2" fmla="*/ 890 w 928"/>
                    <a:gd name="T3" fmla="*/ 0 h 926"/>
                    <a:gd name="T4" fmla="*/ 890 w 928"/>
                    <a:gd name="T5" fmla="*/ 39 h 926"/>
                    <a:gd name="T6" fmla="*/ 33 w 928"/>
                    <a:gd name="T7" fmla="*/ 39 h 926"/>
                    <a:gd name="T8" fmla="*/ 33 w 928"/>
                    <a:gd name="T9" fmla="*/ 458 h 926"/>
                    <a:gd name="T10" fmla="*/ 872 w 928"/>
                    <a:gd name="T11" fmla="*/ 458 h 926"/>
                    <a:gd name="T12" fmla="*/ 872 w 928"/>
                    <a:gd name="T13" fmla="*/ 496 h 926"/>
                    <a:gd name="T14" fmla="*/ 33 w 928"/>
                    <a:gd name="T15" fmla="*/ 496 h 926"/>
                    <a:gd name="T16" fmla="*/ 33 w 928"/>
                    <a:gd name="T17" fmla="*/ 915 h 926"/>
                    <a:gd name="T18" fmla="*/ 890 w 928"/>
                    <a:gd name="T19" fmla="*/ 915 h 926"/>
                    <a:gd name="T20" fmla="*/ 890 w 928"/>
                    <a:gd name="T21" fmla="*/ 954 h 926"/>
                    <a:gd name="T22" fmla="*/ 0 w 928"/>
                    <a:gd name="T23" fmla="*/ 954 h 926"/>
                    <a:gd name="T24" fmla="*/ 0 w 928"/>
                    <a:gd name="T25" fmla="*/ 0 h 9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28" h="926">
                      <a:moveTo>
                        <a:pt x="0" y="0"/>
                      </a:moveTo>
                      <a:lnTo>
                        <a:pt x="928" y="0"/>
                      </a:lnTo>
                      <a:lnTo>
                        <a:pt x="928" y="37"/>
                      </a:lnTo>
                      <a:lnTo>
                        <a:pt x="35" y="37"/>
                      </a:lnTo>
                      <a:lnTo>
                        <a:pt x="35" y="444"/>
                      </a:lnTo>
                      <a:lnTo>
                        <a:pt x="909" y="444"/>
                      </a:lnTo>
                      <a:lnTo>
                        <a:pt x="909" y="482"/>
                      </a:lnTo>
                      <a:lnTo>
                        <a:pt x="35" y="482"/>
                      </a:lnTo>
                      <a:lnTo>
                        <a:pt x="35" y="888"/>
                      </a:lnTo>
                      <a:lnTo>
                        <a:pt x="928" y="888"/>
                      </a:lnTo>
                      <a:lnTo>
                        <a:pt x="928" y="926"/>
                      </a:lnTo>
                      <a:lnTo>
                        <a:pt x="0" y="9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0" name="Freeform 51"/>
                <p:cNvSpPr>
                  <a:spLocks/>
                </p:cNvSpPr>
                <p:nvPr/>
              </p:nvSpPr>
              <p:spPr bwMode="auto">
                <a:xfrm>
                  <a:off x="5531" y="2514"/>
                  <a:ext cx="1818" cy="940"/>
                </a:xfrm>
                <a:custGeom>
                  <a:avLst/>
                  <a:gdLst>
                    <a:gd name="T0" fmla="*/ 23452 w 770"/>
                    <a:gd name="T1" fmla="*/ 6305 h 393"/>
                    <a:gd name="T2" fmla="*/ 23018 w 770"/>
                    <a:gd name="T3" fmla="*/ 4057 h 393"/>
                    <a:gd name="T4" fmla="*/ 21807 w 770"/>
                    <a:gd name="T5" fmla="*/ 2203 h 393"/>
                    <a:gd name="T6" fmla="*/ 20029 w 770"/>
                    <a:gd name="T7" fmla="*/ 990 h 393"/>
                    <a:gd name="T8" fmla="*/ 17854 w 770"/>
                    <a:gd name="T9" fmla="*/ 543 h 393"/>
                    <a:gd name="T10" fmla="*/ 15932 w 770"/>
                    <a:gd name="T11" fmla="*/ 892 h 393"/>
                    <a:gd name="T12" fmla="*/ 14249 w 770"/>
                    <a:gd name="T13" fmla="*/ 2014 h 393"/>
                    <a:gd name="T14" fmla="*/ 13000 w 770"/>
                    <a:gd name="T15" fmla="*/ 3798 h 393"/>
                    <a:gd name="T16" fmla="*/ 12315 w 770"/>
                    <a:gd name="T17" fmla="*/ 6305 h 393"/>
                    <a:gd name="T18" fmla="*/ 11600 w 770"/>
                    <a:gd name="T19" fmla="*/ 8953 h 393"/>
                    <a:gd name="T20" fmla="*/ 10296 w 770"/>
                    <a:gd name="T21" fmla="*/ 10897 h 393"/>
                    <a:gd name="T22" fmla="*/ 8429 w 770"/>
                    <a:gd name="T23" fmla="*/ 12146 h 393"/>
                    <a:gd name="T24" fmla="*/ 6099 w 770"/>
                    <a:gd name="T25" fmla="*/ 12564 h 393"/>
                    <a:gd name="T26" fmla="*/ 3702 w 770"/>
                    <a:gd name="T27" fmla="*/ 12048 h 393"/>
                    <a:gd name="T28" fmla="*/ 1778 w 770"/>
                    <a:gd name="T29" fmla="*/ 10711 h 393"/>
                    <a:gd name="T30" fmla="*/ 463 w 770"/>
                    <a:gd name="T31" fmla="*/ 8725 h 393"/>
                    <a:gd name="T32" fmla="*/ 0 w 770"/>
                    <a:gd name="T33" fmla="*/ 6259 h 393"/>
                    <a:gd name="T34" fmla="*/ 463 w 770"/>
                    <a:gd name="T35" fmla="*/ 3839 h 393"/>
                    <a:gd name="T36" fmla="*/ 1778 w 770"/>
                    <a:gd name="T37" fmla="*/ 1825 h 393"/>
                    <a:gd name="T38" fmla="*/ 3702 w 770"/>
                    <a:gd name="T39" fmla="*/ 476 h 393"/>
                    <a:gd name="T40" fmla="*/ 6099 w 770"/>
                    <a:gd name="T41" fmla="*/ 0 h 393"/>
                    <a:gd name="T42" fmla="*/ 6099 w 770"/>
                    <a:gd name="T43" fmla="*/ 476 h 393"/>
                    <a:gd name="T44" fmla="*/ 3886 w 770"/>
                    <a:gd name="T45" fmla="*/ 962 h 393"/>
                    <a:gd name="T46" fmla="*/ 2118 w 770"/>
                    <a:gd name="T47" fmla="*/ 2203 h 393"/>
                    <a:gd name="T48" fmla="*/ 909 w 770"/>
                    <a:gd name="T49" fmla="*/ 4028 h 393"/>
                    <a:gd name="T50" fmla="*/ 463 w 770"/>
                    <a:gd name="T51" fmla="*/ 6259 h 393"/>
                    <a:gd name="T52" fmla="*/ 909 w 770"/>
                    <a:gd name="T53" fmla="*/ 8537 h 393"/>
                    <a:gd name="T54" fmla="*/ 2118 w 770"/>
                    <a:gd name="T55" fmla="*/ 10362 h 393"/>
                    <a:gd name="T56" fmla="*/ 3886 w 770"/>
                    <a:gd name="T57" fmla="*/ 11603 h 393"/>
                    <a:gd name="T58" fmla="*/ 6099 w 770"/>
                    <a:gd name="T59" fmla="*/ 12048 h 393"/>
                    <a:gd name="T60" fmla="*/ 8216 w 770"/>
                    <a:gd name="T61" fmla="*/ 11670 h 393"/>
                    <a:gd name="T62" fmla="*/ 9888 w 770"/>
                    <a:gd name="T63" fmla="*/ 10522 h 393"/>
                    <a:gd name="T64" fmla="*/ 11076 w 770"/>
                    <a:gd name="T65" fmla="*/ 8697 h 393"/>
                    <a:gd name="T66" fmla="*/ 11734 w 770"/>
                    <a:gd name="T67" fmla="*/ 6305 h 393"/>
                    <a:gd name="T68" fmla="*/ 12443 w 770"/>
                    <a:gd name="T69" fmla="*/ 3707 h 393"/>
                    <a:gd name="T70" fmla="*/ 13725 w 770"/>
                    <a:gd name="T71" fmla="*/ 1734 h 393"/>
                    <a:gd name="T72" fmla="*/ 15552 w 770"/>
                    <a:gd name="T73" fmla="*/ 476 h 393"/>
                    <a:gd name="T74" fmla="*/ 17854 w 770"/>
                    <a:gd name="T75" fmla="*/ 29 h 393"/>
                    <a:gd name="T76" fmla="*/ 20229 w 770"/>
                    <a:gd name="T77" fmla="*/ 514 h 393"/>
                    <a:gd name="T78" fmla="*/ 22147 w 770"/>
                    <a:gd name="T79" fmla="*/ 1882 h 393"/>
                    <a:gd name="T80" fmla="*/ 23452 w 770"/>
                    <a:gd name="T81" fmla="*/ 3868 h 393"/>
                    <a:gd name="T82" fmla="*/ 23953 w 770"/>
                    <a:gd name="T83" fmla="*/ 6305 h 393"/>
                    <a:gd name="T84" fmla="*/ 23674 w 770"/>
                    <a:gd name="T85" fmla="*/ 8113 h 393"/>
                    <a:gd name="T86" fmla="*/ 22956 w 770"/>
                    <a:gd name="T87" fmla="*/ 9749 h 393"/>
                    <a:gd name="T88" fmla="*/ 21835 w 770"/>
                    <a:gd name="T89" fmla="*/ 11065 h 393"/>
                    <a:gd name="T90" fmla="*/ 20414 w 770"/>
                    <a:gd name="T91" fmla="*/ 12019 h 393"/>
                    <a:gd name="T92" fmla="*/ 20414 w 770"/>
                    <a:gd name="T93" fmla="*/ 11481 h 393"/>
                    <a:gd name="T94" fmla="*/ 21651 w 770"/>
                    <a:gd name="T95" fmla="*/ 10579 h 393"/>
                    <a:gd name="T96" fmla="*/ 22609 w 770"/>
                    <a:gd name="T97" fmla="*/ 9371 h 393"/>
                    <a:gd name="T98" fmla="*/ 23247 w 770"/>
                    <a:gd name="T99" fmla="*/ 7924 h 393"/>
                    <a:gd name="T100" fmla="*/ 23452 w 770"/>
                    <a:gd name="T101" fmla="*/ 6305 h 39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770" h="393">
                      <a:moveTo>
                        <a:pt x="754" y="197"/>
                      </a:moveTo>
                      <a:cubicBezTo>
                        <a:pt x="754" y="172"/>
                        <a:pt x="749" y="149"/>
                        <a:pt x="740" y="127"/>
                      </a:cubicBezTo>
                      <a:cubicBezTo>
                        <a:pt x="731" y="105"/>
                        <a:pt x="718" y="86"/>
                        <a:pt x="701" y="69"/>
                      </a:cubicBezTo>
                      <a:cubicBezTo>
                        <a:pt x="685" y="53"/>
                        <a:pt x="666" y="40"/>
                        <a:pt x="644" y="31"/>
                      </a:cubicBezTo>
                      <a:cubicBezTo>
                        <a:pt x="622" y="21"/>
                        <a:pt x="599" y="17"/>
                        <a:pt x="574" y="17"/>
                      </a:cubicBezTo>
                      <a:cubicBezTo>
                        <a:pt x="552" y="17"/>
                        <a:pt x="532" y="21"/>
                        <a:pt x="512" y="28"/>
                      </a:cubicBezTo>
                      <a:cubicBezTo>
                        <a:pt x="492" y="36"/>
                        <a:pt x="474" y="47"/>
                        <a:pt x="458" y="63"/>
                      </a:cubicBezTo>
                      <a:cubicBezTo>
                        <a:pt x="442" y="78"/>
                        <a:pt x="429" y="97"/>
                        <a:pt x="418" y="119"/>
                      </a:cubicBezTo>
                      <a:cubicBezTo>
                        <a:pt x="407" y="142"/>
                        <a:pt x="399" y="168"/>
                        <a:pt x="396" y="197"/>
                      </a:cubicBezTo>
                      <a:cubicBezTo>
                        <a:pt x="392" y="228"/>
                        <a:pt x="384" y="256"/>
                        <a:pt x="373" y="280"/>
                      </a:cubicBezTo>
                      <a:cubicBezTo>
                        <a:pt x="362" y="304"/>
                        <a:pt x="348" y="325"/>
                        <a:pt x="331" y="341"/>
                      </a:cubicBezTo>
                      <a:cubicBezTo>
                        <a:pt x="313" y="358"/>
                        <a:pt x="293" y="371"/>
                        <a:pt x="271" y="380"/>
                      </a:cubicBezTo>
                      <a:cubicBezTo>
                        <a:pt x="248" y="388"/>
                        <a:pt x="223" y="393"/>
                        <a:pt x="196" y="393"/>
                      </a:cubicBezTo>
                      <a:cubicBezTo>
                        <a:pt x="169" y="393"/>
                        <a:pt x="143" y="388"/>
                        <a:pt x="119" y="377"/>
                      </a:cubicBezTo>
                      <a:cubicBezTo>
                        <a:pt x="96" y="367"/>
                        <a:pt x="75" y="353"/>
                        <a:pt x="57" y="335"/>
                      </a:cubicBezTo>
                      <a:cubicBezTo>
                        <a:pt x="39" y="317"/>
                        <a:pt x="25" y="297"/>
                        <a:pt x="15" y="273"/>
                      </a:cubicBezTo>
                      <a:cubicBezTo>
                        <a:pt x="5" y="249"/>
                        <a:pt x="0" y="224"/>
                        <a:pt x="0" y="196"/>
                      </a:cubicBezTo>
                      <a:cubicBezTo>
                        <a:pt x="0" y="169"/>
                        <a:pt x="5" y="144"/>
                        <a:pt x="15" y="120"/>
                      </a:cubicBezTo>
                      <a:cubicBezTo>
                        <a:pt x="25" y="96"/>
                        <a:pt x="39" y="75"/>
                        <a:pt x="57" y="57"/>
                      </a:cubicBezTo>
                      <a:cubicBezTo>
                        <a:pt x="75" y="40"/>
                        <a:pt x="96" y="26"/>
                        <a:pt x="119" y="15"/>
                      </a:cubicBezTo>
                      <a:cubicBezTo>
                        <a:pt x="143" y="5"/>
                        <a:pt x="169" y="0"/>
                        <a:pt x="196" y="0"/>
                      </a:cubicBezTo>
                      <a:cubicBezTo>
                        <a:pt x="196" y="15"/>
                        <a:pt x="196" y="15"/>
                        <a:pt x="196" y="15"/>
                      </a:cubicBezTo>
                      <a:cubicBezTo>
                        <a:pt x="171" y="15"/>
                        <a:pt x="147" y="20"/>
                        <a:pt x="125" y="30"/>
                      </a:cubicBezTo>
                      <a:cubicBezTo>
                        <a:pt x="103" y="39"/>
                        <a:pt x="84" y="52"/>
                        <a:pt x="68" y="69"/>
                      </a:cubicBezTo>
                      <a:cubicBezTo>
                        <a:pt x="52" y="85"/>
                        <a:pt x="39" y="104"/>
                        <a:pt x="29" y="126"/>
                      </a:cubicBezTo>
                      <a:cubicBezTo>
                        <a:pt x="20" y="148"/>
                        <a:pt x="15" y="171"/>
                        <a:pt x="15" y="196"/>
                      </a:cubicBezTo>
                      <a:cubicBezTo>
                        <a:pt x="15" y="222"/>
                        <a:pt x="20" y="245"/>
                        <a:pt x="29" y="267"/>
                      </a:cubicBezTo>
                      <a:cubicBezTo>
                        <a:pt x="39" y="289"/>
                        <a:pt x="52" y="308"/>
                        <a:pt x="68" y="324"/>
                      </a:cubicBezTo>
                      <a:cubicBezTo>
                        <a:pt x="84" y="341"/>
                        <a:pt x="103" y="354"/>
                        <a:pt x="125" y="363"/>
                      </a:cubicBezTo>
                      <a:cubicBezTo>
                        <a:pt x="147" y="372"/>
                        <a:pt x="171" y="377"/>
                        <a:pt x="196" y="377"/>
                      </a:cubicBezTo>
                      <a:cubicBezTo>
                        <a:pt x="221" y="377"/>
                        <a:pt x="243" y="373"/>
                        <a:pt x="264" y="365"/>
                      </a:cubicBezTo>
                      <a:cubicBezTo>
                        <a:pt x="284" y="357"/>
                        <a:pt x="302" y="345"/>
                        <a:pt x="318" y="329"/>
                      </a:cubicBezTo>
                      <a:cubicBezTo>
                        <a:pt x="333" y="314"/>
                        <a:pt x="346" y="295"/>
                        <a:pt x="356" y="272"/>
                      </a:cubicBezTo>
                      <a:cubicBezTo>
                        <a:pt x="366" y="250"/>
                        <a:pt x="373" y="225"/>
                        <a:pt x="377" y="197"/>
                      </a:cubicBezTo>
                      <a:cubicBezTo>
                        <a:pt x="381" y="167"/>
                        <a:pt x="389" y="140"/>
                        <a:pt x="400" y="116"/>
                      </a:cubicBezTo>
                      <a:cubicBezTo>
                        <a:pt x="411" y="92"/>
                        <a:pt x="424" y="72"/>
                        <a:pt x="441" y="54"/>
                      </a:cubicBezTo>
                      <a:cubicBezTo>
                        <a:pt x="458" y="37"/>
                        <a:pt x="477" y="24"/>
                        <a:pt x="500" y="15"/>
                      </a:cubicBezTo>
                      <a:cubicBezTo>
                        <a:pt x="522" y="6"/>
                        <a:pt x="546" y="1"/>
                        <a:pt x="574" y="1"/>
                      </a:cubicBezTo>
                      <a:cubicBezTo>
                        <a:pt x="601" y="1"/>
                        <a:pt x="626" y="6"/>
                        <a:pt x="650" y="16"/>
                      </a:cubicBezTo>
                      <a:cubicBezTo>
                        <a:pt x="674" y="27"/>
                        <a:pt x="695" y="41"/>
                        <a:pt x="712" y="59"/>
                      </a:cubicBezTo>
                      <a:cubicBezTo>
                        <a:pt x="730" y="76"/>
                        <a:pt x="744" y="97"/>
                        <a:pt x="754" y="121"/>
                      </a:cubicBezTo>
                      <a:cubicBezTo>
                        <a:pt x="765" y="145"/>
                        <a:pt x="770" y="170"/>
                        <a:pt x="770" y="197"/>
                      </a:cubicBezTo>
                      <a:cubicBezTo>
                        <a:pt x="770" y="217"/>
                        <a:pt x="767" y="236"/>
                        <a:pt x="761" y="254"/>
                      </a:cubicBezTo>
                      <a:cubicBezTo>
                        <a:pt x="756" y="272"/>
                        <a:pt x="748" y="289"/>
                        <a:pt x="738" y="305"/>
                      </a:cubicBezTo>
                      <a:cubicBezTo>
                        <a:pt x="728" y="320"/>
                        <a:pt x="716" y="334"/>
                        <a:pt x="702" y="346"/>
                      </a:cubicBezTo>
                      <a:cubicBezTo>
                        <a:pt x="688" y="358"/>
                        <a:pt x="673" y="368"/>
                        <a:pt x="656" y="376"/>
                      </a:cubicBezTo>
                      <a:cubicBezTo>
                        <a:pt x="656" y="359"/>
                        <a:pt x="656" y="359"/>
                        <a:pt x="656" y="359"/>
                      </a:cubicBezTo>
                      <a:cubicBezTo>
                        <a:pt x="670" y="351"/>
                        <a:pt x="684" y="342"/>
                        <a:pt x="696" y="331"/>
                      </a:cubicBezTo>
                      <a:cubicBezTo>
                        <a:pt x="708" y="320"/>
                        <a:pt x="718" y="307"/>
                        <a:pt x="727" y="293"/>
                      </a:cubicBezTo>
                      <a:cubicBezTo>
                        <a:pt x="735" y="279"/>
                        <a:pt x="742" y="264"/>
                        <a:pt x="747" y="248"/>
                      </a:cubicBezTo>
                      <a:cubicBezTo>
                        <a:pt x="752" y="232"/>
                        <a:pt x="754" y="215"/>
                        <a:pt x="754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1" name="Rectangle 52"/>
                <p:cNvSpPr>
                  <a:spLocks noChangeArrowheads="1"/>
                </p:cNvSpPr>
                <p:nvPr/>
              </p:nvSpPr>
              <p:spPr bwMode="auto">
                <a:xfrm>
                  <a:off x="7411" y="2514"/>
                  <a:ext cx="63" cy="94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82" name="Freeform 53"/>
                <p:cNvSpPr>
                  <a:spLocks/>
                </p:cNvSpPr>
                <p:nvPr/>
              </p:nvSpPr>
              <p:spPr bwMode="auto">
                <a:xfrm>
                  <a:off x="7537" y="2514"/>
                  <a:ext cx="940" cy="940"/>
                </a:xfrm>
                <a:custGeom>
                  <a:avLst/>
                  <a:gdLst>
                    <a:gd name="T0" fmla="*/ 921 w 393"/>
                    <a:gd name="T1" fmla="*/ 8537 h 393"/>
                    <a:gd name="T2" fmla="*/ 2174 w 393"/>
                    <a:gd name="T3" fmla="*/ 10362 h 393"/>
                    <a:gd name="T4" fmla="*/ 3987 w 393"/>
                    <a:gd name="T5" fmla="*/ 11603 h 393"/>
                    <a:gd name="T6" fmla="*/ 6252 w 393"/>
                    <a:gd name="T7" fmla="*/ 12048 h 393"/>
                    <a:gd name="T8" fmla="*/ 8484 w 393"/>
                    <a:gd name="T9" fmla="*/ 11603 h 393"/>
                    <a:gd name="T10" fmla="*/ 10333 w 393"/>
                    <a:gd name="T11" fmla="*/ 10362 h 393"/>
                    <a:gd name="T12" fmla="*/ 11579 w 393"/>
                    <a:gd name="T13" fmla="*/ 8537 h 393"/>
                    <a:gd name="T14" fmla="*/ 12026 w 393"/>
                    <a:gd name="T15" fmla="*/ 6305 h 393"/>
                    <a:gd name="T16" fmla="*/ 12026 w 393"/>
                    <a:gd name="T17" fmla="*/ 6259 h 393"/>
                    <a:gd name="T18" fmla="*/ 6769 w 393"/>
                    <a:gd name="T19" fmla="*/ 6259 h 393"/>
                    <a:gd name="T20" fmla="*/ 6769 w 393"/>
                    <a:gd name="T21" fmla="*/ 5791 h 393"/>
                    <a:gd name="T22" fmla="*/ 12536 w 393"/>
                    <a:gd name="T23" fmla="*/ 5791 h 393"/>
                    <a:gd name="T24" fmla="*/ 12536 w 393"/>
                    <a:gd name="T25" fmla="*/ 6305 h 393"/>
                    <a:gd name="T26" fmla="*/ 12026 w 393"/>
                    <a:gd name="T27" fmla="*/ 8725 h 393"/>
                    <a:gd name="T28" fmla="*/ 10687 w 393"/>
                    <a:gd name="T29" fmla="*/ 10739 h 393"/>
                    <a:gd name="T30" fmla="*/ 8673 w 393"/>
                    <a:gd name="T31" fmla="*/ 12088 h 393"/>
                    <a:gd name="T32" fmla="*/ 6252 w 393"/>
                    <a:gd name="T33" fmla="*/ 12564 h 393"/>
                    <a:gd name="T34" fmla="*/ 3798 w 393"/>
                    <a:gd name="T35" fmla="*/ 12088 h 393"/>
                    <a:gd name="T36" fmla="*/ 1825 w 393"/>
                    <a:gd name="T37" fmla="*/ 10739 h 393"/>
                    <a:gd name="T38" fmla="*/ 476 w 393"/>
                    <a:gd name="T39" fmla="*/ 8725 h 393"/>
                    <a:gd name="T40" fmla="*/ 0 w 393"/>
                    <a:gd name="T41" fmla="*/ 6305 h 393"/>
                    <a:gd name="T42" fmla="*/ 0 w 393"/>
                    <a:gd name="T43" fmla="*/ 6259 h 393"/>
                    <a:gd name="T44" fmla="*/ 476 w 393"/>
                    <a:gd name="T45" fmla="*/ 3839 h 393"/>
                    <a:gd name="T46" fmla="*/ 1825 w 393"/>
                    <a:gd name="T47" fmla="*/ 1825 h 393"/>
                    <a:gd name="T48" fmla="*/ 3798 w 393"/>
                    <a:gd name="T49" fmla="*/ 476 h 393"/>
                    <a:gd name="T50" fmla="*/ 6252 w 393"/>
                    <a:gd name="T51" fmla="*/ 0 h 393"/>
                    <a:gd name="T52" fmla="*/ 8068 w 393"/>
                    <a:gd name="T53" fmla="*/ 258 h 393"/>
                    <a:gd name="T54" fmla="*/ 9697 w 393"/>
                    <a:gd name="T55" fmla="*/ 1031 h 393"/>
                    <a:gd name="T56" fmla="*/ 8644 w 393"/>
                    <a:gd name="T57" fmla="*/ 1031 h 393"/>
                    <a:gd name="T58" fmla="*/ 7501 w 393"/>
                    <a:gd name="T59" fmla="*/ 634 h 393"/>
                    <a:gd name="T60" fmla="*/ 6252 w 393"/>
                    <a:gd name="T61" fmla="*/ 476 h 393"/>
                    <a:gd name="T62" fmla="*/ 3987 w 393"/>
                    <a:gd name="T63" fmla="*/ 962 h 393"/>
                    <a:gd name="T64" fmla="*/ 2174 w 393"/>
                    <a:gd name="T65" fmla="*/ 2179 h 393"/>
                    <a:gd name="T66" fmla="*/ 921 w 393"/>
                    <a:gd name="T67" fmla="*/ 4028 h 393"/>
                    <a:gd name="T68" fmla="*/ 476 w 393"/>
                    <a:gd name="T69" fmla="*/ 6305 h 393"/>
                    <a:gd name="T70" fmla="*/ 921 w 393"/>
                    <a:gd name="T71" fmla="*/ 8537 h 39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393" h="393">
                      <a:moveTo>
                        <a:pt x="29" y="267"/>
                      </a:moveTo>
                      <a:cubicBezTo>
                        <a:pt x="39" y="289"/>
                        <a:pt x="52" y="308"/>
                        <a:pt x="68" y="324"/>
                      </a:cubicBezTo>
                      <a:cubicBezTo>
                        <a:pt x="84" y="341"/>
                        <a:pt x="103" y="354"/>
                        <a:pt x="125" y="363"/>
                      </a:cubicBezTo>
                      <a:cubicBezTo>
                        <a:pt x="147" y="372"/>
                        <a:pt x="171" y="377"/>
                        <a:pt x="196" y="377"/>
                      </a:cubicBezTo>
                      <a:cubicBezTo>
                        <a:pt x="221" y="377"/>
                        <a:pt x="244" y="372"/>
                        <a:pt x="266" y="363"/>
                      </a:cubicBezTo>
                      <a:cubicBezTo>
                        <a:pt x="288" y="354"/>
                        <a:pt x="307" y="341"/>
                        <a:pt x="324" y="324"/>
                      </a:cubicBezTo>
                      <a:cubicBezTo>
                        <a:pt x="340" y="308"/>
                        <a:pt x="353" y="289"/>
                        <a:pt x="363" y="267"/>
                      </a:cubicBezTo>
                      <a:cubicBezTo>
                        <a:pt x="372" y="245"/>
                        <a:pt x="377" y="222"/>
                        <a:pt x="377" y="197"/>
                      </a:cubicBezTo>
                      <a:cubicBezTo>
                        <a:pt x="377" y="196"/>
                        <a:pt x="377" y="196"/>
                        <a:pt x="377" y="196"/>
                      </a:cubicBezTo>
                      <a:cubicBezTo>
                        <a:pt x="212" y="196"/>
                        <a:pt x="212" y="196"/>
                        <a:pt x="212" y="196"/>
                      </a:cubicBezTo>
                      <a:cubicBezTo>
                        <a:pt x="212" y="181"/>
                        <a:pt x="212" y="181"/>
                        <a:pt x="212" y="181"/>
                      </a:cubicBezTo>
                      <a:cubicBezTo>
                        <a:pt x="393" y="181"/>
                        <a:pt x="393" y="181"/>
                        <a:pt x="393" y="181"/>
                      </a:cubicBezTo>
                      <a:cubicBezTo>
                        <a:pt x="393" y="197"/>
                        <a:pt x="393" y="197"/>
                        <a:pt x="393" y="197"/>
                      </a:cubicBezTo>
                      <a:cubicBezTo>
                        <a:pt x="393" y="224"/>
                        <a:pt x="387" y="250"/>
                        <a:pt x="377" y="273"/>
                      </a:cubicBezTo>
                      <a:cubicBezTo>
                        <a:pt x="367" y="297"/>
                        <a:pt x="353" y="318"/>
                        <a:pt x="335" y="336"/>
                      </a:cubicBezTo>
                      <a:cubicBezTo>
                        <a:pt x="317" y="353"/>
                        <a:pt x="296" y="367"/>
                        <a:pt x="272" y="378"/>
                      </a:cubicBezTo>
                      <a:cubicBezTo>
                        <a:pt x="249" y="388"/>
                        <a:pt x="223" y="393"/>
                        <a:pt x="196" y="393"/>
                      </a:cubicBezTo>
                      <a:cubicBezTo>
                        <a:pt x="169" y="393"/>
                        <a:pt x="143" y="388"/>
                        <a:pt x="119" y="378"/>
                      </a:cubicBezTo>
                      <a:cubicBezTo>
                        <a:pt x="96" y="367"/>
                        <a:pt x="75" y="353"/>
                        <a:pt x="57" y="336"/>
                      </a:cubicBezTo>
                      <a:cubicBezTo>
                        <a:pt x="39" y="318"/>
                        <a:pt x="25" y="297"/>
                        <a:pt x="15" y="273"/>
                      </a:cubicBezTo>
                      <a:cubicBezTo>
                        <a:pt x="5" y="250"/>
                        <a:pt x="0" y="224"/>
                        <a:pt x="0" y="197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0" y="169"/>
                        <a:pt x="5" y="143"/>
                        <a:pt x="15" y="120"/>
                      </a:cubicBezTo>
                      <a:cubicBezTo>
                        <a:pt x="25" y="96"/>
                        <a:pt x="39" y="75"/>
                        <a:pt x="57" y="57"/>
                      </a:cubicBezTo>
                      <a:cubicBezTo>
                        <a:pt x="75" y="40"/>
                        <a:pt x="96" y="26"/>
                        <a:pt x="119" y="15"/>
                      </a:cubicBezTo>
                      <a:cubicBezTo>
                        <a:pt x="143" y="5"/>
                        <a:pt x="169" y="0"/>
                        <a:pt x="196" y="0"/>
                      </a:cubicBezTo>
                      <a:cubicBezTo>
                        <a:pt x="216" y="0"/>
                        <a:pt x="235" y="3"/>
                        <a:pt x="253" y="8"/>
                      </a:cubicBezTo>
                      <a:cubicBezTo>
                        <a:pt x="271" y="14"/>
                        <a:pt x="288" y="22"/>
                        <a:pt x="304" y="32"/>
                      </a:cubicBezTo>
                      <a:cubicBezTo>
                        <a:pt x="271" y="32"/>
                        <a:pt x="271" y="32"/>
                        <a:pt x="271" y="32"/>
                      </a:cubicBezTo>
                      <a:cubicBezTo>
                        <a:pt x="260" y="27"/>
                        <a:pt x="248" y="23"/>
                        <a:pt x="235" y="20"/>
                      </a:cubicBezTo>
                      <a:cubicBezTo>
                        <a:pt x="222" y="17"/>
                        <a:pt x="209" y="15"/>
                        <a:pt x="196" y="15"/>
                      </a:cubicBezTo>
                      <a:cubicBezTo>
                        <a:pt x="171" y="15"/>
                        <a:pt x="147" y="20"/>
                        <a:pt x="125" y="30"/>
                      </a:cubicBezTo>
                      <a:cubicBezTo>
                        <a:pt x="103" y="39"/>
                        <a:pt x="84" y="52"/>
                        <a:pt x="68" y="68"/>
                      </a:cubicBezTo>
                      <a:cubicBezTo>
                        <a:pt x="52" y="85"/>
                        <a:pt x="39" y="104"/>
                        <a:pt x="29" y="126"/>
                      </a:cubicBezTo>
                      <a:cubicBezTo>
                        <a:pt x="20" y="148"/>
                        <a:pt x="15" y="171"/>
                        <a:pt x="15" y="197"/>
                      </a:cubicBezTo>
                      <a:cubicBezTo>
                        <a:pt x="15" y="222"/>
                        <a:pt x="20" y="245"/>
                        <a:pt x="29" y="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" name="Freeform 54"/>
                <p:cNvSpPr>
                  <a:spLocks/>
                </p:cNvSpPr>
                <p:nvPr/>
              </p:nvSpPr>
              <p:spPr bwMode="auto">
                <a:xfrm>
                  <a:off x="8508" y="2514"/>
                  <a:ext cx="940" cy="940"/>
                </a:xfrm>
                <a:custGeom>
                  <a:avLst/>
                  <a:gdLst>
                    <a:gd name="T0" fmla="*/ 915 w 928"/>
                    <a:gd name="T1" fmla="*/ 0 h 926"/>
                    <a:gd name="T2" fmla="*/ 952 w 928"/>
                    <a:gd name="T3" fmla="*/ 0 h 926"/>
                    <a:gd name="T4" fmla="*/ 952 w 928"/>
                    <a:gd name="T5" fmla="*/ 954 h 926"/>
                    <a:gd name="T6" fmla="*/ 915 w 928"/>
                    <a:gd name="T7" fmla="*/ 954 h 926"/>
                    <a:gd name="T8" fmla="*/ 38 w 928"/>
                    <a:gd name="T9" fmla="*/ 54 h 926"/>
                    <a:gd name="T10" fmla="*/ 38 w 928"/>
                    <a:gd name="T11" fmla="*/ 954 h 926"/>
                    <a:gd name="T12" fmla="*/ 0 w 928"/>
                    <a:gd name="T13" fmla="*/ 954 h 926"/>
                    <a:gd name="T14" fmla="*/ 0 w 928"/>
                    <a:gd name="T15" fmla="*/ 0 h 926"/>
                    <a:gd name="T16" fmla="*/ 38 w 928"/>
                    <a:gd name="T17" fmla="*/ 0 h 926"/>
                    <a:gd name="T18" fmla="*/ 915 w 928"/>
                    <a:gd name="T19" fmla="*/ 900 h 926"/>
                    <a:gd name="T20" fmla="*/ 915 w 928"/>
                    <a:gd name="T21" fmla="*/ 0 h 9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28" h="926">
                      <a:moveTo>
                        <a:pt x="891" y="0"/>
                      </a:moveTo>
                      <a:lnTo>
                        <a:pt x="928" y="0"/>
                      </a:lnTo>
                      <a:lnTo>
                        <a:pt x="928" y="926"/>
                      </a:lnTo>
                      <a:lnTo>
                        <a:pt x="891" y="926"/>
                      </a:lnTo>
                      <a:lnTo>
                        <a:pt x="38" y="52"/>
                      </a:lnTo>
                      <a:lnTo>
                        <a:pt x="38" y="926"/>
                      </a:lnTo>
                      <a:lnTo>
                        <a:pt x="0" y="926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891" y="874"/>
                      </a:lnTo>
                      <a:lnTo>
                        <a:pt x="89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4" name="Freeform 55"/>
                <p:cNvSpPr>
                  <a:spLocks noEditPoints="1"/>
                </p:cNvSpPr>
                <p:nvPr/>
              </p:nvSpPr>
              <p:spPr bwMode="auto">
                <a:xfrm>
                  <a:off x="580" y="133"/>
                  <a:ext cx="2288" cy="2224"/>
                </a:xfrm>
                <a:custGeom>
                  <a:avLst/>
                  <a:gdLst>
                    <a:gd name="T0" fmla="*/ 8367 w 962"/>
                    <a:gd name="T1" fmla="*/ 1209 h 942"/>
                    <a:gd name="T2" fmla="*/ 8367 w 962"/>
                    <a:gd name="T3" fmla="*/ 1712 h 942"/>
                    <a:gd name="T4" fmla="*/ 7014 w 962"/>
                    <a:gd name="T5" fmla="*/ 3334 h 942"/>
                    <a:gd name="T6" fmla="*/ 9758 w 962"/>
                    <a:gd name="T7" fmla="*/ 4911 h 942"/>
                    <a:gd name="T8" fmla="*/ 12513 w 962"/>
                    <a:gd name="T9" fmla="*/ 6667 h 942"/>
                    <a:gd name="T10" fmla="*/ 5118 w 962"/>
                    <a:gd name="T11" fmla="*/ 6533 h 942"/>
                    <a:gd name="T12" fmla="*/ 2110 w 962"/>
                    <a:gd name="T13" fmla="*/ 10579 h 942"/>
                    <a:gd name="T14" fmla="*/ 6255 w 962"/>
                    <a:gd name="T15" fmla="*/ 250 h 942"/>
                    <a:gd name="T16" fmla="*/ 6001 w 962"/>
                    <a:gd name="T17" fmla="*/ 16493 h 942"/>
                    <a:gd name="T18" fmla="*/ 5118 w 962"/>
                    <a:gd name="T19" fmla="*/ 12197 h 942"/>
                    <a:gd name="T20" fmla="*/ 2500 w 962"/>
                    <a:gd name="T21" fmla="*/ 10341 h 942"/>
                    <a:gd name="T22" fmla="*/ 5118 w 962"/>
                    <a:gd name="T23" fmla="*/ 10579 h 942"/>
                    <a:gd name="T24" fmla="*/ 10731 w 962"/>
                    <a:gd name="T25" fmla="*/ 10457 h 942"/>
                    <a:gd name="T26" fmla="*/ 11240 w 962"/>
                    <a:gd name="T27" fmla="*/ 12329 h 942"/>
                    <a:gd name="T28" fmla="*/ 7739 w 962"/>
                    <a:gd name="T29" fmla="*/ 12197 h 942"/>
                    <a:gd name="T30" fmla="*/ 10013 w 962"/>
                    <a:gd name="T31" fmla="*/ 16493 h 942"/>
                    <a:gd name="T32" fmla="*/ 12632 w 962"/>
                    <a:gd name="T33" fmla="*/ 18243 h 942"/>
                    <a:gd name="T34" fmla="*/ 7739 w 962"/>
                    <a:gd name="T35" fmla="*/ 18111 h 942"/>
                    <a:gd name="T36" fmla="*/ 8995 w 962"/>
                    <a:gd name="T37" fmla="*/ 23772 h 942"/>
                    <a:gd name="T38" fmla="*/ 12377 w 962"/>
                    <a:gd name="T39" fmla="*/ 23522 h 942"/>
                    <a:gd name="T40" fmla="*/ 6255 w 962"/>
                    <a:gd name="T41" fmla="*/ 27724 h 942"/>
                    <a:gd name="T42" fmla="*/ 6001 w 962"/>
                    <a:gd name="T43" fmla="*/ 24410 h 942"/>
                    <a:gd name="T44" fmla="*/ 3755 w 962"/>
                    <a:gd name="T45" fmla="*/ 18111 h 942"/>
                    <a:gd name="T46" fmla="*/ 1227 w 962"/>
                    <a:gd name="T47" fmla="*/ 16253 h 942"/>
                    <a:gd name="T48" fmla="*/ 16986 w 962"/>
                    <a:gd name="T49" fmla="*/ 16989 h 942"/>
                    <a:gd name="T50" fmla="*/ 13859 w 962"/>
                    <a:gd name="T51" fmla="*/ 17240 h 942"/>
                    <a:gd name="T52" fmla="*/ 14113 w 962"/>
                    <a:gd name="T53" fmla="*/ 14659 h 942"/>
                    <a:gd name="T54" fmla="*/ 13859 w 962"/>
                    <a:gd name="T55" fmla="*/ 7168 h 942"/>
                    <a:gd name="T56" fmla="*/ 21253 w 962"/>
                    <a:gd name="T57" fmla="*/ 7258 h 942"/>
                    <a:gd name="T58" fmla="*/ 24381 w 962"/>
                    <a:gd name="T59" fmla="*/ 0 h 942"/>
                    <a:gd name="T60" fmla="*/ 27130 w 962"/>
                    <a:gd name="T61" fmla="*/ 1209 h 942"/>
                    <a:gd name="T62" fmla="*/ 25518 w 962"/>
                    <a:gd name="T63" fmla="*/ 2715 h 942"/>
                    <a:gd name="T64" fmla="*/ 24635 w 962"/>
                    <a:gd name="T65" fmla="*/ 7258 h 942"/>
                    <a:gd name="T66" fmla="*/ 26999 w 962"/>
                    <a:gd name="T67" fmla="*/ 9616 h 942"/>
                    <a:gd name="T68" fmla="*/ 27254 w 962"/>
                    <a:gd name="T69" fmla="*/ 17240 h 942"/>
                    <a:gd name="T70" fmla="*/ 24635 w 962"/>
                    <a:gd name="T71" fmla="*/ 16989 h 942"/>
                    <a:gd name="T72" fmla="*/ 23753 w 962"/>
                    <a:gd name="T73" fmla="*/ 25618 h 942"/>
                    <a:gd name="T74" fmla="*/ 25998 w 962"/>
                    <a:gd name="T75" fmla="*/ 26990 h 942"/>
                    <a:gd name="T76" fmla="*/ 30381 w 962"/>
                    <a:gd name="T77" fmla="*/ 24894 h 942"/>
                    <a:gd name="T78" fmla="*/ 24381 w 962"/>
                    <a:gd name="T79" fmla="*/ 28700 h 942"/>
                    <a:gd name="T80" fmla="*/ 21881 w 962"/>
                    <a:gd name="T81" fmla="*/ 16989 h 942"/>
                    <a:gd name="T82" fmla="*/ 17241 w 962"/>
                    <a:gd name="T83" fmla="*/ 24525 h 942"/>
                    <a:gd name="T84" fmla="*/ 8995 w 962"/>
                    <a:gd name="T85" fmla="*/ 27609 h 942"/>
                    <a:gd name="T86" fmla="*/ 16986 w 962"/>
                    <a:gd name="T87" fmla="*/ 16989 h 942"/>
                    <a:gd name="T88" fmla="*/ 19141 w 962"/>
                    <a:gd name="T89" fmla="*/ 5296 h 942"/>
                    <a:gd name="T90" fmla="*/ 13994 w 962"/>
                    <a:gd name="T91" fmla="*/ 1594 h 942"/>
                    <a:gd name="T92" fmla="*/ 15878 w 962"/>
                    <a:gd name="T93" fmla="*/ 8998 h 942"/>
                    <a:gd name="T94" fmla="*/ 25263 w 962"/>
                    <a:gd name="T95" fmla="*/ 15412 h 942"/>
                    <a:gd name="T96" fmla="*/ 15878 w 962"/>
                    <a:gd name="T97" fmla="*/ 8998 h 9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962" h="942">
                      <a:moveTo>
                        <a:pt x="198" y="8"/>
                      </a:moveTo>
                      <a:cubicBezTo>
                        <a:pt x="265" y="39"/>
                        <a:pt x="265" y="39"/>
                        <a:pt x="265" y="39"/>
                      </a:cubicBezTo>
                      <a:cubicBezTo>
                        <a:pt x="277" y="47"/>
                        <a:pt x="277" y="47"/>
                        <a:pt x="277" y="47"/>
                      </a:cubicBezTo>
                      <a:cubicBezTo>
                        <a:pt x="277" y="50"/>
                        <a:pt x="273" y="53"/>
                        <a:pt x="265" y="55"/>
                      </a:cubicBezTo>
                      <a:cubicBezTo>
                        <a:pt x="252" y="61"/>
                        <a:pt x="241" y="70"/>
                        <a:pt x="233" y="83"/>
                      </a:cubicBezTo>
                      <a:cubicBezTo>
                        <a:pt x="231" y="88"/>
                        <a:pt x="227" y="96"/>
                        <a:pt x="222" y="107"/>
                      </a:cubicBezTo>
                      <a:cubicBezTo>
                        <a:pt x="211" y="128"/>
                        <a:pt x="200" y="145"/>
                        <a:pt x="190" y="158"/>
                      </a:cubicBezTo>
                      <a:cubicBezTo>
                        <a:pt x="309" y="158"/>
                        <a:pt x="309" y="158"/>
                        <a:pt x="309" y="158"/>
                      </a:cubicBezTo>
                      <a:cubicBezTo>
                        <a:pt x="340" y="158"/>
                        <a:pt x="369" y="157"/>
                        <a:pt x="396" y="154"/>
                      </a:cubicBezTo>
                      <a:cubicBezTo>
                        <a:pt x="396" y="214"/>
                        <a:pt x="396" y="214"/>
                        <a:pt x="396" y="214"/>
                      </a:cubicBezTo>
                      <a:cubicBezTo>
                        <a:pt x="369" y="211"/>
                        <a:pt x="340" y="210"/>
                        <a:pt x="309" y="210"/>
                      </a:cubicBezTo>
                      <a:cubicBezTo>
                        <a:pt x="162" y="210"/>
                        <a:pt x="162" y="210"/>
                        <a:pt x="162" y="210"/>
                      </a:cubicBezTo>
                      <a:cubicBezTo>
                        <a:pt x="160" y="215"/>
                        <a:pt x="154" y="223"/>
                        <a:pt x="146" y="233"/>
                      </a:cubicBezTo>
                      <a:cubicBezTo>
                        <a:pt x="115" y="281"/>
                        <a:pt x="88" y="317"/>
                        <a:pt x="67" y="340"/>
                      </a:cubicBezTo>
                      <a:cubicBezTo>
                        <a:pt x="49" y="325"/>
                        <a:pt x="26" y="313"/>
                        <a:pt x="0" y="305"/>
                      </a:cubicBezTo>
                      <a:cubicBezTo>
                        <a:pt x="84" y="241"/>
                        <a:pt x="150" y="142"/>
                        <a:pt x="198" y="8"/>
                      </a:cubicBezTo>
                      <a:close/>
                      <a:moveTo>
                        <a:pt x="119" y="530"/>
                      </a:moveTo>
                      <a:cubicBezTo>
                        <a:pt x="190" y="530"/>
                        <a:pt x="190" y="530"/>
                        <a:pt x="190" y="530"/>
                      </a:cubicBezTo>
                      <a:cubicBezTo>
                        <a:pt x="190" y="392"/>
                        <a:pt x="190" y="392"/>
                        <a:pt x="190" y="392"/>
                      </a:cubicBezTo>
                      <a:cubicBezTo>
                        <a:pt x="162" y="392"/>
                        <a:pt x="162" y="392"/>
                        <a:pt x="162" y="392"/>
                      </a:cubicBezTo>
                      <a:cubicBezTo>
                        <a:pt x="138" y="392"/>
                        <a:pt x="111" y="393"/>
                        <a:pt x="79" y="396"/>
                      </a:cubicBezTo>
                      <a:cubicBezTo>
                        <a:pt x="79" y="332"/>
                        <a:pt x="79" y="332"/>
                        <a:pt x="79" y="332"/>
                      </a:cubicBezTo>
                      <a:cubicBezTo>
                        <a:pt x="84" y="332"/>
                        <a:pt x="91" y="334"/>
                        <a:pt x="99" y="336"/>
                      </a:cubicBezTo>
                      <a:cubicBezTo>
                        <a:pt x="125" y="339"/>
                        <a:pt x="146" y="340"/>
                        <a:pt x="162" y="340"/>
                      </a:cubicBezTo>
                      <a:cubicBezTo>
                        <a:pt x="273" y="340"/>
                        <a:pt x="273" y="340"/>
                        <a:pt x="273" y="340"/>
                      </a:cubicBezTo>
                      <a:cubicBezTo>
                        <a:pt x="289" y="340"/>
                        <a:pt x="311" y="339"/>
                        <a:pt x="340" y="336"/>
                      </a:cubicBezTo>
                      <a:cubicBezTo>
                        <a:pt x="346" y="334"/>
                        <a:pt x="351" y="332"/>
                        <a:pt x="356" y="332"/>
                      </a:cubicBezTo>
                      <a:cubicBezTo>
                        <a:pt x="356" y="396"/>
                        <a:pt x="356" y="396"/>
                        <a:pt x="356" y="396"/>
                      </a:cubicBezTo>
                      <a:cubicBezTo>
                        <a:pt x="335" y="393"/>
                        <a:pt x="307" y="392"/>
                        <a:pt x="273" y="392"/>
                      </a:cubicBezTo>
                      <a:cubicBezTo>
                        <a:pt x="245" y="392"/>
                        <a:pt x="245" y="392"/>
                        <a:pt x="245" y="392"/>
                      </a:cubicBezTo>
                      <a:cubicBezTo>
                        <a:pt x="245" y="530"/>
                        <a:pt x="245" y="530"/>
                        <a:pt x="245" y="530"/>
                      </a:cubicBezTo>
                      <a:cubicBezTo>
                        <a:pt x="317" y="530"/>
                        <a:pt x="317" y="530"/>
                        <a:pt x="317" y="530"/>
                      </a:cubicBezTo>
                      <a:cubicBezTo>
                        <a:pt x="330" y="530"/>
                        <a:pt x="357" y="528"/>
                        <a:pt x="400" y="522"/>
                      </a:cubicBezTo>
                      <a:cubicBezTo>
                        <a:pt x="400" y="586"/>
                        <a:pt x="400" y="586"/>
                        <a:pt x="400" y="586"/>
                      </a:cubicBezTo>
                      <a:cubicBezTo>
                        <a:pt x="373" y="583"/>
                        <a:pt x="346" y="582"/>
                        <a:pt x="317" y="582"/>
                      </a:cubicBezTo>
                      <a:cubicBezTo>
                        <a:pt x="245" y="582"/>
                        <a:pt x="245" y="582"/>
                        <a:pt x="245" y="582"/>
                      </a:cubicBezTo>
                      <a:cubicBezTo>
                        <a:pt x="245" y="792"/>
                        <a:pt x="245" y="792"/>
                        <a:pt x="245" y="792"/>
                      </a:cubicBezTo>
                      <a:cubicBezTo>
                        <a:pt x="253" y="786"/>
                        <a:pt x="266" y="777"/>
                        <a:pt x="285" y="764"/>
                      </a:cubicBezTo>
                      <a:cubicBezTo>
                        <a:pt x="303" y="751"/>
                        <a:pt x="335" y="727"/>
                        <a:pt x="380" y="693"/>
                      </a:cubicBezTo>
                      <a:cubicBezTo>
                        <a:pt x="380" y="714"/>
                        <a:pt x="384" y="735"/>
                        <a:pt x="392" y="756"/>
                      </a:cubicBezTo>
                      <a:cubicBezTo>
                        <a:pt x="386" y="759"/>
                        <a:pt x="379" y="764"/>
                        <a:pt x="368" y="772"/>
                      </a:cubicBezTo>
                      <a:cubicBezTo>
                        <a:pt x="289" y="819"/>
                        <a:pt x="232" y="859"/>
                        <a:pt x="198" y="891"/>
                      </a:cubicBezTo>
                      <a:cubicBezTo>
                        <a:pt x="187" y="867"/>
                        <a:pt x="174" y="846"/>
                        <a:pt x="158" y="827"/>
                      </a:cubicBezTo>
                      <a:cubicBezTo>
                        <a:pt x="177" y="822"/>
                        <a:pt x="187" y="808"/>
                        <a:pt x="190" y="784"/>
                      </a:cubicBezTo>
                      <a:cubicBezTo>
                        <a:pt x="190" y="582"/>
                        <a:pt x="190" y="582"/>
                        <a:pt x="190" y="582"/>
                      </a:cubicBezTo>
                      <a:cubicBezTo>
                        <a:pt x="119" y="582"/>
                        <a:pt x="119" y="582"/>
                        <a:pt x="119" y="582"/>
                      </a:cubicBezTo>
                      <a:cubicBezTo>
                        <a:pt x="95" y="582"/>
                        <a:pt x="68" y="583"/>
                        <a:pt x="39" y="586"/>
                      </a:cubicBezTo>
                      <a:cubicBezTo>
                        <a:pt x="39" y="522"/>
                        <a:pt x="39" y="522"/>
                        <a:pt x="39" y="522"/>
                      </a:cubicBezTo>
                      <a:cubicBezTo>
                        <a:pt x="68" y="528"/>
                        <a:pt x="95" y="530"/>
                        <a:pt x="119" y="530"/>
                      </a:cubicBezTo>
                      <a:close/>
                      <a:moveTo>
                        <a:pt x="538" y="546"/>
                      </a:moveTo>
                      <a:cubicBezTo>
                        <a:pt x="519" y="546"/>
                        <a:pt x="519" y="546"/>
                        <a:pt x="519" y="546"/>
                      </a:cubicBezTo>
                      <a:cubicBezTo>
                        <a:pt x="503" y="546"/>
                        <a:pt x="476" y="549"/>
                        <a:pt x="439" y="554"/>
                      </a:cubicBezTo>
                      <a:cubicBezTo>
                        <a:pt x="439" y="552"/>
                        <a:pt x="439" y="548"/>
                        <a:pt x="439" y="542"/>
                      </a:cubicBezTo>
                      <a:cubicBezTo>
                        <a:pt x="445" y="519"/>
                        <a:pt x="447" y="495"/>
                        <a:pt x="447" y="471"/>
                      </a:cubicBezTo>
                      <a:cubicBezTo>
                        <a:pt x="447" y="313"/>
                        <a:pt x="447" y="313"/>
                        <a:pt x="447" y="313"/>
                      </a:cubicBezTo>
                      <a:cubicBezTo>
                        <a:pt x="450" y="284"/>
                        <a:pt x="447" y="256"/>
                        <a:pt x="439" y="230"/>
                      </a:cubicBezTo>
                      <a:cubicBezTo>
                        <a:pt x="466" y="232"/>
                        <a:pt x="492" y="233"/>
                        <a:pt x="519" y="233"/>
                      </a:cubicBezTo>
                      <a:cubicBezTo>
                        <a:pt x="673" y="233"/>
                        <a:pt x="673" y="233"/>
                        <a:pt x="673" y="233"/>
                      </a:cubicBezTo>
                      <a:cubicBezTo>
                        <a:pt x="676" y="231"/>
                        <a:pt x="678" y="227"/>
                        <a:pt x="681" y="222"/>
                      </a:cubicBezTo>
                      <a:cubicBezTo>
                        <a:pt x="739" y="116"/>
                        <a:pt x="769" y="42"/>
                        <a:pt x="772" y="0"/>
                      </a:cubicBezTo>
                      <a:cubicBezTo>
                        <a:pt x="843" y="28"/>
                        <a:pt x="843" y="28"/>
                        <a:pt x="843" y="28"/>
                      </a:cubicBezTo>
                      <a:cubicBezTo>
                        <a:pt x="854" y="33"/>
                        <a:pt x="859" y="37"/>
                        <a:pt x="859" y="39"/>
                      </a:cubicBezTo>
                      <a:cubicBezTo>
                        <a:pt x="859" y="42"/>
                        <a:pt x="854" y="46"/>
                        <a:pt x="843" y="51"/>
                      </a:cubicBezTo>
                      <a:cubicBezTo>
                        <a:pt x="825" y="59"/>
                        <a:pt x="813" y="71"/>
                        <a:pt x="808" y="87"/>
                      </a:cubicBezTo>
                      <a:cubicBezTo>
                        <a:pt x="784" y="137"/>
                        <a:pt x="759" y="186"/>
                        <a:pt x="732" y="233"/>
                      </a:cubicBezTo>
                      <a:cubicBezTo>
                        <a:pt x="780" y="233"/>
                        <a:pt x="780" y="233"/>
                        <a:pt x="780" y="233"/>
                      </a:cubicBezTo>
                      <a:cubicBezTo>
                        <a:pt x="801" y="233"/>
                        <a:pt x="829" y="232"/>
                        <a:pt x="863" y="230"/>
                      </a:cubicBezTo>
                      <a:cubicBezTo>
                        <a:pt x="858" y="259"/>
                        <a:pt x="855" y="285"/>
                        <a:pt x="855" y="309"/>
                      </a:cubicBezTo>
                      <a:cubicBezTo>
                        <a:pt x="855" y="471"/>
                        <a:pt x="855" y="471"/>
                        <a:pt x="855" y="471"/>
                      </a:cubicBezTo>
                      <a:cubicBezTo>
                        <a:pt x="855" y="495"/>
                        <a:pt x="858" y="522"/>
                        <a:pt x="863" y="554"/>
                      </a:cubicBezTo>
                      <a:cubicBezTo>
                        <a:pt x="858" y="554"/>
                        <a:pt x="852" y="553"/>
                        <a:pt x="847" y="550"/>
                      </a:cubicBezTo>
                      <a:cubicBezTo>
                        <a:pt x="818" y="548"/>
                        <a:pt x="796" y="546"/>
                        <a:pt x="780" y="546"/>
                      </a:cubicBezTo>
                      <a:cubicBezTo>
                        <a:pt x="752" y="546"/>
                        <a:pt x="752" y="546"/>
                        <a:pt x="752" y="546"/>
                      </a:cubicBezTo>
                      <a:cubicBezTo>
                        <a:pt x="752" y="823"/>
                        <a:pt x="752" y="823"/>
                        <a:pt x="752" y="823"/>
                      </a:cubicBezTo>
                      <a:cubicBezTo>
                        <a:pt x="747" y="858"/>
                        <a:pt x="760" y="872"/>
                        <a:pt x="792" y="867"/>
                      </a:cubicBezTo>
                      <a:cubicBezTo>
                        <a:pt x="823" y="867"/>
                        <a:pt x="823" y="867"/>
                        <a:pt x="823" y="867"/>
                      </a:cubicBezTo>
                      <a:cubicBezTo>
                        <a:pt x="871" y="875"/>
                        <a:pt x="893" y="841"/>
                        <a:pt x="891" y="764"/>
                      </a:cubicBezTo>
                      <a:cubicBezTo>
                        <a:pt x="909" y="788"/>
                        <a:pt x="933" y="800"/>
                        <a:pt x="962" y="800"/>
                      </a:cubicBezTo>
                      <a:cubicBezTo>
                        <a:pt x="954" y="889"/>
                        <a:pt x="909" y="930"/>
                        <a:pt x="827" y="922"/>
                      </a:cubicBezTo>
                      <a:cubicBezTo>
                        <a:pt x="772" y="922"/>
                        <a:pt x="772" y="922"/>
                        <a:pt x="772" y="922"/>
                      </a:cubicBezTo>
                      <a:cubicBezTo>
                        <a:pt x="716" y="925"/>
                        <a:pt x="690" y="900"/>
                        <a:pt x="693" y="847"/>
                      </a:cubicBezTo>
                      <a:cubicBezTo>
                        <a:pt x="693" y="546"/>
                        <a:pt x="693" y="546"/>
                        <a:pt x="693" y="546"/>
                      </a:cubicBezTo>
                      <a:cubicBezTo>
                        <a:pt x="594" y="546"/>
                        <a:pt x="594" y="546"/>
                        <a:pt x="594" y="546"/>
                      </a:cubicBezTo>
                      <a:cubicBezTo>
                        <a:pt x="596" y="655"/>
                        <a:pt x="580" y="735"/>
                        <a:pt x="546" y="788"/>
                      </a:cubicBezTo>
                      <a:cubicBezTo>
                        <a:pt x="517" y="838"/>
                        <a:pt x="450" y="889"/>
                        <a:pt x="344" y="942"/>
                      </a:cubicBezTo>
                      <a:cubicBezTo>
                        <a:pt x="328" y="911"/>
                        <a:pt x="309" y="892"/>
                        <a:pt x="285" y="887"/>
                      </a:cubicBezTo>
                      <a:cubicBezTo>
                        <a:pt x="396" y="850"/>
                        <a:pt x="463" y="813"/>
                        <a:pt x="487" y="776"/>
                      </a:cubicBezTo>
                      <a:cubicBezTo>
                        <a:pt x="519" y="736"/>
                        <a:pt x="536" y="660"/>
                        <a:pt x="538" y="546"/>
                      </a:cubicBezTo>
                      <a:close/>
                      <a:moveTo>
                        <a:pt x="495" y="16"/>
                      </a:moveTo>
                      <a:cubicBezTo>
                        <a:pt x="540" y="66"/>
                        <a:pt x="577" y="117"/>
                        <a:pt x="606" y="170"/>
                      </a:cubicBezTo>
                      <a:cubicBezTo>
                        <a:pt x="554" y="206"/>
                        <a:pt x="554" y="206"/>
                        <a:pt x="554" y="206"/>
                      </a:cubicBezTo>
                      <a:cubicBezTo>
                        <a:pt x="517" y="140"/>
                        <a:pt x="480" y="88"/>
                        <a:pt x="443" y="51"/>
                      </a:cubicBezTo>
                      <a:lnTo>
                        <a:pt x="495" y="16"/>
                      </a:lnTo>
                      <a:close/>
                      <a:moveTo>
                        <a:pt x="503" y="289"/>
                      </a:moveTo>
                      <a:cubicBezTo>
                        <a:pt x="503" y="495"/>
                        <a:pt x="503" y="495"/>
                        <a:pt x="503" y="495"/>
                      </a:cubicBezTo>
                      <a:cubicBezTo>
                        <a:pt x="800" y="495"/>
                        <a:pt x="800" y="495"/>
                        <a:pt x="800" y="495"/>
                      </a:cubicBezTo>
                      <a:cubicBezTo>
                        <a:pt x="800" y="289"/>
                        <a:pt x="800" y="289"/>
                        <a:pt x="800" y="289"/>
                      </a:cubicBezTo>
                      <a:lnTo>
                        <a:pt x="503" y="2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5" name="Freeform 56"/>
                <p:cNvSpPr>
                  <a:spLocks noEditPoints="1"/>
                </p:cNvSpPr>
                <p:nvPr/>
              </p:nvSpPr>
              <p:spPr bwMode="auto">
                <a:xfrm>
                  <a:off x="3055" y="102"/>
                  <a:ext cx="2100" cy="2193"/>
                </a:xfrm>
                <a:custGeom>
                  <a:avLst/>
                  <a:gdLst>
                    <a:gd name="T0" fmla="*/ 10326 w 891"/>
                    <a:gd name="T1" fmla="*/ 13482 h 926"/>
                    <a:gd name="T2" fmla="*/ 3689 w 891"/>
                    <a:gd name="T3" fmla="*/ 6067 h 926"/>
                    <a:gd name="T4" fmla="*/ 1706 w 891"/>
                    <a:gd name="T5" fmla="*/ 4436 h 926"/>
                    <a:gd name="T6" fmla="*/ 9333 w 891"/>
                    <a:gd name="T7" fmla="*/ 4571 h 926"/>
                    <a:gd name="T8" fmla="*/ 7504 w 891"/>
                    <a:gd name="T9" fmla="*/ 253 h 926"/>
                    <a:gd name="T10" fmla="*/ 9583 w 891"/>
                    <a:gd name="T11" fmla="*/ 4571 h 926"/>
                    <a:gd name="T12" fmla="*/ 18660 w 891"/>
                    <a:gd name="T13" fmla="*/ 0 h 926"/>
                    <a:gd name="T14" fmla="*/ 21236 w 891"/>
                    <a:gd name="T15" fmla="*/ 1587 h 926"/>
                    <a:gd name="T16" fmla="*/ 19659 w 891"/>
                    <a:gd name="T17" fmla="*/ 2480 h 926"/>
                    <a:gd name="T18" fmla="*/ 18165 w 891"/>
                    <a:gd name="T19" fmla="*/ 4571 h 926"/>
                    <a:gd name="T20" fmla="*/ 25893 w 891"/>
                    <a:gd name="T21" fmla="*/ 4436 h 926"/>
                    <a:gd name="T22" fmla="*/ 23937 w 891"/>
                    <a:gd name="T23" fmla="*/ 6067 h 926"/>
                    <a:gd name="T24" fmla="*/ 17547 w 891"/>
                    <a:gd name="T25" fmla="*/ 13482 h 926"/>
                    <a:gd name="T26" fmla="*/ 27625 w 891"/>
                    <a:gd name="T27" fmla="*/ 13260 h 926"/>
                    <a:gd name="T28" fmla="*/ 25803 w 891"/>
                    <a:gd name="T29" fmla="*/ 14982 h 926"/>
                    <a:gd name="T30" fmla="*/ 0 w 891"/>
                    <a:gd name="T31" fmla="*/ 15114 h 926"/>
                    <a:gd name="T32" fmla="*/ 1822 w 891"/>
                    <a:gd name="T33" fmla="*/ 13482 h 926"/>
                    <a:gd name="T34" fmla="*/ 5027 w 891"/>
                    <a:gd name="T35" fmla="*/ 7072 h 926"/>
                    <a:gd name="T36" fmla="*/ 8216 w 891"/>
                    <a:gd name="T37" fmla="*/ 11138 h 926"/>
                    <a:gd name="T38" fmla="*/ 3571 w 891"/>
                    <a:gd name="T39" fmla="*/ 8161 h 926"/>
                    <a:gd name="T40" fmla="*/ 5143 w 891"/>
                    <a:gd name="T41" fmla="*/ 28968 h 926"/>
                    <a:gd name="T42" fmla="*/ 5395 w 891"/>
                    <a:gd name="T43" fmla="*/ 26877 h 926"/>
                    <a:gd name="T44" fmla="*/ 5277 w 891"/>
                    <a:gd name="T45" fmla="*/ 18082 h 926"/>
                    <a:gd name="T46" fmla="*/ 7377 w 891"/>
                    <a:gd name="T47" fmla="*/ 17326 h 926"/>
                    <a:gd name="T48" fmla="*/ 22730 w 891"/>
                    <a:gd name="T49" fmla="*/ 17208 h 926"/>
                    <a:gd name="T50" fmla="*/ 22480 w 891"/>
                    <a:gd name="T51" fmla="*/ 26742 h 926"/>
                    <a:gd name="T52" fmla="*/ 20498 w 891"/>
                    <a:gd name="T53" fmla="*/ 28850 h 926"/>
                    <a:gd name="T54" fmla="*/ 7009 w 891"/>
                    <a:gd name="T55" fmla="*/ 27247 h 926"/>
                    <a:gd name="T56" fmla="*/ 7255 w 891"/>
                    <a:gd name="T57" fmla="*/ 28968 h 926"/>
                    <a:gd name="T58" fmla="*/ 7127 w 891"/>
                    <a:gd name="T59" fmla="*/ 21800 h 926"/>
                    <a:gd name="T60" fmla="*/ 20748 w 891"/>
                    <a:gd name="T61" fmla="*/ 18835 h 926"/>
                    <a:gd name="T62" fmla="*/ 7127 w 891"/>
                    <a:gd name="T63" fmla="*/ 23275 h 926"/>
                    <a:gd name="T64" fmla="*/ 20748 w 891"/>
                    <a:gd name="T65" fmla="*/ 26001 h 926"/>
                    <a:gd name="T66" fmla="*/ 7127 w 891"/>
                    <a:gd name="T67" fmla="*/ 23275 h 926"/>
                    <a:gd name="T68" fmla="*/ 12032 w 891"/>
                    <a:gd name="T69" fmla="*/ 13482 h 926"/>
                    <a:gd name="T70" fmla="*/ 15843 w 891"/>
                    <a:gd name="T71" fmla="*/ 6067 h 926"/>
                    <a:gd name="T72" fmla="*/ 19282 w 891"/>
                    <a:gd name="T73" fmla="*/ 11642 h 926"/>
                    <a:gd name="T74" fmla="*/ 24302 w 891"/>
                    <a:gd name="T75" fmla="*/ 8043 h 926"/>
                    <a:gd name="T76" fmla="*/ 24052 w 891"/>
                    <a:gd name="T77" fmla="*/ 8542 h 926"/>
                    <a:gd name="T78" fmla="*/ 20748 w 891"/>
                    <a:gd name="T79" fmla="*/ 12637 h 92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891" h="926">
                      <a:moveTo>
                        <a:pt x="59" y="431"/>
                      </a:moveTo>
                      <a:cubicBezTo>
                        <a:pt x="333" y="431"/>
                        <a:pt x="333" y="431"/>
                        <a:pt x="333" y="431"/>
                      </a:cubicBezTo>
                      <a:cubicBezTo>
                        <a:pt x="333" y="194"/>
                        <a:pt x="333" y="194"/>
                        <a:pt x="333" y="194"/>
                      </a:cubicBezTo>
                      <a:cubicBezTo>
                        <a:pt x="119" y="194"/>
                        <a:pt x="119" y="194"/>
                        <a:pt x="119" y="194"/>
                      </a:cubicBezTo>
                      <a:cubicBezTo>
                        <a:pt x="100" y="194"/>
                        <a:pt x="79" y="197"/>
                        <a:pt x="55" y="202"/>
                      </a:cubicBezTo>
                      <a:cubicBezTo>
                        <a:pt x="55" y="142"/>
                        <a:pt x="55" y="142"/>
                        <a:pt x="55" y="142"/>
                      </a:cubicBezTo>
                      <a:cubicBezTo>
                        <a:pt x="71" y="145"/>
                        <a:pt x="91" y="146"/>
                        <a:pt x="115" y="146"/>
                      </a:cubicBezTo>
                      <a:cubicBezTo>
                        <a:pt x="301" y="146"/>
                        <a:pt x="301" y="146"/>
                        <a:pt x="301" y="146"/>
                      </a:cubicBezTo>
                      <a:cubicBezTo>
                        <a:pt x="259" y="104"/>
                        <a:pt x="224" y="73"/>
                        <a:pt x="198" y="51"/>
                      </a:cubicBezTo>
                      <a:cubicBezTo>
                        <a:pt x="242" y="8"/>
                        <a:pt x="242" y="8"/>
                        <a:pt x="242" y="8"/>
                      </a:cubicBezTo>
                      <a:cubicBezTo>
                        <a:pt x="273" y="32"/>
                        <a:pt x="310" y="66"/>
                        <a:pt x="352" y="111"/>
                      </a:cubicBezTo>
                      <a:cubicBezTo>
                        <a:pt x="309" y="146"/>
                        <a:pt x="309" y="146"/>
                        <a:pt x="309" y="146"/>
                      </a:cubicBezTo>
                      <a:cubicBezTo>
                        <a:pt x="523" y="146"/>
                        <a:pt x="523" y="146"/>
                        <a:pt x="523" y="146"/>
                      </a:cubicBezTo>
                      <a:cubicBezTo>
                        <a:pt x="562" y="86"/>
                        <a:pt x="589" y="37"/>
                        <a:pt x="602" y="0"/>
                      </a:cubicBezTo>
                      <a:cubicBezTo>
                        <a:pt x="673" y="40"/>
                        <a:pt x="673" y="40"/>
                        <a:pt x="673" y="40"/>
                      </a:cubicBezTo>
                      <a:cubicBezTo>
                        <a:pt x="681" y="45"/>
                        <a:pt x="685" y="49"/>
                        <a:pt x="685" y="51"/>
                      </a:cubicBezTo>
                      <a:cubicBezTo>
                        <a:pt x="682" y="54"/>
                        <a:pt x="676" y="57"/>
                        <a:pt x="665" y="59"/>
                      </a:cubicBezTo>
                      <a:cubicBezTo>
                        <a:pt x="649" y="65"/>
                        <a:pt x="639" y="71"/>
                        <a:pt x="634" y="79"/>
                      </a:cubicBezTo>
                      <a:cubicBezTo>
                        <a:pt x="628" y="84"/>
                        <a:pt x="620" y="95"/>
                        <a:pt x="610" y="111"/>
                      </a:cubicBezTo>
                      <a:cubicBezTo>
                        <a:pt x="599" y="127"/>
                        <a:pt x="591" y="138"/>
                        <a:pt x="586" y="146"/>
                      </a:cubicBezTo>
                      <a:cubicBezTo>
                        <a:pt x="772" y="146"/>
                        <a:pt x="772" y="146"/>
                        <a:pt x="772" y="146"/>
                      </a:cubicBezTo>
                      <a:cubicBezTo>
                        <a:pt x="796" y="146"/>
                        <a:pt x="817" y="145"/>
                        <a:pt x="835" y="142"/>
                      </a:cubicBezTo>
                      <a:cubicBezTo>
                        <a:pt x="835" y="202"/>
                        <a:pt x="835" y="202"/>
                        <a:pt x="835" y="202"/>
                      </a:cubicBezTo>
                      <a:cubicBezTo>
                        <a:pt x="817" y="197"/>
                        <a:pt x="796" y="194"/>
                        <a:pt x="772" y="194"/>
                      </a:cubicBezTo>
                      <a:cubicBezTo>
                        <a:pt x="566" y="194"/>
                        <a:pt x="566" y="194"/>
                        <a:pt x="566" y="194"/>
                      </a:cubicBezTo>
                      <a:cubicBezTo>
                        <a:pt x="566" y="431"/>
                        <a:pt x="566" y="431"/>
                        <a:pt x="566" y="431"/>
                      </a:cubicBezTo>
                      <a:cubicBezTo>
                        <a:pt x="832" y="431"/>
                        <a:pt x="832" y="431"/>
                        <a:pt x="832" y="431"/>
                      </a:cubicBezTo>
                      <a:cubicBezTo>
                        <a:pt x="847" y="431"/>
                        <a:pt x="867" y="429"/>
                        <a:pt x="891" y="424"/>
                      </a:cubicBezTo>
                      <a:cubicBezTo>
                        <a:pt x="891" y="483"/>
                        <a:pt x="891" y="483"/>
                        <a:pt x="891" y="483"/>
                      </a:cubicBezTo>
                      <a:cubicBezTo>
                        <a:pt x="872" y="480"/>
                        <a:pt x="853" y="479"/>
                        <a:pt x="832" y="479"/>
                      </a:cubicBezTo>
                      <a:cubicBezTo>
                        <a:pt x="63" y="479"/>
                        <a:pt x="63" y="479"/>
                        <a:pt x="63" y="479"/>
                      </a:cubicBezTo>
                      <a:cubicBezTo>
                        <a:pt x="45" y="479"/>
                        <a:pt x="24" y="480"/>
                        <a:pt x="0" y="48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18" y="429"/>
                        <a:pt x="38" y="431"/>
                        <a:pt x="59" y="431"/>
                      </a:cubicBezTo>
                      <a:close/>
                      <a:moveTo>
                        <a:pt x="115" y="261"/>
                      </a:moveTo>
                      <a:cubicBezTo>
                        <a:pt x="162" y="226"/>
                        <a:pt x="162" y="226"/>
                        <a:pt x="162" y="226"/>
                      </a:cubicBezTo>
                      <a:cubicBezTo>
                        <a:pt x="165" y="228"/>
                        <a:pt x="168" y="232"/>
                        <a:pt x="170" y="237"/>
                      </a:cubicBezTo>
                      <a:cubicBezTo>
                        <a:pt x="207" y="280"/>
                        <a:pt x="239" y="319"/>
                        <a:pt x="265" y="356"/>
                      </a:cubicBezTo>
                      <a:cubicBezTo>
                        <a:pt x="214" y="392"/>
                        <a:pt x="214" y="392"/>
                        <a:pt x="214" y="392"/>
                      </a:cubicBezTo>
                      <a:cubicBezTo>
                        <a:pt x="187" y="347"/>
                        <a:pt x="154" y="304"/>
                        <a:pt x="115" y="261"/>
                      </a:cubicBezTo>
                      <a:close/>
                      <a:moveTo>
                        <a:pt x="234" y="926"/>
                      </a:moveTo>
                      <a:cubicBezTo>
                        <a:pt x="166" y="926"/>
                        <a:pt x="166" y="926"/>
                        <a:pt x="166" y="926"/>
                      </a:cubicBezTo>
                      <a:cubicBezTo>
                        <a:pt x="166" y="921"/>
                        <a:pt x="168" y="915"/>
                        <a:pt x="170" y="907"/>
                      </a:cubicBezTo>
                      <a:cubicBezTo>
                        <a:pt x="173" y="888"/>
                        <a:pt x="174" y="872"/>
                        <a:pt x="174" y="859"/>
                      </a:cubicBezTo>
                      <a:cubicBezTo>
                        <a:pt x="174" y="622"/>
                        <a:pt x="174" y="622"/>
                        <a:pt x="174" y="622"/>
                      </a:cubicBezTo>
                      <a:cubicBezTo>
                        <a:pt x="174" y="611"/>
                        <a:pt x="173" y="596"/>
                        <a:pt x="170" y="578"/>
                      </a:cubicBezTo>
                      <a:cubicBezTo>
                        <a:pt x="168" y="567"/>
                        <a:pt x="166" y="558"/>
                        <a:pt x="166" y="550"/>
                      </a:cubicBezTo>
                      <a:cubicBezTo>
                        <a:pt x="185" y="553"/>
                        <a:pt x="209" y="554"/>
                        <a:pt x="238" y="554"/>
                      </a:cubicBezTo>
                      <a:cubicBezTo>
                        <a:pt x="661" y="554"/>
                        <a:pt x="661" y="554"/>
                        <a:pt x="661" y="554"/>
                      </a:cubicBezTo>
                      <a:cubicBezTo>
                        <a:pt x="682" y="554"/>
                        <a:pt x="706" y="553"/>
                        <a:pt x="733" y="550"/>
                      </a:cubicBezTo>
                      <a:cubicBezTo>
                        <a:pt x="727" y="569"/>
                        <a:pt x="725" y="591"/>
                        <a:pt x="725" y="618"/>
                      </a:cubicBezTo>
                      <a:cubicBezTo>
                        <a:pt x="725" y="855"/>
                        <a:pt x="725" y="855"/>
                        <a:pt x="725" y="855"/>
                      </a:cubicBezTo>
                      <a:cubicBezTo>
                        <a:pt x="725" y="881"/>
                        <a:pt x="727" y="904"/>
                        <a:pt x="733" y="922"/>
                      </a:cubicBezTo>
                      <a:cubicBezTo>
                        <a:pt x="661" y="922"/>
                        <a:pt x="661" y="922"/>
                        <a:pt x="661" y="922"/>
                      </a:cubicBezTo>
                      <a:cubicBezTo>
                        <a:pt x="667" y="909"/>
                        <a:pt x="669" y="892"/>
                        <a:pt x="669" y="871"/>
                      </a:cubicBezTo>
                      <a:cubicBezTo>
                        <a:pt x="226" y="871"/>
                        <a:pt x="226" y="871"/>
                        <a:pt x="226" y="871"/>
                      </a:cubicBezTo>
                      <a:cubicBezTo>
                        <a:pt x="226" y="881"/>
                        <a:pt x="227" y="893"/>
                        <a:pt x="230" y="907"/>
                      </a:cubicBezTo>
                      <a:cubicBezTo>
                        <a:pt x="232" y="915"/>
                        <a:pt x="234" y="921"/>
                        <a:pt x="234" y="926"/>
                      </a:cubicBezTo>
                      <a:close/>
                      <a:moveTo>
                        <a:pt x="230" y="602"/>
                      </a:moveTo>
                      <a:cubicBezTo>
                        <a:pt x="230" y="697"/>
                        <a:pt x="230" y="697"/>
                        <a:pt x="230" y="697"/>
                      </a:cubicBezTo>
                      <a:cubicBezTo>
                        <a:pt x="669" y="697"/>
                        <a:pt x="669" y="697"/>
                        <a:pt x="669" y="697"/>
                      </a:cubicBezTo>
                      <a:cubicBezTo>
                        <a:pt x="669" y="602"/>
                        <a:pt x="669" y="602"/>
                        <a:pt x="669" y="602"/>
                      </a:cubicBezTo>
                      <a:lnTo>
                        <a:pt x="230" y="602"/>
                      </a:lnTo>
                      <a:close/>
                      <a:moveTo>
                        <a:pt x="230" y="744"/>
                      </a:moveTo>
                      <a:cubicBezTo>
                        <a:pt x="230" y="831"/>
                        <a:pt x="230" y="831"/>
                        <a:pt x="230" y="831"/>
                      </a:cubicBezTo>
                      <a:cubicBezTo>
                        <a:pt x="669" y="831"/>
                        <a:pt x="669" y="831"/>
                        <a:pt x="669" y="831"/>
                      </a:cubicBezTo>
                      <a:cubicBezTo>
                        <a:pt x="669" y="744"/>
                        <a:pt x="669" y="744"/>
                        <a:pt x="669" y="744"/>
                      </a:cubicBezTo>
                      <a:lnTo>
                        <a:pt x="230" y="744"/>
                      </a:lnTo>
                      <a:close/>
                      <a:moveTo>
                        <a:pt x="388" y="194"/>
                      </a:moveTo>
                      <a:cubicBezTo>
                        <a:pt x="388" y="431"/>
                        <a:pt x="388" y="431"/>
                        <a:pt x="388" y="431"/>
                      </a:cubicBezTo>
                      <a:cubicBezTo>
                        <a:pt x="511" y="431"/>
                        <a:pt x="511" y="431"/>
                        <a:pt x="511" y="431"/>
                      </a:cubicBezTo>
                      <a:cubicBezTo>
                        <a:pt x="511" y="194"/>
                        <a:pt x="511" y="194"/>
                        <a:pt x="511" y="194"/>
                      </a:cubicBezTo>
                      <a:lnTo>
                        <a:pt x="388" y="194"/>
                      </a:lnTo>
                      <a:close/>
                      <a:moveTo>
                        <a:pt x="622" y="372"/>
                      </a:moveTo>
                      <a:cubicBezTo>
                        <a:pt x="677" y="309"/>
                        <a:pt x="711" y="257"/>
                        <a:pt x="725" y="218"/>
                      </a:cubicBezTo>
                      <a:cubicBezTo>
                        <a:pt x="784" y="257"/>
                        <a:pt x="784" y="257"/>
                        <a:pt x="784" y="257"/>
                      </a:cubicBezTo>
                      <a:cubicBezTo>
                        <a:pt x="792" y="263"/>
                        <a:pt x="795" y="265"/>
                        <a:pt x="792" y="265"/>
                      </a:cubicBezTo>
                      <a:cubicBezTo>
                        <a:pt x="776" y="273"/>
                        <a:pt x="776" y="273"/>
                        <a:pt x="776" y="273"/>
                      </a:cubicBezTo>
                      <a:cubicBezTo>
                        <a:pt x="766" y="278"/>
                        <a:pt x="756" y="286"/>
                        <a:pt x="748" y="297"/>
                      </a:cubicBezTo>
                      <a:cubicBezTo>
                        <a:pt x="725" y="331"/>
                        <a:pt x="698" y="367"/>
                        <a:pt x="669" y="404"/>
                      </a:cubicBezTo>
                      <a:lnTo>
                        <a:pt x="622" y="3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6" name="Freeform 57"/>
                <p:cNvSpPr>
                  <a:spLocks noEditPoints="1"/>
                </p:cNvSpPr>
                <p:nvPr/>
              </p:nvSpPr>
              <p:spPr bwMode="auto">
                <a:xfrm>
                  <a:off x="5500" y="353"/>
                  <a:ext cx="1191" cy="1723"/>
                </a:xfrm>
                <a:custGeom>
                  <a:avLst/>
                  <a:gdLst>
                    <a:gd name="T0" fmla="*/ 2104 w 506"/>
                    <a:gd name="T1" fmla="*/ 22766 h 728"/>
                    <a:gd name="T2" fmla="*/ 0 w 506"/>
                    <a:gd name="T3" fmla="*/ 22766 h 728"/>
                    <a:gd name="T4" fmla="*/ 0 w 506"/>
                    <a:gd name="T5" fmla="*/ 0 h 728"/>
                    <a:gd name="T6" fmla="*/ 8217 w 506"/>
                    <a:gd name="T7" fmla="*/ 0 h 728"/>
                    <a:gd name="T8" fmla="*/ 15547 w 506"/>
                    <a:gd name="T9" fmla="*/ 6312 h 728"/>
                    <a:gd name="T10" fmla="*/ 6986 w 506"/>
                    <a:gd name="T11" fmla="*/ 12759 h 728"/>
                    <a:gd name="T12" fmla="*/ 2104 w 506"/>
                    <a:gd name="T13" fmla="*/ 12759 h 728"/>
                    <a:gd name="T14" fmla="*/ 2104 w 506"/>
                    <a:gd name="T15" fmla="*/ 22766 h 728"/>
                    <a:gd name="T16" fmla="*/ 2104 w 506"/>
                    <a:gd name="T17" fmla="*/ 10878 h 728"/>
                    <a:gd name="T18" fmla="*/ 6986 w 506"/>
                    <a:gd name="T19" fmla="*/ 10878 h 728"/>
                    <a:gd name="T20" fmla="*/ 13480 w 506"/>
                    <a:gd name="T21" fmla="*/ 6196 h 728"/>
                    <a:gd name="T22" fmla="*/ 7600 w 506"/>
                    <a:gd name="T23" fmla="*/ 1837 h 728"/>
                    <a:gd name="T24" fmla="*/ 2104 w 506"/>
                    <a:gd name="T25" fmla="*/ 1837 h 728"/>
                    <a:gd name="T26" fmla="*/ 2104 w 506"/>
                    <a:gd name="T27" fmla="*/ 10878 h 72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06" h="728">
                      <a:moveTo>
                        <a:pt x="68" y="728"/>
                      </a:moveTo>
                      <a:cubicBezTo>
                        <a:pt x="0" y="728"/>
                        <a:pt x="0" y="728"/>
                        <a:pt x="0" y="72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66" y="0"/>
                        <a:pt x="266" y="0"/>
                        <a:pt x="266" y="0"/>
                      </a:cubicBezTo>
                      <a:cubicBezTo>
                        <a:pt x="427" y="0"/>
                        <a:pt x="506" y="67"/>
                        <a:pt x="503" y="202"/>
                      </a:cubicBezTo>
                      <a:cubicBezTo>
                        <a:pt x="501" y="336"/>
                        <a:pt x="408" y="405"/>
                        <a:pt x="226" y="408"/>
                      </a:cubicBezTo>
                      <a:cubicBezTo>
                        <a:pt x="68" y="408"/>
                        <a:pt x="68" y="408"/>
                        <a:pt x="68" y="408"/>
                      </a:cubicBezTo>
                      <a:lnTo>
                        <a:pt x="68" y="728"/>
                      </a:lnTo>
                      <a:close/>
                      <a:moveTo>
                        <a:pt x="68" y="348"/>
                      </a:moveTo>
                      <a:cubicBezTo>
                        <a:pt x="226" y="348"/>
                        <a:pt x="226" y="348"/>
                        <a:pt x="226" y="348"/>
                      </a:cubicBezTo>
                      <a:cubicBezTo>
                        <a:pt x="371" y="354"/>
                        <a:pt x="441" y="303"/>
                        <a:pt x="436" y="198"/>
                      </a:cubicBezTo>
                      <a:cubicBezTo>
                        <a:pt x="436" y="105"/>
                        <a:pt x="373" y="59"/>
                        <a:pt x="246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lnTo>
                        <a:pt x="68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" name="Freeform 58"/>
                <p:cNvSpPr>
                  <a:spLocks noEditPoints="1"/>
                </p:cNvSpPr>
                <p:nvPr/>
              </p:nvSpPr>
              <p:spPr bwMode="auto">
                <a:xfrm>
                  <a:off x="6941" y="353"/>
                  <a:ext cx="1191" cy="1723"/>
                </a:xfrm>
                <a:custGeom>
                  <a:avLst/>
                  <a:gdLst>
                    <a:gd name="T0" fmla="*/ 2067 w 506"/>
                    <a:gd name="T1" fmla="*/ 22766 h 728"/>
                    <a:gd name="T2" fmla="*/ 0 w 506"/>
                    <a:gd name="T3" fmla="*/ 22766 h 728"/>
                    <a:gd name="T4" fmla="*/ 0 w 506"/>
                    <a:gd name="T5" fmla="*/ 0 h 728"/>
                    <a:gd name="T6" fmla="*/ 8189 w 506"/>
                    <a:gd name="T7" fmla="*/ 0 h 728"/>
                    <a:gd name="T8" fmla="*/ 15547 w 506"/>
                    <a:gd name="T9" fmla="*/ 6312 h 728"/>
                    <a:gd name="T10" fmla="*/ 6986 w 506"/>
                    <a:gd name="T11" fmla="*/ 12759 h 728"/>
                    <a:gd name="T12" fmla="*/ 2067 w 506"/>
                    <a:gd name="T13" fmla="*/ 12759 h 728"/>
                    <a:gd name="T14" fmla="*/ 2067 w 506"/>
                    <a:gd name="T15" fmla="*/ 22766 h 728"/>
                    <a:gd name="T16" fmla="*/ 2067 w 506"/>
                    <a:gd name="T17" fmla="*/ 10878 h 728"/>
                    <a:gd name="T18" fmla="*/ 6986 w 506"/>
                    <a:gd name="T19" fmla="*/ 10878 h 728"/>
                    <a:gd name="T20" fmla="*/ 13480 w 506"/>
                    <a:gd name="T21" fmla="*/ 6196 h 728"/>
                    <a:gd name="T22" fmla="*/ 7600 w 506"/>
                    <a:gd name="T23" fmla="*/ 1837 h 728"/>
                    <a:gd name="T24" fmla="*/ 2067 w 506"/>
                    <a:gd name="T25" fmla="*/ 1837 h 728"/>
                    <a:gd name="T26" fmla="*/ 2067 w 506"/>
                    <a:gd name="T27" fmla="*/ 10878 h 72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06" h="728">
                      <a:moveTo>
                        <a:pt x="67" y="728"/>
                      </a:moveTo>
                      <a:cubicBezTo>
                        <a:pt x="0" y="728"/>
                        <a:pt x="0" y="728"/>
                        <a:pt x="0" y="72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65" y="0"/>
                        <a:pt x="265" y="0"/>
                        <a:pt x="265" y="0"/>
                      </a:cubicBezTo>
                      <a:cubicBezTo>
                        <a:pt x="426" y="0"/>
                        <a:pt x="506" y="67"/>
                        <a:pt x="503" y="202"/>
                      </a:cubicBezTo>
                      <a:cubicBezTo>
                        <a:pt x="500" y="336"/>
                        <a:pt x="408" y="405"/>
                        <a:pt x="226" y="408"/>
                      </a:cubicBezTo>
                      <a:cubicBezTo>
                        <a:pt x="67" y="408"/>
                        <a:pt x="67" y="408"/>
                        <a:pt x="67" y="408"/>
                      </a:cubicBezTo>
                      <a:lnTo>
                        <a:pt x="67" y="728"/>
                      </a:lnTo>
                      <a:close/>
                      <a:moveTo>
                        <a:pt x="67" y="348"/>
                      </a:moveTo>
                      <a:cubicBezTo>
                        <a:pt x="226" y="348"/>
                        <a:pt x="226" y="348"/>
                        <a:pt x="226" y="348"/>
                      </a:cubicBezTo>
                      <a:cubicBezTo>
                        <a:pt x="371" y="354"/>
                        <a:pt x="441" y="303"/>
                        <a:pt x="436" y="198"/>
                      </a:cubicBezTo>
                      <a:cubicBezTo>
                        <a:pt x="436" y="105"/>
                        <a:pt x="372" y="59"/>
                        <a:pt x="246" y="59"/>
                      </a:cubicBezTo>
                      <a:cubicBezTo>
                        <a:pt x="67" y="59"/>
                        <a:pt x="67" y="59"/>
                        <a:pt x="67" y="59"/>
                      </a:cubicBezTo>
                      <a:lnTo>
                        <a:pt x="67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9" name="Freeform 59"/>
                <p:cNvSpPr>
                  <a:spLocks/>
                </p:cNvSpPr>
                <p:nvPr/>
              </p:nvSpPr>
              <p:spPr bwMode="auto">
                <a:xfrm>
                  <a:off x="8257" y="353"/>
                  <a:ext cx="1254" cy="1723"/>
                </a:xfrm>
                <a:custGeom>
                  <a:avLst/>
                  <a:gdLst>
                    <a:gd name="T0" fmla="*/ 0 w 1255"/>
                    <a:gd name="T1" fmla="*/ 140 h 1720"/>
                    <a:gd name="T2" fmla="*/ 0 w 1255"/>
                    <a:gd name="T3" fmla="*/ 0 h 1720"/>
                    <a:gd name="T4" fmla="*/ 1253 w 1255"/>
                    <a:gd name="T5" fmla="*/ 0 h 1720"/>
                    <a:gd name="T6" fmla="*/ 1253 w 1255"/>
                    <a:gd name="T7" fmla="*/ 140 h 1720"/>
                    <a:gd name="T8" fmla="*/ 709 w 1255"/>
                    <a:gd name="T9" fmla="*/ 140 h 1720"/>
                    <a:gd name="T10" fmla="*/ 709 w 1255"/>
                    <a:gd name="T11" fmla="*/ 1726 h 1720"/>
                    <a:gd name="T12" fmla="*/ 544 w 1255"/>
                    <a:gd name="T13" fmla="*/ 1726 h 1720"/>
                    <a:gd name="T14" fmla="*/ 544 w 1255"/>
                    <a:gd name="T15" fmla="*/ 140 h 1720"/>
                    <a:gd name="T16" fmla="*/ 0 w 1255"/>
                    <a:gd name="T17" fmla="*/ 140 h 172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255" h="1720">
                      <a:moveTo>
                        <a:pt x="0" y="140"/>
                      </a:moveTo>
                      <a:lnTo>
                        <a:pt x="0" y="0"/>
                      </a:lnTo>
                      <a:lnTo>
                        <a:pt x="1255" y="0"/>
                      </a:lnTo>
                      <a:lnTo>
                        <a:pt x="1255" y="140"/>
                      </a:lnTo>
                      <a:lnTo>
                        <a:pt x="711" y="140"/>
                      </a:lnTo>
                      <a:lnTo>
                        <a:pt x="711" y="1720"/>
                      </a:lnTo>
                      <a:lnTo>
                        <a:pt x="544" y="1720"/>
                      </a:lnTo>
                      <a:lnTo>
                        <a:pt x="544" y="140"/>
                      </a:lnTo>
                      <a:lnTo>
                        <a:pt x="0" y="1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0" name="Freeform 60"/>
                <p:cNvSpPr>
                  <a:spLocks/>
                </p:cNvSpPr>
                <p:nvPr/>
              </p:nvSpPr>
              <p:spPr bwMode="auto">
                <a:xfrm>
                  <a:off x="-3745" y="71"/>
                  <a:ext cx="2006" cy="3665"/>
                </a:xfrm>
                <a:custGeom>
                  <a:avLst/>
                  <a:gdLst>
                    <a:gd name="T0" fmla="*/ 0 w 1993"/>
                    <a:gd name="T1" fmla="*/ 0 h 3650"/>
                    <a:gd name="T2" fmla="*/ 0 w 1993"/>
                    <a:gd name="T3" fmla="*/ 3680 h 3650"/>
                    <a:gd name="T4" fmla="*/ 2019 w 1993"/>
                    <a:gd name="T5" fmla="*/ 0 h 3650"/>
                    <a:gd name="T6" fmla="*/ 0 w 1993"/>
                    <a:gd name="T7" fmla="*/ 0 h 365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93" h="3650">
                      <a:moveTo>
                        <a:pt x="0" y="0"/>
                      </a:moveTo>
                      <a:lnTo>
                        <a:pt x="0" y="3650"/>
                      </a:lnTo>
                      <a:lnTo>
                        <a:pt x="199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1" name="Freeform 61"/>
                <p:cNvSpPr>
                  <a:spLocks/>
                </p:cNvSpPr>
                <p:nvPr/>
              </p:nvSpPr>
              <p:spPr bwMode="auto">
                <a:xfrm>
                  <a:off x="-2868" y="321"/>
                  <a:ext cx="2852" cy="3414"/>
                </a:xfrm>
                <a:custGeom>
                  <a:avLst/>
                  <a:gdLst>
                    <a:gd name="T0" fmla="*/ 1666 w 2842"/>
                    <a:gd name="T1" fmla="*/ 0 h 3385"/>
                    <a:gd name="T2" fmla="*/ 1111 w 2842"/>
                    <a:gd name="T3" fmla="*/ 1004 h 3385"/>
                    <a:gd name="T4" fmla="*/ 1562 w 2842"/>
                    <a:gd name="T5" fmla="*/ 1634 h 3385"/>
                    <a:gd name="T6" fmla="*/ 644 w 2842"/>
                    <a:gd name="T7" fmla="*/ 1903 h 3385"/>
                    <a:gd name="T8" fmla="*/ 0 w 2842"/>
                    <a:gd name="T9" fmla="*/ 3064 h 3385"/>
                    <a:gd name="T10" fmla="*/ 1265 w 2842"/>
                    <a:gd name="T11" fmla="*/ 2609 h 3385"/>
                    <a:gd name="T12" fmla="*/ 1845 w 2842"/>
                    <a:gd name="T13" fmla="*/ 3443 h 3385"/>
                    <a:gd name="T14" fmla="*/ 1741 w 2842"/>
                    <a:gd name="T15" fmla="*/ 2456 h 3385"/>
                    <a:gd name="T16" fmla="*/ 2862 w 2842"/>
                    <a:gd name="T17" fmla="*/ 2069 h 3385"/>
                    <a:gd name="T18" fmla="*/ 1666 w 2842"/>
                    <a:gd name="T19" fmla="*/ 0 h 338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2" h="3385">
                      <a:moveTo>
                        <a:pt x="1654" y="0"/>
                      </a:moveTo>
                      <a:lnTo>
                        <a:pt x="1103" y="987"/>
                      </a:lnTo>
                      <a:lnTo>
                        <a:pt x="1552" y="1606"/>
                      </a:lnTo>
                      <a:lnTo>
                        <a:pt x="640" y="1871"/>
                      </a:lnTo>
                      <a:lnTo>
                        <a:pt x="0" y="3012"/>
                      </a:lnTo>
                      <a:lnTo>
                        <a:pt x="1257" y="2565"/>
                      </a:lnTo>
                      <a:lnTo>
                        <a:pt x="1833" y="3385"/>
                      </a:lnTo>
                      <a:lnTo>
                        <a:pt x="1729" y="2414"/>
                      </a:lnTo>
                      <a:lnTo>
                        <a:pt x="2842" y="2034"/>
                      </a:lnTo>
                      <a:lnTo>
                        <a:pt x="165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-4587645" y="-174548"/>
            <a:ext cx="16078200" cy="17652108"/>
            <a:chOff x="-4587645" y="-174548"/>
            <a:chExt cx="16078200" cy="17652108"/>
          </a:xfrm>
        </p:grpSpPr>
        <p:grpSp>
          <p:nvGrpSpPr>
            <p:cNvPr id="74" name="组合 73"/>
            <p:cNvGrpSpPr/>
            <p:nvPr/>
          </p:nvGrpSpPr>
          <p:grpSpPr>
            <a:xfrm>
              <a:off x="-4587645" y="-174548"/>
              <a:ext cx="16078200" cy="17652108"/>
              <a:chOff x="-4587645" y="-174548"/>
              <a:chExt cx="16078200" cy="17652108"/>
            </a:xfrm>
          </p:grpSpPr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587645" y="3217212"/>
                <a:ext cx="16078200" cy="14260348"/>
              </a:xfrm>
              <a:prstGeom prst="rect">
                <a:avLst/>
              </a:prstGeom>
            </p:spPr>
          </p:pic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0219" y="-174548"/>
                <a:ext cx="3288497" cy="3946196"/>
              </a:xfrm>
              <a:prstGeom prst="rect">
                <a:avLst/>
              </a:prstGeom>
            </p:spPr>
          </p:pic>
        </p:grpSp>
        <p:grpSp>
          <p:nvGrpSpPr>
            <p:cNvPr id="92" name="组合 91"/>
            <p:cNvGrpSpPr/>
            <p:nvPr/>
          </p:nvGrpSpPr>
          <p:grpSpPr>
            <a:xfrm>
              <a:off x="3960019" y="3098006"/>
              <a:ext cx="280987" cy="173832"/>
              <a:chOff x="3960019" y="3098006"/>
              <a:chExt cx="280987" cy="173832"/>
            </a:xfrm>
          </p:grpSpPr>
          <p:sp>
            <p:nvSpPr>
              <p:cNvPr id="93" name="任意多边形 92"/>
              <p:cNvSpPr/>
              <p:nvPr/>
            </p:nvSpPr>
            <p:spPr>
              <a:xfrm>
                <a:off x="3960019" y="3098006"/>
                <a:ext cx="280987" cy="173832"/>
              </a:xfrm>
              <a:custGeom>
                <a:avLst/>
                <a:gdLst>
                  <a:gd name="connsiteX0" fmla="*/ 42862 w 276225"/>
                  <a:gd name="connsiteY0" fmla="*/ 173832 h 173832"/>
                  <a:gd name="connsiteX1" fmla="*/ 0 w 276225"/>
                  <a:gd name="connsiteY1" fmla="*/ 107157 h 173832"/>
                  <a:gd name="connsiteX2" fmla="*/ 226219 w 276225"/>
                  <a:gd name="connsiteY2" fmla="*/ 0 h 173832"/>
                  <a:gd name="connsiteX3" fmla="*/ 276225 w 276225"/>
                  <a:gd name="connsiteY3" fmla="*/ 88107 h 173832"/>
                  <a:gd name="connsiteX4" fmla="*/ 42862 w 276225"/>
                  <a:gd name="connsiteY4" fmla="*/ 173832 h 173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6225" h="173832">
                    <a:moveTo>
                      <a:pt x="42862" y="173832"/>
                    </a:moveTo>
                    <a:lnTo>
                      <a:pt x="0" y="107157"/>
                    </a:lnTo>
                    <a:lnTo>
                      <a:pt x="226219" y="0"/>
                    </a:lnTo>
                    <a:lnTo>
                      <a:pt x="276225" y="88107"/>
                    </a:lnTo>
                    <a:lnTo>
                      <a:pt x="42862" y="1738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4" name="Group 44"/>
              <p:cNvGrpSpPr>
                <a:grpSpLocks noChangeAspect="1"/>
              </p:cNvGrpSpPr>
              <p:nvPr/>
            </p:nvGrpSpPr>
            <p:grpSpPr bwMode="auto">
              <a:xfrm rot="20173575">
                <a:off x="3991827" y="3163525"/>
                <a:ext cx="204249" cy="56494"/>
                <a:chOff x="-3745" y="71"/>
                <a:chExt cx="13256" cy="3665"/>
              </a:xfrm>
              <a:solidFill>
                <a:srgbClr val="C00000"/>
              </a:solidFill>
            </p:grpSpPr>
            <p:sp>
              <p:nvSpPr>
                <p:cNvPr id="95" name="Freeform 45"/>
                <p:cNvSpPr>
                  <a:spLocks noEditPoints="1"/>
                </p:cNvSpPr>
                <p:nvPr/>
              </p:nvSpPr>
              <p:spPr bwMode="auto">
                <a:xfrm>
                  <a:off x="548" y="2514"/>
                  <a:ext cx="940" cy="940"/>
                </a:xfrm>
                <a:custGeom>
                  <a:avLst/>
                  <a:gdLst>
                    <a:gd name="T0" fmla="*/ 0 w 394"/>
                    <a:gd name="T1" fmla="*/ 0 h 392"/>
                    <a:gd name="T2" fmla="*/ 8999 w 394"/>
                    <a:gd name="T3" fmla="*/ 0 h 392"/>
                    <a:gd name="T4" fmla="*/ 10354 w 394"/>
                    <a:gd name="T5" fmla="*/ 288 h 392"/>
                    <a:gd name="T6" fmla="*/ 11476 w 394"/>
                    <a:gd name="T7" fmla="*/ 1036 h 392"/>
                    <a:gd name="T8" fmla="*/ 12237 w 394"/>
                    <a:gd name="T9" fmla="*/ 2144 h 392"/>
                    <a:gd name="T10" fmla="*/ 12523 w 394"/>
                    <a:gd name="T11" fmla="*/ 3491 h 392"/>
                    <a:gd name="T12" fmla="*/ 12237 w 394"/>
                    <a:gd name="T13" fmla="*/ 4875 h 392"/>
                    <a:gd name="T14" fmla="*/ 11476 w 394"/>
                    <a:gd name="T15" fmla="*/ 6002 h 392"/>
                    <a:gd name="T16" fmla="*/ 10354 w 394"/>
                    <a:gd name="T17" fmla="*/ 6762 h 392"/>
                    <a:gd name="T18" fmla="*/ 8999 w 394"/>
                    <a:gd name="T19" fmla="*/ 7021 h 392"/>
                    <a:gd name="T20" fmla="*/ 8999 w 394"/>
                    <a:gd name="T21" fmla="*/ 7021 h 392"/>
                    <a:gd name="T22" fmla="*/ 12523 w 394"/>
                    <a:gd name="T23" fmla="*/ 12575 h 392"/>
                    <a:gd name="T24" fmla="*/ 11941 w 394"/>
                    <a:gd name="T25" fmla="*/ 12575 h 392"/>
                    <a:gd name="T26" fmla="*/ 8391 w 394"/>
                    <a:gd name="T27" fmla="*/ 7021 h 392"/>
                    <a:gd name="T28" fmla="*/ 472 w 394"/>
                    <a:gd name="T29" fmla="*/ 7021 h 392"/>
                    <a:gd name="T30" fmla="*/ 472 w 394"/>
                    <a:gd name="T31" fmla="*/ 12575 h 392"/>
                    <a:gd name="T32" fmla="*/ 0 w 394"/>
                    <a:gd name="T33" fmla="*/ 12575 h 392"/>
                    <a:gd name="T34" fmla="*/ 0 w 394"/>
                    <a:gd name="T35" fmla="*/ 0 h 392"/>
                    <a:gd name="T36" fmla="*/ 10166 w 394"/>
                    <a:gd name="T37" fmla="*/ 6290 h 392"/>
                    <a:gd name="T38" fmla="*/ 11123 w 394"/>
                    <a:gd name="T39" fmla="*/ 5652 h 392"/>
                    <a:gd name="T40" fmla="*/ 11755 w 394"/>
                    <a:gd name="T41" fmla="*/ 4686 h 392"/>
                    <a:gd name="T42" fmla="*/ 12010 w 394"/>
                    <a:gd name="T43" fmla="*/ 3491 h 392"/>
                    <a:gd name="T44" fmla="*/ 11755 w 394"/>
                    <a:gd name="T45" fmla="*/ 2336 h 392"/>
                    <a:gd name="T46" fmla="*/ 11123 w 394"/>
                    <a:gd name="T47" fmla="*/ 1386 h 392"/>
                    <a:gd name="T48" fmla="*/ 10166 w 394"/>
                    <a:gd name="T49" fmla="*/ 736 h 392"/>
                    <a:gd name="T50" fmla="*/ 8999 w 394"/>
                    <a:gd name="T51" fmla="*/ 518 h 392"/>
                    <a:gd name="T52" fmla="*/ 472 w 394"/>
                    <a:gd name="T53" fmla="*/ 518 h 392"/>
                    <a:gd name="T54" fmla="*/ 472 w 394"/>
                    <a:gd name="T55" fmla="*/ 6549 h 392"/>
                    <a:gd name="T56" fmla="*/ 8999 w 394"/>
                    <a:gd name="T57" fmla="*/ 6549 h 392"/>
                    <a:gd name="T58" fmla="*/ 10166 w 394"/>
                    <a:gd name="T59" fmla="*/ 6290 h 39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394" h="392">
                      <a:moveTo>
                        <a:pt x="0" y="0"/>
                      </a:moveTo>
                      <a:cubicBezTo>
                        <a:pt x="283" y="0"/>
                        <a:pt x="283" y="0"/>
                        <a:pt x="283" y="0"/>
                      </a:cubicBezTo>
                      <a:cubicBezTo>
                        <a:pt x="299" y="0"/>
                        <a:pt x="313" y="3"/>
                        <a:pt x="326" y="9"/>
                      </a:cubicBezTo>
                      <a:cubicBezTo>
                        <a:pt x="340" y="14"/>
                        <a:pt x="351" y="22"/>
                        <a:pt x="361" y="32"/>
                      </a:cubicBezTo>
                      <a:cubicBezTo>
                        <a:pt x="371" y="42"/>
                        <a:pt x="379" y="53"/>
                        <a:pt x="385" y="67"/>
                      </a:cubicBezTo>
                      <a:cubicBezTo>
                        <a:pt x="391" y="80"/>
                        <a:pt x="394" y="94"/>
                        <a:pt x="394" y="109"/>
                      </a:cubicBezTo>
                      <a:cubicBezTo>
                        <a:pt x="394" y="125"/>
                        <a:pt x="391" y="139"/>
                        <a:pt x="385" y="152"/>
                      </a:cubicBezTo>
                      <a:cubicBezTo>
                        <a:pt x="379" y="166"/>
                        <a:pt x="371" y="177"/>
                        <a:pt x="361" y="187"/>
                      </a:cubicBezTo>
                      <a:cubicBezTo>
                        <a:pt x="351" y="197"/>
                        <a:pt x="340" y="205"/>
                        <a:pt x="326" y="211"/>
                      </a:cubicBezTo>
                      <a:cubicBezTo>
                        <a:pt x="313" y="217"/>
                        <a:pt x="299" y="219"/>
                        <a:pt x="283" y="219"/>
                      </a:cubicBezTo>
                      <a:cubicBezTo>
                        <a:pt x="283" y="219"/>
                        <a:pt x="283" y="219"/>
                        <a:pt x="283" y="219"/>
                      </a:cubicBezTo>
                      <a:cubicBezTo>
                        <a:pt x="394" y="392"/>
                        <a:pt x="394" y="392"/>
                        <a:pt x="394" y="392"/>
                      </a:cubicBezTo>
                      <a:cubicBezTo>
                        <a:pt x="376" y="392"/>
                        <a:pt x="376" y="392"/>
                        <a:pt x="376" y="392"/>
                      </a:cubicBezTo>
                      <a:cubicBezTo>
                        <a:pt x="264" y="219"/>
                        <a:pt x="264" y="219"/>
                        <a:pt x="264" y="219"/>
                      </a:cubicBezTo>
                      <a:cubicBezTo>
                        <a:pt x="15" y="219"/>
                        <a:pt x="15" y="219"/>
                        <a:pt x="15" y="219"/>
                      </a:cubicBezTo>
                      <a:cubicBezTo>
                        <a:pt x="15" y="392"/>
                        <a:pt x="15" y="392"/>
                        <a:pt x="15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320" y="196"/>
                      </a:moveTo>
                      <a:cubicBezTo>
                        <a:pt x="331" y="191"/>
                        <a:pt x="341" y="185"/>
                        <a:pt x="350" y="176"/>
                      </a:cubicBezTo>
                      <a:cubicBezTo>
                        <a:pt x="358" y="167"/>
                        <a:pt x="365" y="157"/>
                        <a:pt x="370" y="146"/>
                      </a:cubicBezTo>
                      <a:cubicBezTo>
                        <a:pt x="375" y="135"/>
                        <a:pt x="378" y="122"/>
                        <a:pt x="378" y="109"/>
                      </a:cubicBezTo>
                      <a:cubicBezTo>
                        <a:pt x="378" y="96"/>
                        <a:pt x="375" y="84"/>
                        <a:pt x="370" y="73"/>
                      </a:cubicBezTo>
                      <a:cubicBezTo>
                        <a:pt x="365" y="61"/>
                        <a:pt x="358" y="51"/>
                        <a:pt x="350" y="43"/>
                      </a:cubicBezTo>
                      <a:cubicBezTo>
                        <a:pt x="341" y="35"/>
                        <a:pt x="331" y="28"/>
                        <a:pt x="320" y="23"/>
                      </a:cubicBezTo>
                      <a:cubicBezTo>
                        <a:pt x="308" y="18"/>
                        <a:pt x="296" y="16"/>
                        <a:pt x="283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5" y="204"/>
                        <a:pt x="15" y="204"/>
                        <a:pt x="15" y="204"/>
                      </a:cubicBezTo>
                      <a:cubicBezTo>
                        <a:pt x="283" y="204"/>
                        <a:pt x="283" y="204"/>
                        <a:pt x="283" y="204"/>
                      </a:cubicBezTo>
                      <a:cubicBezTo>
                        <a:pt x="296" y="204"/>
                        <a:pt x="308" y="201"/>
                        <a:pt x="320" y="1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6" name="Freeform 46"/>
                <p:cNvSpPr>
                  <a:spLocks noEditPoints="1"/>
                </p:cNvSpPr>
                <p:nvPr/>
              </p:nvSpPr>
              <p:spPr bwMode="auto">
                <a:xfrm>
                  <a:off x="1520" y="2514"/>
                  <a:ext cx="940" cy="940"/>
                </a:xfrm>
                <a:custGeom>
                  <a:avLst/>
                  <a:gdLst>
                    <a:gd name="T0" fmla="*/ 954 w 926"/>
                    <a:gd name="T1" fmla="*/ 954 h 926"/>
                    <a:gd name="T2" fmla="*/ 910 w 926"/>
                    <a:gd name="T3" fmla="*/ 954 h 926"/>
                    <a:gd name="T4" fmla="*/ 874 w 926"/>
                    <a:gd name="T5" fmla="*/ 876 h 926"/>
                    <a:gd name="T6" fmla="*/ 77 w 926"/>
                    <a:gd name="T7" fmla="*/ 876 h 926"/>
                    <a:gd name="T8" fmla="*/ 42 w 926"/>
                    <a:gd name="T9" fmla="*/ 954 h 926"/>
                    <a:gd name="T10" fmla="*/ 0 w 926"/>
                    <a:gd name="T11" fmla="*/ 954 h 926"/>
                    <a:gd name="T12" fmla="*/ 451 w 926"/>
                    <a:gd name="T13" fmla="*/ 0 h 926"/>
                    <a:gd name="T14" fmla="*/ 488 w 926"/>
                    <a:gd name="T15" fmla="*/ 0 h 926"/>
                    <a:gd name="T16" fmla="*/ 954 w 926"/>
                    <a:gd name="T17" fmla="*/ 954 h 926"/>
                    <a:gd name="T18" fmla="*/ 96 w 926"/>
                    <a:gd name="T19" fmla="*/ 840 h 926"/>
                    <a:gd name="T20" fmla="*/ 855 w 926"/>
                    <a:gd name="T21" fmla="*/ 840 h 926"/>
                    <a:gd name="T22" fmla="*/ 469 w 926"/>
                    <a:gd name="T23" fmla="*/ 49 h 926"/>
                    <a:gd name="T24" fmla="*/ 96 w 926"/>
                    <a:gd name="T25" fmla="*/ 840 h 9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26" h="926">
                      <a:moveTo>
                        <a:pt x="926" y="926"/>
                      </a:moveTo>
                      <a:lnTo>
                        <a:pt x="883" y="926"/>
                      </a:lnTo>
                      <a:lnTo>
                        <a:pt x="848" y="850"/>
                      </a:lnTo>
                      <a:lnTo>
                        <a:pt x="75" y="850"/>
                      </a:lnTo>
                      <a:lnTo>
                        <a:pt x="40" y="926"/>
                      </a:lnTo>
                      <a:lnTo>
                        <a:pt x="0" y="926"/>
                      </a:lnTo>
                      <a:lnTo>
                        <a:pt x="437" y="0"/>
                      </a:lnTo>
                      <a:lnTo>
                        <a:pt x="474" y="0"/>
                      </a:lnTo>
                      <a:lnTo>
                        <a:pt x="926" y="926"/>
                      </a:lnTo>
                      <a:close/>
                      <a:moveTo>
                        <a:pt x="94" y="815"/>
                      </a:moveTo>
                      <a:lnTo>
                        <a:pt x="829" y="815"/>
                      </a:lnTo>
                      <a:lnTo>
                        <a:pt x="455" y="47"/>
                      </a:lnTo>
                      <a:lnTo>
                        <a:pt x="94" y="81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7" name="Freeform 47"/>
                <p:cNvSpPr>
                  <a:spLocks noEditPoints="1"/>
                </p:cNvSpPr>
                <p:nvPr/>
              </p:nvSpPr>
              <p:spPr bwMode="auto">
                <a:xfrm>
                  <a:off x="2491" y="2514"/>
                  <a:ext cx="940" cy="940"/>
                </a:xfrm>
                <a:custGeom>
                  <a:avLst/>
                  <a:gdLst>
                    <a:gd name="T0" fmla="*/ 0 w 394"/>
                    <a:gd name="T1" fmla="*/ 0 h 392"/>
                    <a:gd name="T2" fmla="*/ 8999 w 394"/>
                    <a:gd name="T3" fmla="*/ 0 h 392"/>
                    <a:gd name="T4" fmla="*/ 10371 w 394"/>
                    <a:gd name="T5" fmla="*/ 288 h 392"/>
                    <a:gd name="T6" fmla="*/ 11476 w 394"/>
                    <a:gd name="T7" fmla="*/ 1036 h 392"/>
                    <a:gd name="T8" fmla="*/ 12215 w 394"/>
                    <a:gd name="T9" fmla="*/ 2144 h 392"/>
                    <a:gd name="T10" fmla="*/ 12494 w 394"/>
                    <a:gd name="T11" fmla="*/ 3491 h 392"/>
                    <a:gd name="T12" fmla="*/ 12215 w 394"/>
                    <a:gd name="T13" fmla="*/ 4875 h 392"/>
                    <a:gd name="T14" fmla="*/ 11476 w 394"/>
                    <a:gd name="T15" fmla="*/ 6002 h 392"/>
                    <a:gd name="T16" fmla="*/ 10371 w 394"/>
                    <a:gd name="T17" fmla="*/ 6762 h 392"/>
                    <a:gd name="T18" fmla="*/ 8999 w 394"/>
                    <a:gd name="T19" fmla="*/ 7021 h 392"/>
                    <a:gd name="T20" fmla="*/ 513 w 394"/>
                    <a:gd name="T21" fmla="*/ 7021 h 392"/>
                    <a:gd name="T22" fmla="*/ 513 w 394"/>
                    <a:gd name="T23" fmla="*/ 12575 h 392"/>
                    <a:gd name="T24" fmla="*/ 0 w 394"/>
                    <a:gd name="T25" fmla="*/ 12575 h 392"/>
                    <a:gd name="T26" fmla="*/ 0 w 394"/>
                    <a:gd name="T27" fmla="*/ 0 h 392"/>
                    <a:gd name="T28" fmla="*/ 8999 w 394"/>
                    <a:gd name="T29" fmla="*/ 6549 h 392"/>
                    <a:gd name="T30" fmla="*/ 10142 w 394"/>
                    <a:gd name="T31" fmla="*/ 6290 h 392"/>
                    <a:gd name="T32" fmla="*/ 11099 w 394"/>
                    <a:gd name="T33" fmla="*/ 5652 h 392"/>
                    <a:gd name="T34" fmla="*/ 11771 w 394"/>
                    <a:gd name="T35" fmla="*/ 4686 h 392"/>
                    <a:gd name="T36" fmla="*/ 11981 w 394"/>
                    <a:gd name="T37" fmla="*/ 3491 h 392"/>
                    <a:gd name="T38" fmla="*/ 11771 w 394"/>
                    <a:gd name="T39" fmla="*/ 2336 h 392"/>
                    <a:gd name="T40" fmla="*/ 11099 w 394"/>
                    <a:gd name="T41" fmla="*/ 1386 h 392"/>
                    <a:gd name="T42" fmla="*/ 10142 w 394"/>
                    <a:gd name="T43" fmla="*/ 736 h 392"/>
                    <a:gd name="T44" fmla="*/ 8999 w 394"/>
                    <a:gd name="T45" fmla="*/ 518 h 392"/>
                    <a:gd name="T46" fmla="*/ 513 w 394"/>
                    <a:gd name="T47" fmla="*/ 518 h 392"/>
                    <a:gd name="T48" fmla="*/ 513 w 394"/>
                    <a:gd name="T49" fmla="*/ 6549 h 392"/>
                    <a:gd name="T50" fmla="*/ 8999 w 394"/>
                    <a:gd name="T51" fmla="*/ 6549 h 39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94" h="392">
                      <a:moveTo>
                        <a:pt x="0" y="0"/>
                      </a:moveTo>
                      <a:cubicBezTo>
                        <a:pt x="284" y="0"/>
                        <a:pt x="284" y="0"/>
                        <a:pt x="284" y="0"/>
                      </a:cubicBezTo>
                      <a:cubicBezTo>
                        <a:pt x="299" y="0"/>
                        <a:pt x="313" y="3"/>
                        <a:pt x="327" y="9"/>
                      </a:cubicBezTo>
                      <a:cubicBezTo>
                        <a:pt x="340" y="14"/>
                        <a:pt x="352" y="22"/>
                        <a:pt x="362" y="32"/>
                      </a:cubicBezTo>
                      <a:cubicBezTo>
                        <a:pt x="372" y="42"/>
                        <a:pt x="380" y="53"/>
                        <a:pt x="385" y="67"/>
                      </a:cubicBezTo>
                      <a:cubicBezTo>
                        <a:pt x="391" y="80"/>
                        <a:pt x="394" y="94"/>
                        <a:pt x="394" y="109"/>
                      </a:cubicBezTo>
                      <a:cubicBezTo>
                        <a:pt x="394" y="125"/>
                        <a:pt x="391" y="139"/>
                        <a:pt x="385" y="152"/>
                      </a:cubicBezTo>
                      <a:cubicBezTo>
                        <a:pt x="380" y="166"/>
                        <a:pt x="372" y="177"/>
                        <a:pt x="362" y="187"/>
                      </a:cubicBezTo>
                      <a:cubicBezTo>
                        <a:pt x="352" y="197"/>
                        <a:pt x="340" y="205"/>
                        <a:pt x="327" y="211"/>
                      </a:cubicBezTo>
                      <a:cubicBezTo>
                        <a:pt x="313" y="217"/>
                        <a:pt x="299" y="219"/>
                        <a:pt x="284" y="219"/>
                      </a:cubicBezTo>
                      <a:cubicBezTo>
                        <a:pt x="16" y="219"/>
                        <a:pt x="16" y="219"/>
                        <a:pt x="16" y="219"/>
                      </a:cubicBezTo>
                      <a:cubicBezTo>
                        <a:pt x="16" y="392"/>
                        <a:pt x="16" y="392"/>
                        <a:pt x="16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284" y="204"/>
                      </a:moveTo>
                      <a:cubicBezTo>
                        <a:pt x="297" y="204"/>
                        <a:pt x="309" y="201"/>
                        <a:pt x="320" y="196"/>
                      </a:cubicBezTo>
                      <a:cubicBezTo>
                        <a:pt x="332" y="191"/>
                        <a:pt x="342" y="185"/>
                        <a:pt x="350" y="176"/>
                      </a:cubicBezTo>
                      <a:cubicBezTo>
                        <a:pt x="359" y="167"/>
                        <a:pt x="366" y="157"/>
                        <a:pt x="371" y="146"/>
                      </a:cubicBezTo>
                      <a:cubicBezTo>
                        <a:pt x="376" y="135"/>
                        <a:pt x="378" y="122"/>
                        <a:pt x="378" y="109"/>
                      </a:cubicBezTo>
                      <a:cubicBezTo>
                        <a:pt x="378" y="96"/>
                        <a:pt x="376" y="84"/>
                        <a:pt x="371" y="73"/>
                      </a:cubicBezTo>
                      <a:cubicBezTo>
                        <a:pt x="366" y="61"/>
                        <a:pt x="359" y="51"/>
                        <a:pt x="350" y="43"/>
                      </a:cubicBezTo>
                      <a:cubicBezTo>
                        <a:pt x="342" y="35"/>
                        <a:pt x="332" y="28"/>
                        <a:pt x="320" y="23"/>
                      </a:cubicBezTo>
                      <a:cubicBezTo>
                        <a:pt x="309" y="18"/>
                        <a:pt x="297" y="16"/>
                        <a:pt x="284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204"/>
                        <a:pt x="16" y="204"/>
                        <a:pt x="16" y="204"/>
                      </a:cubicBezTo>
                      <a:lnTo>
                        <a:pt x="284" y="2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8" name="Rectangle 48"/>
                <p:cNvSpPr>
                  <a:spLocks noChangeArrowheads="1"/>
                </p:cNvSpPr>
                <p:nvPr/>
              </p:nvSpPr>
              <p:spPr bwMode="auto">
                <a:xfrm>
                  <a:off x="3463" y="2514"/>
                  <a:ext cx="63" cy="94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99" name="Freeform 49"/>
                <p:cNvSpPr>
                  <a:spLocks noEditPoints="1"/>
                </p:cNvSpPr>
                <p:nvPr/>
              </p:nvSpPr>
              <p:spPr bwMode="auto">
                <a:xfrm>
                  <a:off x="3588" y="2514"/>
                  <a:ext cx="940" cy="940"/>
                </a:xfrm>
                <a:custGeom>
                  <a:avLst/>
                  <a:gdLst>
                    <a:gd name="T0" fmla="*/ 0 w 393"/>
                    <a:gd name="T1" fmla="*/ 0 h 392"/>
                    <a:gd name="T2" fmla="*/ 6281 w 393"/>
                    <a:gd name="T3" fmla="*/ 0 h 392"/>
                    <a:gd name="T4" fmla="*/ 8742 w 393"/>
                    <a:gd name="T5" fmla="*/ 477 h 392"/>
                    <a:gd name="T6" fmla="*/ 10716 w 393"/>
                    <a:gd name="T7" fmla="*/ 1834 h 392"/>
                    <a:gd name="T8" fmla="*/ 12065 w 393"/>
                    <a:gd name="T9" fmla="*/ 3818 h 392"/>
                    <a:gd name="T10" fmla="*/ 12536 w 393"/>
                    <a:gd name="T11" fmla="*/ 6261 h 392"/>
                    <a:gd name="T12" fmla="*/ 12065 w 393"/>
                    <a:gd name="T13" fmla="*/ 8736 h 392"/>
                    <a:gd name="T14" fmla="*/ 10716 w 393"/>
                    <a:gd name="T15" fmla="*/ 10719 h 392"/>
                    <a:gd name="T16" fmla="*/ 8742 w 393"/>
                    <a:gd name="T17" fmla="*/ 12064 h 392"/>
                    <a:gd name="T18" fmla="*/ 6281 w 393"/>
                    <a:gd name="T19" fmla="*/ 12575 h 392"/>
                    <a:gd name="T20" fmla="*/ 0 w 393"/>
                    <a:gd name="T21" fmla="*/ 12575 h 392"/>
                    <a:gd name="T22" fmla="*/ 0 w 393"/>
                    <a:gd name="T23" fmla="*/ 0 h 392"/>
                    <a:gd name="T24" fmla="*/ 6281 w 393"/>
                    <a:gd name="T25" fmla="*/ 12064 h 392"/>
                    <a:gd name="T26" fmla="*/ 8553 w 393"/>
                    <a:gd name="T27" fmla="*/ 11616 h 392"/>
                    <a:gd name="T28" fmla="*/ 10362 w 393"/>
                    <a:gd name="T29" fmla="*/ 10362 h 392"/>
                    <a:gd name="T30" fmla="*/ 11620 w 393"/>
                    <a:gd name="T31" fmla="*/ 8527 h 392"/>
                    <a:gd name="T32" fmla="*/ 12065 w 393"/>
                    <a:gd name="T33" fmla="*/ 6261 h 392"/>
                    <a:gd name="T34" fmla="*/ 11620 w 393"/>
                    <a:gd name="T35" fmla="*/ 4007 h 392"/>
                    <a:gd name="T36" fmla="*/ 10362 w 393"/>
                    <a:gd name="T37" fmla="*/ 2185 h 392"/>
                    <a:gd name="T38" fmla="*/ 8553 w 393"/>
                    <a:gd name="T39" fmla="*/ 966 h 392"/>
                    <a:gd name="T40" fmla="*/ 6281 w 393"/>
                    <a:gd name="T41" fmla="*/ 518 h 392"/>
                    <a:gd name="T42" fmla="*/ 514 w 393"/>
                    <a:gd name="T43" fmla="*/ 518 h 392"/>
                    <a:gd name="T44" fmla="*/ 514 w 393"/>
                    <a:gd name="T45" fmla="*/ 12064 h 392"/>
                    <a:gd name="T46" fmla="*/ 6281 w 393"/>
                    <a:gd name="T47" fmla="*/ 12064 h 392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393" h="392">
                      <a:moveTo>
                        <a:pt x="0" y="0"/>
                      </a:moveTo>
                      <a:cubicBezTo>
                        <a:pt x="197" y="0"/>
                        <a:pt x="197" y="0"/>
                        <a:pt x="197" y="0"/>
                      </a:cubicBezTo>
                      <a:cubicBezTo>
                        <a:pt x="224" y="0"/>
                        <a:pt x="250" y="5"/>
                        <a:pt x="274" y="15"/>
                      </a:cubicBezTo>
                      <a:cubicBezTo>
                        <a:pt x="297" y="25"/>
                        <a:pt x="318" y="39"/>
                        <a:pt x="336" y="57"/>
                      </a:cubicBezTo>
                      <a:cubicBezTo>
                        <a:pt x="354" y="75"/>
                        <a:pt x="368" y="95"/>
                        <a:pt x="378" y="119"/>
                      </a:cubicBezTo>
                      <a:cubicBezTo>
                        <a:pt x="388" y="143"/>
                        <a:pt x="393" y="168"/>
                        <a:pt x="393" y="195"/>
                      </a:cubicBezTo>
                      <a:cubicBezTo>
                        <a:pt x="393" y="223"/>
                        <a:pt x="388" y="248"/>
                        <a:pt x="378" y="272"/>
                      </a:cubicBezTo>
                      <a:cubicBezTo>
                        <a:pt x="368" y="296"/>
                        <a:pt x="354" y="316"/>
                        <a:pt x="336" y="334"/>
                      </a:cubicBezTo>
                      <a:cubicBezTo>
                        <a:pt x="318" y="352"/>
                        <a:pt x="297" y="366"/>
                        <a:pt x="274" y="376"/>
                      </a:cubicBezTo>
                      <a:cubicBezTo>
                        <a:pt x="250" y="387"/>
                        <a:pt x="224" y="392"/>
                        <a:pt x="197" y="392"/>
                      </a:cubicBezTo>
                      <a:cubicBezTo>
                        <a:pt x="0" y="392"/>
                        <a:pt x="0" y="392"/>
                        <a:pt x="0" y="392"/>
                      </a:cubicBezTo>
                      <a:lnTo>
                        <a:pt x="0" y="0"/>
                      </a:lnTo>
                      <a:close/>
                      <a:moveTo>
                        <a:pt x="197" y="376"/>
                      </a:moveTo>
                      <a:cubicBezTo>
                        <a:pt x="222" y="376"/>
                        <a:pt x="246" y="371"/>
                        <a:pt x="268" y="362"/>
                      </a:cubicBezTo>
                      <a:cubicBezTo>
                        <a:pt x="290" y="353"/>
                        <a:pt x="309" y="340"/>
                        <a:pt x="325" y="323"/>
                      </a:cubicBezTo>
                      <a:cubicBezTo>
                        <a:pt x="341" y="307"/>
                        <a:pt x="354" y="288"/>
                        <a:pt x="364" y="266"/>
                      </a:cubicBezTo>
                      <a:cubicBezTo>
                        <a:pt x="373" y="244"/>
                        <a:pt x="378" y="221"/>
                        <a:pt x="378" y="195"/>
                      </a:cubicBezTo>
                      <a:cubicBezTo>
                        <a:pt x="378" y="170"/>
                        <a:pt x="373" y="147"/>
                        <a:pt x="364" y="125"/>
                      </a:cubicBezTo>
                      <a:cubicBezTo>
                        <a:pt x="354" y="103"/>
                        <a:pt x="341" y="84"/>
                        <a:pt x="325" y="68"/>
                      </a:cubicBezTo>
                      <a:cubicBezTo>
                        <a:pt x="309" y="52"/>
                        <a:pt x="290" y="39"/>
                        <a:pt x="268" y="30"/>
                      </a:cubicBezTo>
                      <a:cubicBezTo>
                        <a:pt x="246" y="20"/>
                        <a:pt x="222" y="16"/>
                        <a:pt x="197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376"/>
                        <a:pt x="16" y="376"/>
                        <a:pt x="16" y="376"/>
                      </a:cubicBezTo>
                      <a:lnTo>
                        <a:pt x="197" y="3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50"/>
                <p:cNvSpPr>
                  <a:spLocks/>
                </p:cNvSpPr>
                <p:nvPr/>
              </p:nvSpPr>
              <p:spPr bwMode="auto">
                <a:xfrm>
                  <a:off x="4591" y="2514"/>
                  <a:ext cx="909" cy="940"/>
                </a:xfrm>
                <a:custGeom>
                  <a:avLst/>
                  <a:gdLst>
                    <a:gd name="T0" fmla="*/ 0 w 928"/>
                    <a:gd name="T1" fmla="*/ 0 h 926"/>
                    <a:gd name="T2" fmla="*/ 890 w 928"/>
                    <a:gd name="T3" fmla="*/ 0 h 926"/>
                    <a:gd name="T4" fmla="*/ 890 w 928"/>
                    <a:gd name="T5" fmla="*/ 39 h 926"/>
                    <a:gd name="T6" fmla="*/ 33 w 928"/>
                    <a:gd name="T7" fmla="*/ 39 h 926"/>
                    <a:gd name="T8" fmla="*/ 33 w 928"/>
                    <a:gd name="T9" fmla="*/ 458 h 926"/>
                    <a:gd name="T10" fmla="*/ 872 w 928"/>
                    <a:gd name="T11" fmla="*/ 458 h 926"/>
                    <a:gd name="T12" fmla="*/ 872 w 928"/>
                    <a:gd name="T13" fmla="*/ 496 h 926"/>
                    <a:gd name="T14" fmla="*/ 33 w 928"/>
                    <a:gd name="T15" fmla="*/ 496 h 926"/>
                    <a:gd name="T16" fmla="*/ 33 w 928"/>
                    <a:gd name="T17" fmla="*/ 915 h 926"/>
                    <a:gd name="T18" fmla="*/ 890 w 928"/>
                    <a:gd name="T19" fmla="*/ 915 h 926"/>
                    <a:gd name="T20" fmla="*/ 890 w 928"/>
                    <a:gd name="T21" fmla="*/ 954 h 926"/>
                    <a:gd name="T22" fmla="*/ 0 w 928"/>
                    <a:gd name="T23" fmla="*/ 954 h 926"/>
                    <a:gd name="T24" fmla="*/ 0 w 928"/>
                    <a:gd name="T25" fmla="*/ 0 h 9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28" h="926">
                      <a:moveTo>
                        <a:pt x="0" y="0"/>
                      </a:moveTo>
                      <a:lnTo>
                        <a:pt x="928" y="0"/>
                      </a:lnTo>
                      <a:lnTo>
                        <a:pt x="928" y="37"/>
                      </a:lnTo>
                      <a:lnTo>
                        <a:pt x="35" y="37"/>
                      </a:lnTo>
                      <a:lnTo>
                        <a:pt x="35" y="444"/>
                      </a:lnTo>
                      <a:lnTo>
                        <a:pt x="909" y="444"/>
                      </a:lnTo>
                      <a:lnTo>
                        <a:pt x="909" y="482"/>
                      </a:lnTo>
                      <a:lnTo>
                        <a:pt x="35" y="482"/>
                      </a:lnTo>
                      <a:lnTo>
                        <a:pt x="35" y="888"/>
                      </a:lnTo>
                      <a:lnTo>
                        <a:pt x="928" y="888"/>
                      </a:lnTo>
                      <a:lnTo>
                        <a:pt x="928" y="926"/>
                      </a:lnTo>
                      <a:lnTo>
                        <a:pt x="0" y="9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51"/>
                <p:cNvSpPr>
                  <a:spLocks/>
                </p:cNvSpPr>
                <p:nvPr/>
              </p:nvSpPr>
              <p:spPr bwMode="auto">
                <a:xfrm>
                  <a:off x="5531" y="2514"/>
                  <a:ext cx="1818" cy="940"/>
                </a:xfrm>
                <a:custGeom>
                  <a:avLst/>
                  <a:gdLst>
                    <a:gd name="T0" fmla="*/ 23452 w 770"/>
                    <a:gd name="T1" fmla="*/ 6305 h 393"/>
                    <a:gd name="T2" fmla="*/ 23018 w 770"/>
                    <a:gd name="T3" fmla="*/ 4057 h 393"/>
                    <a:gd name="T4" fmla="*/ 21807 w 770"/>
                    <a:gd name="T5" fmla="*/ 2203 h 393"/>
                    <a:gd name="T6" fmla="*/ 20029 w 770"/>
                    <a:gd name="T7" fmla="*/ 990 h 393"/>
                    <a:gd name="T8" fmla="*/ 17854 w 770"/>
                    <a:gd name="T9" fmla="*/ 543 h 393"/>
                    <a:gd name="T10" fmla="*/ 15932 w 770"/>
                    <a:gd name="T11" fmla="*/ 892 h 393"/>
                    <a:gd name="T12" fmla="*/ 14249 w 770"/>
                    <a:gd name="T13" fmla="*/ 2014 h 393"/>
                    <a:gd name="T14" fmla="*/ 13000 w 770"/>
                    <a:gd name="T15" fmla="*/ 3798 h 393"/>
                    <a:gd name="T16" fmla="*/ 12315 w 770"/>
                    <a:gd name="T17" fmla="*/ 6305 h 393"/>
                    <a:gd name="T18" fmla="*/ 11600 w 770"/>
                    <a:gd name="T19" fmla="*/ 8953 h 393"/>
                    <a:gd name="T20" fmla="*/ 10296 w 770"/>
                    <a:gd name="T21" fmla="*/ 10897 h 393"/>
                    <a:gd name="T22" fmla="*/ 8429 w 770"/>
                    <a:gd name="T23" fmla="*/ 12146 h 393"/>
                    <a:gd name="T24" fmla="*/ 6099 w 770"/>
                    <a:gd name="T25" fmla="*/ 12564 h 393"/>
                    <a:gd name="T26" fmla="*/ 3702 w 770"/>
                    <a:gd name="T27" fmla="*/ 12048 h 393"/>
                    <a:gd name="T28" fmla="*/ 1778 w 770"/>
                    <a:gd name="T29" fmla="*/ 10711 h 393"/>
                    <a:gd name="T30" fmla="*/ 463 w 770"/>
                    <a:gd name="T31" fmla="*/ 8725 h 393"/>
                    <a:gd name="T32" fmla="*/ 0 w 770"/>
                    <a:gd name="T33" fmla="*/ 6259 h 393"/>
                    <a:gd name="T34" fmla="*/ 463 w 770"/>
                    <a:gd name="T35" fmla="*/ 3839 h 393"/>
                    <a:gd name="T36" fmla="*/ 1778 w 770"/>
                    <a:gd name="T37" fmla="*/ 1825 h 393"/>
                    <a:gd name="T38" fmla="*/ 3702 w 770"/>
                    <a:gd name="T39" fmla="*/ 476 h 393"/>
                    <a:gd name="T40" fmla="*/ 6099 w 770"/>
                    <a:gd name="T41" fmla="*/ 0 h 393"/>
                    <a:gd name="T42" fmla="*/ 6099 w 770"/>
                    <a:gd name="T43" fmla="*/ 476 h 393"/>
                    <a:gd name="T44" fmla="*/ 3886 w 770"/>
                    <a:gd name="T45" fmla="*/ 962 h 393"/>
                    <a:gd name="T46" fmla="*/ 2118 w 770"/>
                    <a:gd name="T47" fmla="*/ 2203 h 393"/>
                    <a:gd name="T48" fmla="*/ 909 w 770"/>
                    <a:gd name="T49" fmla="*/ 4028 h 393"/>
                    <a:gd name="T50" fmla="*/ 463 w 770"/>
                    <a:gd name="T51" fmla="*/ 6259 h 393"/>
                    <a:gd name="T52" fmla="*/ 909 w 770"/>
                    <a:gd name="T53" fmla="*/ 8537 h 393"/>
                    <a:gd name="T54" fmla="*/ 2118 w 770"/>
                    <a:gd name="T55" fmla="*/ 10362 h 393"/>
                    <a:gd name="T56" fmla="*/ 3886 w 770"/>
                    <a:gd name="T57" fmla="*/ 11603 h 393"/>
                    <a:gd name="T58" fmla="*/ 6099 w 770"/>
                    <a:gd name="T59" fmla="*/ 12048 h 393"/>
                    <a:gd name="T60" fmla="*/ 8216 w 770"/>
                    <a:gd name="T61" fmla="*/ 11670 h 393"/>
                    <a:gd name="T62" fmla="*/ 9888 w 770"/>
                    <a:gd name="T63" fmla="*/ 10522 h 393"/>
                    <a:gd name="T64" fmla="*/ 11076 w 770"/>
                    <a:gd name="T65" fmla="*/ 8697 h 393"/>
                    <a:gd name="T66" fmla="*/ 11734 w 770"/>
                    <a:gd name="T67" fmla="*/ 6305 h 393"/>
                    <a:gd name="T68" fmla="*/ 12443 w 770"/>
                    <a:gd name="T69" fmla="*/ 3707 h 393"/>
                    <a:gd name="T70" fmla="*/ 13725 w 770"/>
                    <a:gd name="T71" fmla="*/ 1734 h 393"/>
                    <a:gd name="T72" fmla="*/ 15552 w 770"/>
                    <a:gd name="T73" fmla="*/ 476 h 393"/>
                    <a:gd name="T74" fmla="*/ 17854 w 770"/>
                    <a:gd name="T75" fmla="*/ 29 h 393"/>
                    <a:gd name="T76" fmla="*/ 20229 w 770"/>
                    <a:gd name="T77" fmla="*/ 514 h 393"/>
                    <a:gd name="T78" fmla="*/ 22147 w 770"/>
                    <a:gd name="T79" fmla="*/ 1882 h 393"/>
                    <a:gd name="T80" fmla="*/ 23452 w 770"/>
                    <a:gd name="T81" fmla="*/ 3868 h 393"/>
                    <a:gd name="T82" fmla="*/ 23953 w 770"/>
                    <a:gd name="T83" fmla="*/ 6305 h 393"/>
                    <a:gd name="T84" fmla="*/ 23674 w 770"/>
                    <a:gd name="T85" fmla="*/ 8113 h 393"/>
                    <a:gd name="T86" fmla="*/ 22956 w 770"/>
                    <a:gd name="T87" fmla="*/ 9749 h 393"/>
                    <a:gd name="T88" fmla="*/ 21835 w 770"/>
                    <a:gd name="T89" fmla="*/ 11065 h 393"/>
                    <a:gd name="T90" fmla="*/ 20414 w 770"/>
                    <a:gd name="T91" fmla="*/ 12019 h 393"/>
                    <a:gd name="T92" fmla="*/ 20414 w 770"/>
                    <a:gd name="T93" fmla="*/ 11481 h 393"/>
                    <a:gd name="T94" fmla="*/ 21651 w 770"/>
                    <a:gd name="T95" fmla="*/ 10579 h 393"/>
                    <a:gd name="T96" fmla="*/ 22609 w 770"/>
                    <a:gd name="T97" fmla="*/ 9371 h 393"/>
                    <a:gd name="T98" fmla="*/ 23247 w 770"/>
                    <a:gd name="T99" fmla="*/ 7924 h 393"/>
                    <a:gd name="T100" fmla="*/ 23452 w 770"/>
                    <a:gd name="T101" fmla="*/ 6305 h 39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770" h="393">
                      <a:moveTo>
                        <a:pt x="754" y="197"/>
                      </a:moveTo>
                      <a:cubicBezTo>
                        <a:pt x="754" y="172"/>
                        <a:pt x="749" y="149"/>
                        <a:pt x="740" y="127"/>
                      </a:cubicBezTo>
                      <a:cubicBezTo>
                        <a:pt x="731" y="105"/>
                        <a:pt x="718" y="86"/>
                        <a:pt x="701" y="69"/>
                      </a:cubicBezTo>
                      <a:cubicBezTo>
                        <a:pt x="685" y="53"/>
                        <a:pt x="666" y="40"/>
                        <a:pt x="644" y="31"/>
                      </a:cubicBezTo>
                      <a:cubicBezTo>
                        <a:pt x="622" y="21"/>
                        <a:pt x="599" y="17"/>
                        <a:pt x="574" y="17"/>
                      </a:cubicBezTo>
                      <a:cubicBezTo>
                        <a:pt x="552" y="17"/>
                        <a:pt x="532" y="21"/>
                        <a:pt x="512" y="28"/>
                      </a:cubicBezTo>
                      <a:cubicBezTo>
                        <a:pt x="492" y="36"/>
                        <a:pt x="474" y="47"/>
                        <a:pt x="458" y="63"/>
                      </a:cubicBezTo>
                      <a:cubicBezTo>
                        <a:pt x="442" y="78"/>
                        <a:pt x="429" y="97"/>
                        <a:pt x="418" y="119"/>
                      </a:cubicBezTo>
                      <a:cubicBezTo>
                        <a:pt x="407" y="142"/>
                        <a:pt x="399" y="168"/>
                        <a:pt x="396" y="197"/>
                      </a:cubicBezTo>
                      <a:cubicBezTo>
                        <a:pt x="392" y="228"/>
                        <a:pt x="384" y="256"/>
                        <a:pt x="373" y="280"/>
                      </a:cubicBezTo>
                      <a:cubicBezTo>
                        <a:pt x="362" y="304"/>
                        <a:pt x="348" y="325"/>
                        <a:pt x="331" y="341"/>
                      </a:cubicBezTo>
                      <a:cubicBezTo>
                        <a:pt x="313" y="358"/>
                        <a:pt x="293" y="371"/>
                        <a:pt x="271" y="380"/>
                      </a:cubicBezTo>
                      <a:cubicBezTo>
                        <a:pt x="248" y="388"/>
                        <a:pt x="223" y="393"/>
                        <a:pt x="196" y="393"/>
                      </a:cubicBezTo>
                      <a:cubicBezTo>
                        <a:pt x="169" y="393"/>
                        <a:pt x="143" y="388"/>
                        <a:pt x="119" y="377"/>
                      </a:cubicBezTo>
                      <a:cubicBezTo>
                        <a:pt x="96" y="367"/>
                        <a:pt x="75" y="353"/>
                        <a:pt x="57" y="335"/>
                      </a:cubicBezTo>
                      <a:cubicBezTo>
                        <a:pt x="39" y="317"/>
                        <a:pt x="25" y="297"/>
                        <a:pt x="15" y="273"/>
                      </a:cubicBezTo>
                      <a:cubicBezTo>
                        <a:pt x="5" y="249"/>
                        <a:pt x="0" y="224"/>
                        <a:pt x="0" y="196"/>
                      </a:cubicBezTo>
                      <a:cubicBezTo>
                        <a:pt x="0" y="169"/>
                        <a:pt x="5" y="144"/>
                        <a:pt x="15" y="120"/>
                      </a:cubicBezTo>
                      <a:cubicBezTo>
                        <a:pt x="25" y="96"/>
                        <a:pt x="39" y="75"/>
                        <a:pt x="57" y="57"/>
                      </a:cubicBezTo>
                      <a:cubicBezTo>
                        <a:pt x="75" y="40"/>
                        <a:pt x="96" y="26"/>
                        <a:pt x="119" y="15"/>
                      </a:cubicBezTo>
                      <a:cubicBezTo>
                        <a:pt x="143" y="5"/>
                        <a:pt x="169" y="0"/>
                        <a:pt x="196" y="0"/>
                      </a:cubicBezTo>
                      <a:cubicBezTo>
                        <a:pt x="196" y="15"/>
                        <a:pt x="196" y="15"/>
                        <a:pt x="196" y="15"/>
                      </a:cubicBezTo>
                      <a:cubicBezTo>
                        <a:pt x="171" y="15"/>
                        <a:pt x="147" y="20"/>
                        <a:pt x="125" y="30"/>
                      </a:cubicBezTo>
                      <a:cubicBezTo>
                        <a:pt x="103" y="39"/>
                        <a:pt x="84" y="52"/>
                        <a:pt x="68" y="69"/>
                      </a:cubicBezTo>
                      <a:cubicBezTo>
                        <a:pt x="52" y="85"/>
                        <a:pt x="39" y="104"/>
                        <a:pt x="29" y="126"/>
                      </a:cubicBezTo>
                      <a:cubicBezTo>
                        <a:pt x="20" y="148"/>
                        <a:pt x="15" y="171"/>
                        <a:pt x="15" y="196"/>
                      </a:cubicBezTo>
                      <a:cubicBezTo>
                        <a:pt x="15" y="222"/>
                        <a:pt x="20" y="245"/>
                        <a:pt x="29" y="267"/>
                      </a:cubicBezTo>
                      <a:cubicBezTo>
                        <a:pt x="39" y="289"/>
                        <a:pt x="52" y="308"/>
                        <a:pt x="68" y="324"/>
                      </a:cubicBezTo>
                      <a:cubicBezTo>
                        <a:pt x="84" y="341"/>
                        <a:pt x="103" y="354"/>
                        <a:pt x="125" y="363"/>
                      </a:cubicBezTo>
                      <a:cubicBezTo>
                        <a:pt x="147" y="372"/>
                        <a:pt x="171" y="377"/>
                        <a:pt x="196" y="377"/>
                      </a:cubicBezTo>
                      <a:cubicBezTo>
                        <a:pt x="221" y="377"/>
                        <a:pt x="243" y="373"/>
                        <a:pt x="264" y="365"/>
                      </a:cubicBezTo>
                      <a:cubicBezTo>
                        <a:pt x="284" y="357"/>
                        <a:pt x="302" y="345"/>
                        <a:pt x="318" y="329"/>
                      </a:cubicBezTo>
                      <a:cubicBezTo>
                        <a:pt x="333" y="314"/>
                        <a:pt x="346" y="295"/>
                        <a:pt x="356" y="272"/>
                      </a:cubicBezTo>
                      <a:cubicBezTo>
                        <a:pt x="366" y="250"/>
                        <a:pt x="373" y="225"/>
                        <a:pt x="377" y="197"/>
                      </a:cubicBezTo>
                      <a:cubicBezTo>
                        <a:pt x="381" y="167"/>
                        <a:pt x="389" y="140"/>
                        <a:pt x="400" y="116"/>
                      </a:cubicBezTo>
                      <a:cubicBezTo>
                        <a:pt x="411" y="92"/>
                        <a:pt x="424" y="72"/>
                        <a:pt x="441" y="54"/>
                      </a:cubicBezTo>
                      <a:cubicBezTo>
                        <a:pt x="458" y="37"/>
                        <a:pt x="477" y="24"/>
                        <a:pt x="500" y="15"/>
                      </a:cubicBezTo>
                      <a:cubicBezTo>
                        <a:pt x="522" y="6"/>
                        <a:pt x="546" y="1"/>
                        <a:pt x="574" y="1"/>
                      </a:cubicBezTo>
                      <a:cubicBezTo>
                        <a:pt x="601" y="1"/>
                        <a:pt x="626" y="6"/>
                        <a:pt x="650" y="16"/>
                      </a:cubicBezTo>
                      <a:cubicBezTo>
                        <a:pt x="674" y="27"/>
                        <a:pt x="695" y="41"/>
                        <a:pt x="712" y="59"/>
                      </a:cubicBezTo>
                      <a:cubicBezTo>
                        <a:pt x="730" y="76"/>
                        <a:pt x="744" y="97"/>
                        <a:pt x="754" y="121"/>
                      </a:cubicBezTo>
                      <a:cubicBezTo>
                        <a:pt x="765" y="145"/>
                        <a:pt x="770" y="170"/>
                        <a:pt x="770" y="197"/>
                      </a:cubicBezTo>
                      <a:cubicBezTo>
                        <a:pt x="770" y="217"/>
                        <a:pt x="767" y="236"/>
                        <a:pt x="761" y="254"/>
                      </a:cubicBezTo>
                      <a:cubicBezTo>
                        <a:pt x="756" y="272"/>
                        <a:pt x="748" y="289"/>
                        <a:pt x="738" y="305"/>
                      </a:cubicBezTo>
                      <a:cubicBezTo>
                        <a:pt x="728" y="320"/>
                        <a:pt x="716" y="334"/>
                        <a:pt x="702" y="346"/>
                      </a:cubicBezTo>
                      <a:cubicBezTo>
                        <a:pt x="688" y="358"/>
                        <a:pt x="673" y="368"/>
                        <a:pt x="656" y="376"/>
                      </a:cubicBezTo>
                      <a:cubicBezTo>
                        <a:pt x="656" y="359"/>
                        <a:pt x="656" y="359"/>
                        <a:pt x="656" y="359"/>
                      </a:cubicBezTo>
                      <a:cubicBezTo>
                        <a:pt x="670" y="351"/>
                        <a:pt x="684" y="342"/>
                        <a:pt x="696" y="331"/>
                      </a:cubicBezTo>
                      <a:cubicBezTo>
                        <a:pt x="708" y="320"/>
                        <a:pt x="718" y="307"/>
                        <a:pt x="727" y="293"/>
                      </a:cubicBezTo>
                      <a:cubicBezTo>
                        <a:pt x="735" y="279"/>
                        <a:pt x="742" y="264"/>
                        <a:pt x="747" y="248"/>
                      </a:cubicBezTo>
                      <a:cubicBezTo>
                        <a:pt x="752" y="232"/>
                        <a:pt x="754" y="215"/>
                        <a:pt x="754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2" name="Rectangle 52"/>
                <p:cNvSpPr>
                  <a:spLocks noChangeArrowheads="1"/>
                </p:cNvSpPr>
                <p:nvPr/>
              </p:nvSpPr>
              <p:spPr bwMode="auto">
                <a:xfrm>
                  <a:off x="7411" y="2514"/>
                  <a:ext cx="63" cy="94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/>
                </a:p>
              </p:txBody>
            </p:sp>
            <p:sp>
              <p:nvSpPr>
                <p:cNvPr id="103" name="Freeform 53"/>
                <p:cNvSpPr>
                  <a:spLocks/>
                </p:cNvSpPr>
                <p:nvPr/>
              </p:nvSpPr>
              <p:spPr bwMode="auto">
                <a:xfrm>
                  <a:off x="7537" y="2514"/>
                  <a:ext cx="940" cy="940"/>
                </a:xfrm>
                <a:custGeom>
                  <a:avLst/>
                  <a:gdLst>
                    <a:gd name="T0" fmla="*/ 921 w 393"/>
                    <a:gd name="T1" fmla="*/ 8537 h 393"/>
                    <a:gd name="T2" fmla="*/ 2174 w 393"/>
                    <a:gd name="T3" fmla="*/ 10362 h 393"/>
                    <a:gd name="T4" fmla="*/ 3987 w 393"/>
                    <a:gd name="T5" fmla="*/ 11603 h 393"/>
                    <a:gd name="T6" fmla="*/ 6252 w 393"/>
                    <a:gd name="T7" fmla="*/ 12048 h 393"/>
                    <a:gd name="T8" fmla="*/ 8484 w 393"/>
                    <a:gd name="T9" fmla="*/ 11603 h 393"/>
                    <a:gd name="T10" fmla="*/ 10333 w 393"/>
                    <a:gd name="T11" fmla="*/ 10362 h 393"/>
                    <a:gd name="T12" fmla="*/ 11579 w 393"/>
                    <a:gd name="T13" fmla="*/ 8537 h 393"/>
                    <a:gd name="T14" fmla="*/ 12026 w 393"/>
                    <a:gd name="T15" fmla="*/ 6305 h 393"/>
                    <a:gd name="T16" fmla="*/ 12026 w 393"/>
                    <a:gd name="T17" fmla="*/ 6259 h 393"/>
                    <a:gd name="T18" fmla="*/ 6769 w 393"/>
                    <a:gd name="T19" fmla="*/ 6259 h 393"/>
                    <a:gd name="T20" fmla="*/ 6769 w 393"/>
                    <a:gd name="T21" fmla="*/ 5791 h 393"/>
                    <a:gd name="T22" fmla="*/ 12536 w 393"/>
                    <a:gd name="T23" fmla="*/ 5791 h 393"/>
                    <a:gd name="T24" fmla="*/ 12536 w 393"/>
                    <a:gd name="T25" fmla="*/ 6305 h 393"/>
                    <a:gd name="T26" fmla="*/ 12026 w 393"/>
                    <a:gd name="T27" fmla="*/ 8725 h 393"/>
                    <a:gd name="T28" fmla="*/ 10687 w 393"/>
                    <a:gd name="T29" fmla="*/ 10739 h 393"/>
                    <a:gd name="T30" fmla="*/ 8673 w 393"/>
                    <a:gd name="T31" fmla="*/ 12088 h 393"/>
                    <a:gd name="T32" fmla="*/ 6252 w 393"/>
                    <a:gd name="T33" fmla="*/ 12564 h 393"/>
                    <a:gd name="T34" fmla="*/ 3798 w 393"/>
                    <a:gd name="T35" fmla="*/ 12088 h 393"/>
                    <a:gd name="T36" fmla="*/ 1825 w 393"/>
                    <a:gd name="T37" fmla="*/ 10739 h 393"/>
                    <a:gd name="T38" fmla="*/ 476 w 393"/>
                    <a:gd name="T39" fmla="*/ 8725 h 393"/>
                    <a:gd name="T40" fmla="*/ 0 w 393"/>
                    <a:gd name="T41" fmla="*/ 6305 h 393"/>
                    <a:gd name="T42" fmla="*/ 0 w 393"/>
                    <a:gd name="T43" fmla="*/ 6259 h 393"/>
                    <a:gd name="T44" fmla="*/ 476 w 393"/>
                    <a:gd name="T45" fmla="*/ 3839 h 393"/>
                    <a:gd name="T46" fmla="*/ 1825 w 393"/>
                    <a:gd name="T47" fmla="*/ 1825 h 393"/>
                    <a:gd name="T48" fmla="*/ 3798 w 393"/>
                    <a:gd name="T49" fmla="*/ 476 h 393"/>
                    <a:gd name="T50" fmla="*/ 6252 w 393"/>
                    <a:gd name="T51" fmla="*/ 0 h 393"/>
                    <a:gd name="T52" fmla="*/ 8068 w 393"/>
                    <a:gd name="T53" fmla="*/ 258 h 393"/>
                    <a:gd name="T54" fmla="*/ 9697 w 393"/>
                    <a:gd name="T55" fmla="*/ 1031 h 393"/>
                    <a:gd name="T56" fmla="*/ 8644 w 393"/>
                    <a:gd name="T57" fmla="*/ 1031 h 393"/>
                    <a:gd name="T58" fmla="*/ 7501 w 393"/>
                    <a:gd name="T59" fmla="*/ 634 h 393"/>
                    <a:gd name="T60" fmla="*/ 6252 w 393"/>
                    <a:gd name="T61" fmla="*/ 476 h 393"/>
                    <a:gd name="T62" fmla="*/ 3987 w 393"/>
                    <a:gd name="T63" fmla="*/ 962 h 393"/>
                    <a:gd name="T64" fmla="*/ 2174 w 393"/>
                    <a:gd name="T65" fmla="*/ 2179 h 393"/>
                    <a:gd name="T66" fmla="*/ 921 w 393"/>
                    <a:gd name="T67" fmla="*/ 4028 h 393"/>
                    <a:gd name="T68" fmla="*/ 476 w 393"/>
                    <a:gd name="T69" fmla="*/ 6305 h 393"/>
                    <a:gd name="T70" fmla="*/ 921 w 393"/>
                    <a:gd name="T71" fmla="*/ 8537 h 39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393" h="393">
                      <a:moveTo>
                        <a:pt x="29" y="267"/>
                      </a:moveTo>
                      <a:cubicBezTo>
                        <a:pt x="39" y="289"/>
                        <a:pt x="52" y="308"/>
                        <a:pt x="68" y="324"/>
                      </a:cubicBezTo>
                      <a:cubicBezTo>
                        <a:pt x="84" y="341"/>
                        <a:pt x="103" y="354"/>
                        <a:pt x="125" y="363"/>
                      </a:cubicBezTo>
                      <a:cubicBezTo>
                        <a:pt x="147" y="372"/>
                        <a:pt x="171" y="377"/>
                        <a:pt x="196" y="377"/>
                      </a:cubicBezTo>
                      <a:cubicBezTo>
                        <a:pt x="221" y="377"/>
                        <a:pt x="244" y="372"/>
                        <a:pt x="266" y="363"/>
                      </a:cubicBezTo>
                      <a:cubicBezTo>
                        <a:pt x="288" y="354"/>
                        <a:pt x="307" y="341"/>
                        <a:pt x="324" y="324"/>
                      </a:cubicBezTo>
                      <a:cubicBezTo>
                        <a:pt x="340" y="308"/>
                        <a:pt x="353" y="289"/>
                        <a:pt x="363" y="267"/>
                      </a:cubicBezTo>
                      <a:cubicBezTo>
                        <a:pt x="372" y="245"/>
                        <a:pt x="377" y="222"/>
                        <a:pt x="377" y="197"/>
                      </a:cubicBezTo>
                      <a:cubicBezTo>
                        <a:pt x="377" y="196"/>
                        <a:pt x="377" y="196"/>
                        <a:pt x="377" y="196"/>
                      </a:cubicBezTo>
                      <a:cubicBezTo>
                        <a:pt x="212" y="196"/>
                        <a:pt x="212" y="196"/>
                        <a:pt x="212" y="196"/>
                      </a:cubicBezTo>
                      <a:cubicBezTo>
                        <a:pt x="212" y="181"/>
                        <a:pt x="212" y="181"/>
                        <a:pt x="212" y="181"/>
                      </a:cubicBezTo>
                      <a:cubicBezTo>
                        <a:pt x="393" y="181"/>
                        <a:pt x="393" y="181"/>
                        <a:pt x="393" y="181"/>
                      </a:cubicBezTo>
                      <a:cubicBezTo>
                        <a:pt x="393" y="197"/>
                        <a:pt x="393" y="197"/>
                        <a:pt x="393" y="197"/>
                      </a:cubicBezTo>
                      <a:cubicBezTo>
                        <a:pt x="393" y="224"/>
                        <a:pt x="387" y="250"/>
                        <a:pt x="377" y="273"/>
                      </a:cubicBezTo>
                      <a:cubicBezTo>
                        <a:pt x="367" y="297"/>
                        <a:pt x="353" y="318"/>
                        <a:pt x="335" y="336"/>
                      </a:cubicBezTo>
                      <a:cubicBezTo>
                        <a:pt x="317" y="353"/>
                        <a:pt x="296" y="367"/>
                        <a:pt x="272" y="378"/>
                      </a:cubicBezTo>
                      <a:cubicBezTo>
                        <a:pt x="249" y="388"/>
                        <a:pt x="223" y="393"/>
                        <a:pt x="196" y="393"/>
                      </a:cubicBezTo>
                      <a:cubicBezTo>
                        <a:pt x="169" y="393"/>
                        <a:pt x="143" y="388"/>
                        <a:pt x="119" y="378"/>
                      </a:cubicBezTo>
                      <a:cubicBezTo>
                        <a:pt x="96" y="367"/>
                        <a:pt x="75" y="353"/>
                        <a:pt x="57" y="336"/>
                      </a:cubicBezTo>
                      <a:cubicBezTo>
                        <a:pt x="39" y="318"/>
                        <a:pt x="25" y="297"/>
                        <a:pt x="15" y="273"/>
                      </a:cubicBezTo>
                      <a:cubicBezTo>
                        <a:pt x="5" y="250"/>
                        <a:pt x="0" y="224"/>
                        <a:pt x="0" y="197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0" y="169"/>
                        <a:pt x="5" y="143"/>
                        <a:pt x="15" y="120"/>
                      </a:cubicBezTo>
                      <a:cubicBezTo>
                        <a:pt x="25" y="96"/>
                        <a:pt x="39" y="75"/>
                        <a:pt x="57" y="57"/>
                      </a:cubicBezTo>
                      <a:cubicBezTo>
                        <a:pt x="75" y="40"/>
                        <a:pt x="96" y="26"/>
                        <a:pt x="119" y="15"/>
                      </a:cubicBezTo>
                      <a:cubicBezTo>
                        <a:pt x="143" y="5"/>
                        <a:pt x="169" y="0"/>
                        <a:pt x="196" y="0"/>
                      </a:cubicBezTo>
                      <a:cubicBezTo>
                        <a:pt x="216" y="0"/>
                        <a:pt x="235" y="3"/>
                        <a:pt x="253" y="8"/>
                      </a:cubicBezTo>
                      <a:cubicBezTo>
                        <a:pt x="271" y="14"/>
                        <a:pt x="288" y="22"/>
                        <a:pt x="304" y="32"/>
                      </a:cubicBezTo>
                      <a:cubicBezTo>
                        <a:pt x="271" y="32"/>
                        <a:pt x="271" y="32"/>
                        <a:pt x="271" y="32"/>
                      </a:cubicBezTo>
                      <a:cubicBezTo>
                        <a:pt x="260" y="27"/>
                        <a:pt x="248" y="23"/>
                        <a:pt x="235" y="20"/>
                      </a:cubicBezTo>
                      <a:cubicBezTo>
                        <a:pt x="222" y="17"/>
                        <a:pt x="209" y="15"/>
                        <a:pt x="196" y="15"/>
                      </a:cubicBezTo>
                      <a:cubicBezTo>
                        <a:pt x="171" y="15"/>
                        <a:pt x="147" y="20"/>
                        <a:pt x="125" y="30"/>
                      </a:cubicBezTo>
                      <a:cubicBezTo>
                        <a:pt x="103" y="39"/>
                        <a:pt x="84" y="52"/>
                        <a:pt x="68" y="68"/>
                      </a:cubicBezTo>
                      <a:cubicBezTo>
                        <a:pt x="52" y="85"/>
                        <a:pt x="39" y="104"/>
                        <a:pt x="29" y="126"/>
                      </a:cubicBezTo>
                      <a:cubicBezTo>
                        <a:pt x="20" y="148"/>
                        <a:pt x="15" y="171"/>
                        <a:pt x="15" y="197"/>
                      </a:cubicBezTo>
                      <a:cubicBezTo>
                        <a:pt x="15" y="222"/>
                        <a:pt x="20" y="245"/>
                        <a:pt x="29" y="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54"/>
                <p:cNvSpPr>
                  <a:spLocks/>
                </p:cNvSpPr>
                <p:nvPr/>
              </p:nvSpPr>
              <p:spPr bwMode="auto">
                <a:xfrm>
                  <a:off x="8508" y="2514"/>
                  <a:ext cx="940" cy="940"/>
                </a:xfrm>
                <a:custGeom>
                  <a:avLst/>
                  <a:gdLst>
                    <a:gd name="T0" fmla="*/ 915 w 928"/>
                    <a:gd name="T1" fmla="*/ 0 h 926"/>
                    <a:gd name="T2" fmla="*/ 952 w 928"/>
                    <a:gd name="T3" fmla="*/ 0 h 926"/>
                    <a:gd name="T4" fmla="*/ 952 w 928"/>
                    <a:gd name="T5" fmla="*/ 954 h 926"/>
                    <a:gd name="T6" fmla="*/ 915 w 928"/>
                    <a:gd name="T7" fmla="*/ 954 h 926"/>
                    <a:gd name="T8" fmla="*/ 38 w 928"/>
                    <a:gd name="T9" fmla="*/ 54 h 926"/>
                    <a:gd name="T10" fmla="*/ 38 w 928"/>
                    <a:gd name="T11" fmla="*/ 954 h 926"/>
                    <a:gd name="T12" fmla="*/ 0 w 928"/>
                    <a:gd name="T13" fmla="*/ 954 h 926"/>
                    <a:gd name="T14" fmla="*/ 0 w 928"/>
                    <a:gd name="T15" fmla="*/ 0 h 926"/>
                    <a:gd name="T16" fmla="*/ 38 w 928"/>
                    <a:gd name="T17" fmla="*/ 0 h 926"/>
                    <a:gd name="T18" fmla="*/ 915 w 928"/>
                    <a:gd name="T19" fmla="*/ 900 h 926"/>
                    <a:gd name="T20" fmla="*/ 915 w 928"/>
                    <a:gd name="T21" fmla="*/ 0 h 92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928" h="926">
                      <a:moveTo>
                        <a:pt x="891" y="0"/>
                      </a:moveTo>
                      <a:lnTo>
                        <a:pt x="928" y="0"/>
                      </a:lnTo>
                      <a:lnTo>
                        <a:pt x="928" y="926"/>
                      </a:lnTo>
                      <a:lnTo>
                        <a:pt x="891" y="926"/>
                      </a:lnTo>
                      <a:lnTo>
                        <a:pt x="38" y="52"/>
                      </a:lnTo>
                      <a:lnTo>
                        <a:pt x="38" y="926"/>
                      </a:lnTo>
                      <a:lnTo>
                        <a:pt x="0" y="926"/>
                      </a:lnTo>
                      <a:lnTo>
                        <a:pt x="0" y="0"/>
                      </a:lnTo>
                      <a:lnTo>
                        <a:pt x="38" y="0"/>
                      </a:lnTo>
                      <a:lnTo>
                        <a:pt x="891" y="874"/>
                      </a:lnTo>
                      <a:lnTo>
                        <a:pt x="89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55"/>
                <p:cNvSpPr>
                  <a:spLocks noEditPoints="1"/>
                </p:cNvSpPr>
                <p:nvPr/>
              </p:nvSpPr>
              <p:spPr bwMode="auto">
                <a:xfrm>
                  <a:off x="580" y="133"/>
                  <a:ext cx="2288" cy="2224"/>
                </a:xfrm>
                <a:custGeom>
                  <a:avLst/>
                  <a:gdLst>
                    <a:gd name="T0" fmla="*/ 8367 w 962"/>
                    <a:gd name="T1" fmla="*/ 1209 h 942"/>
                    <a:gd name="T2" fmla="*/ 8367 w 962"/>
                    <a:gd name="T3" fmla="*/ 1712 h 942"/>
                    <a:gd name="T4" fmla="*/ 7014 w 962"/>
                    <a:gd name="T5" fmla="*/ 3334 h 942"/>
                    <a:gd name="T6" fmla="*/ 9758 w 962"/>
                    <a:gd name="T7" fmla="*/ 4911 h 942"/>
                    <a:gd name="T8" fmla="*/ 12513 w 962"/>
                    <a:gd name="T9" fmla="*/ 6667 h 942"/>
                    <a:gd name="T10" fmla="*/ 5118 w 962"/>
                    <a:gd name="T11" fmla="*/ 6533 h 942"/>
                    <a:gd name="T12" fmla="*/ 2110 w 962"/>
                    <a:gd name="T13" fmla="*/ 10579 h 942"/>
                    <a:gd name="T14" fmla="*/ 6255 w 962"/>
                    <a:gd name="T15" fmla="*/ 250 h 942"/>
                    <a:gd name="T16" fmla="*/ 6001 w 962"/>
                    <a:gd name="T17" fmla="*/ 16493 h 942"/>
                    <a:gd name="T18" fmla="*/ 5118 w 962"/>
                    <a:gd name="T19" fmla="*/ 12197 h 942"/>
                    <a:gd name="T20" fmla="*/ 2500 w 962"/>
                    <a:gd name="T21" fmla="*/ 10341 h 942"/>
                    <a:gd name="T22" fmla="*/ 5118 w 962"/>
                    <a:gd name="T23" fmla="*/ 10579 h 942"/>
                    <a:gd name="T24" fmla="*/ 10731 w 962"/>
                    <a:gd name="T25" fmla="*/ 10457 h 942"/>
                    <a:gd name="T26" fmla="*/ 11240 w 962"/>
                    <a:gd name="T27" fmla="*/ 12329 h 942"/>
                    <a:gd name="T28" fmla="*/ 7739 w 962"/>
                    <a:gd name="T29" fmla="*/ 12197 h 942"/>
                    <a:gd name="T30" fmla="*/ 10013 w 962"/>
                    <a:gd name="T31" fmla="*/ 16493 h 942"/>
                    <a:gd name="T32" fmla="*/ 12632 w 962"/>
                    <a:gd name="T33" fmla="*/ 18243 h 942"/>
                    <a:gd name="T34" fmla="*/ 7739 w 962"/>
                    <a:gd name="T35" fmla="*/ 18111 h 942"/>
                    <a:gd name="T36" fmla="*/ 8995 w 962"/>
                    <a:gd name="T37" fmla="*/ 23772 h 942"/>
                    <a:gd name="T38" fmla="*/ 12377 w 962"/>
                    <a:gd name="T39" fmla="*/ 23522 h 942"/>
                    <a:gd name="T40" fmla="*/ 6255 w 962"/>
                    <a:gd name="T41" fmla="*/ 27724 h 942"/>
                    <a:gd name="T42" fmla="*/ 6001 w 962"/>
                    <a:gd name="T43" fmla="*/ 24410 h 942"/>
                    <a:gd name="T44" fmla="*/ 3755 w 962"/>
                    <a:gd name="T45" fmla="*/ 18111 h 942"/>
                    <a:gd name="T46" fmla="*/ 1227 w 962"/>
                    <a:gd name="T47" fmla="*/ 16253 h 942"/>
                    <a:gd name="T48" fmla="*/ 16986 w 962"/>
                    <a:gd name="T49" fmla="*/ 16989 h 942"/>
                    <a:gd name="T50" fmla="*/ 13859 w 962"/>
                    <a:gd name="T51" fmla="*/ 17240 h 942"/>
                    <a:gd name="T52" fmla="*/ 14113 w 962"/>
                    <a:gd name="T53" fmla="*/ 14659 h 942"/>
                    <a:gd name="T54" fmla="*/ 13859 w 962"/>
                    <a:gd name="T55" fmla="*/ 7168 h 942"/>
                    <a:gd name="T56" fmla="*/ 21253 w 962"/>
                    <a:gd name="T57" fmla="*/ 7258 h 942"/>
                    <a:gd name="T58" fmla="*/ 24381 w 962"/>
                    <a:gd name="T59" fmla="*/ 0 h 942"/>
                    <a:gd name="T60" fmla="*/ 27130 w 962"/>
                    <a:gd name="T61" fmla="*/ 1209 h 942"/>
                    <a:gd name="T62" fmla="*/ 25518 w 962"/>
                    <a:gd name="T63" fmla="*/ 2715 h 942"/>
                    <a:gd name="T64" fmla="*/ 24635 w 962"/>
                    <a:gd name="T65" fmla="*/ 7258 h 942"/>
                    <a:gd name="T66" fmla="*/ 26999 w 962"/>
                    <a:gd name="T67" fmla="*/ 9616 h 942"/>
                    <a:gd name="T68" fmla="*/ 27254 w 962"/>
                    <a:gd name="T69" fmla="*/ 17240 h 942"/>
                    <a:gd name="T70" fmla="*/ 24635 w 962"/>
                    <a:gd name="T71" fmla="*/ 16989 h 942"/>
                    <a:gd name="T72" fmla="*/ 23753 w 962"/>
                    <a:gd name="T73" fmla="*/ 25618 h 942"/>
                    <a:gd name="T74" fmla="*/ 25998 w 962"/>
                    <a:gd name="T75" fmla="*/ 26990 h 942"/>
                    <a:gd name="T76" fmla="*/ 30381 w 962"/>
                    <a:gd name="T77" fmla="*/ 24894 h 942"/>
                    <a:gd name="T78" fmla="*/ 24381 w 962"/>
                    <a:gd name="T79" fmla="*/ 28700 h 942"/>
                    <a:gd name="T80" fmla="*/ 21881 w 962"/>
                    <a:gd name="T81" fmla="*/ 16989 h 942"/>
                    <a:gd name="T82" fmla="*/ 17241 w 962"/>
                    <a:gd name="T83" fmla="*/ 24525 h 942"/>
                    <a:gd name="T84" fmla="*/ 8995 w 962"/>
                    <a:gd name="T85" fmla="*/ 27609 h 942"/>
                    <a:gd name="T86" fmla="*/ 16986 w 962"/>
                    <a:gd name="T87" fmla="*/ 16989 h 942"/>
                    <a:gd name="T88" fmla="*/ 19141 w 962"/>
                    <a:gd name="T89" fmla="*/ 5296 h 942"/>
                    <a:gd name="T90" fmla="*/ 13994 w 962"/>
                    <a:gd name="T91" fmla="*/ 1594 h 942"/>
                    <a:gd name="T92" fmla="*/ 15878 w 962"/>
                    <a:gd name="T93" fmla="*/ 8998 h 942"/>
                    <a:gd name="T94" fmla="*/ 25263 w 962"/>
                    <a:gd name="T95" fmla="*/ 15412 h 942"/>
                    <a:gd name="T96" fmla="*/ 15878 w 962"/>
                    <a:gd name="T97" fmla="*/ 8998 h 9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962" h="942">
                      <a:moveTo>
                        <a:pt x="198" y="8"/>
                      </a:moveTo>
                      <a:cubicBezTo>
                        <a:pt x="265" y="39"/>
                        <a:pt x="265" y="39"/>
                        <a:pt x="265" y="39"/>
                      </a:cubicBezTo>
                      <a:cubicBezTo>
                        <a:pt x="277" y="47"/>
                        <a:pt x="277" y="47"/>
                        <a:pt x="277" y="47"/>
                      </a:cubicBezTo>
                      <a:cubicBezTo>
                        <a:pt x="277" y="50"/>
                        <a:pt x="273" y="53"/>
                        <a:pt x="265" y="55"/>
                      </a:cubicBezTo>
                      <a:cubicBezTo>
                        <a:pt x="252" y="61"/>
                        <a:pt x="241" y="70"/>
                        <a:pt x="233" y="83"/>
                      </a:cubicBezTo>
                      <a:cubicBezTo>
                        <a:pt x="231" y="88"/>
                        <a:pt x="227" y="96"/>
                        <a:pt x="222" y="107"/>
                      </a:cubicBezTo>
                      <a:cubicBezTo>
                        <a:pt x="211" y="128"/>
                        <a:pt x="200" y="145"/>
                        <a:pt x="190" y="158"/>
                      </a:cubicBezTo>
                      <a:cubicBezTo>
                        <a:pt x="309" y="158"/>
                        <a:pt x="309" y="158"/>
                        <a:pt x="309" y="158"/>
                      </a:cubicBezTo>
                      <a:cubicBezTo>
                        <a:pt x="340" y="158"/>
                        <a:pt x="369" y="157"/>
                        <a:pt x="396" y="154"/>
                      </a:cubicBezTo>
                      <a:cubicBezTo>
                        <a:pt x="396" y="214"/>
                        <a:pt x="396" y="214"/>
                        <a:pt x="396" y="214"/>
                      </a:cubicBezTo>
                      <a:cubicBezTo>
                        <a:pt x="369" y="211"/>
                        <a:pt x="340" y="210"/>
                        <a:pt x="309" y="210"/>
                      </a:cubicBezTo>
                      <a:cubicBezTo>
                        <a:pt x="162" y="210"/>
                        <a:pt x="162" y="210"/>
                        <a:pt x="162" y="210"/>
                      </a:cubicBezTo>
                      <a:cubicBezTo>
                        <a:pt x="160" y="215"/>
                        <a:pt x="154" y="223"/>
                        <a:pt x="146" y="233"/>
                      </a:cubicBezTo>
                      <a:cubicBezTo>
                        <a:pt x="115" y="281"/>
                        <a:pt x="88" y="317"/>
                        <a:pt x="67" y="340"/>
                      </a:cubicBezTo>
                      <a:cubicBezTo>
                        <a:pt x="49" y="325"/>
                        <a:pt x="26" y="313"/>
                        <a:pt x="0" y="305"/>
                      </a:cubicBezTo>
                      <a:cubicBezTo>
                        <a:pt x="84" y="241"/>
                        <a:pt x="150" y="142"/>
                        <a:pt x="198" y="8"/>
                      </a:cubicBezTo>
                      <a:close/>
                      <a:moveTo>
                        <a:pt x="119" y="530"/>
                      </a:moveTo>
                      <a:cubicBezTo>
                        <a:pt x="190" y="530"/>
                        <a:pt x="190" y="530"/>
                        <a:pt x="190" y="530"/>
                      </a:cubicBezTo>
                      <a:cubicBezTo>
                        <a:pt x="190" y="392"/>
                        <a:pt x="190" y="392"/>
                        <a:pt x="190" y="392"/>
                      </a:cubicBezTo>
                      <a:cubicBezTo>
                        <a:pt x="162" y="392"/>
                        <a:pt x="162" y="392"/>
                        <a:pt x="162" y="392"/>
                      </a:cubicBezTo>
                      <a:cubicBezTo>
                        <a:pt x="138" y="392"/>
                        <a:pt x="111" y="393"/>
                        <a:pt x="79" y="396"/>
                      </a:cubicBezTo>
                      <a:cubicBezTo>
                        <a:pt x="79" y="332"/>
                        <a:pt x="79" y="332"/>
                        <a:pt x="79" y="332"/>
                      </a:cubicBezTo>
                      <a:cubicBezTo>
                        <a:pt x="84" y="332"/>
                        <a:pt x="91" y="334"/>
                        <a:pt x="99" y="336"/>
                      </a:cubicBezTo>
                      <a:cubicBezTo>
                        <a:pt x="125" y="339"/>
                        <a:pt x="146" y="340"/>
                        <a:pt x="162" y="340"/>
                      </a:cubicBezTo>
                      <a:cubicBezTo>
                        <a:pt x="273" y="340"/>
                        <a:pt x="273" y="340"/>
                        <a:pt x="273" y="340"/>
                      </a:cubicBezTo>
                      <a:cubicBezTo>
                        <a:pt x="289" y="340"/>
                        <a:pt x="311" y="339"/>
                        <a:pt x="340" y="336"/>
                      </a:cubicBezTo>
                      <a:cubicBezTo>
                        <a:pt x="346" y="334"/>
                        <a:pt x="351" y="332"/>
                        <a:pt x="356" y="332"/>
                      </a:cubicBezTo>
                      <a:cubicBezTo>
                        <a:pt x="356" y="396"/>
                        <a:pt x="356" y="396"/>
                        <a:pt x="356" y="396"/>
                      </a:cubicBezTo>
                      <a:cubicBezTo>
                        <a:pt x="335" y="393"/>
                        <a:pt x="307" y="392"/>
                        <a:pt x="273" y="392"/>
                      </a:cubicBezTo>
                      <a:cubicBezTo>
                        <a:pt x="245" y="392"/>
                        <a:pt x="245" y="392"/>
                        <a:pt x="245" y="392"/>
                      </a:cubicBezTo>
                      <a:cubicBezTo>
                        <a:pt x="245" y="530"/>
                        <a:pt x="245" y="530"/>
                        <a:pt x="245" y="530"/>
                      </a:cubicBezTo>
                      <a:cubicBezTo>
                        <a:pt x="317" y="530"/>
                        <a:pt x="317" y="530"/>
                        <a:pt x="317" y="530"/>
                      </a:cubicBezTo>
                      <a:cubicBezTo>
                        <a:pt x="330" y="530"/>
                        <a:pt x="357" y="528"/>
                        <a:pt x="400" y="522"/>
                      </a:cubicBezTo>
                      <a:cubicBezTo>
                        <a:pt x="400" y="586"/>
                        <a:pt x="400" y="586"/>
                        <a:pt x="400" y="586"/>
                      </a:cubicBezTo>
                      <a:cubicBezTo>
                        <a:pt x="373" y="583"/>
                        <a:pt x="346" y="582"/>
                        <a:pt x="317" y="582"/>
                      </a:cubicBezTo>
                      <a:cubicBezTo>
                        <a:pt x="245" y="582"/>
                        <a:pt x="245" y="582"/>
                        <a:pt x="245" y="582"/>
                      </a:cubicBezTo>
                      <a:cubicBezTo>
                        <a:pt x="245" y="792"/>
                        <a:pt x="245" y="792"/>
                        <a:pt x="245" y="792"/>
                      </a:cubicBezTo>
                      <a:cubicBezTo>
                        <a:pt x="253" y="786"/>
                        <a:pt x="266" y="777"/>
                        <a:pt x="285" y="764"/>
                      </a:cubicBezTo>
                      <a:cubicBezTo>
                        <a:pt x="303" y="751"/>
                        <a:pt x="335" y="727"/>
                        <a:pt x="380" y="693"/>
                      </a:cubicBezTo>
                      <a:cubicBezTo>
                        <a:pt x="380" y="714"/>
                        <a:pt x="384" y="735"/>
                        <a:pt x="392" y="756"/>
                      </a:cubicBezTo>
                      <a:cubicBezTo>
                        <a:pt x="386" y="759"/>
                        <a:pt x="379" y="764"/>
                        <a:pt x="368" y="772"/>
                      </a:cubicBezTo>
                      <a:cubicBezTo>
                        <a:pt x="289" y="819"/>
                        <a:pt x="232" y="859"/>
                        <a:pt x="198" y="891"/>
                      </a:cubicBezTo>
                      <a:cubicBezTo>
                        <a:pt x="187" y="867"/>
                        <a:pt x="174" y="846"/>
                        <a:pt x="158" y="827"/>
                      </a:cubicBezTo>
                      <a:cubicBezTo>
                        <a:pt x="177" y="822"/>
                        <a:pt x="187" y="808"/>
                        <a:pt x="190" y="784"/>
                      </a:cubicBezTo>
                      <a:cubicBezTo>
                        <a:pt x="190" y="582"/>
                        <a:pt x="190" y="582"/>
                        <a:pt x="190" y="582"/>
                      </a:cubicBezTo>
                      <a:cubicBezTo>
                        <a:pt x="119" y="582"/>
                        <a:pt x="119" y="582"/>
                        <a:pt x="119" y="582"/>
                      </a:cubicBezTo>
                      <a:cubicBezTo>
                        <a:pt x="95" y="582"/>
                        <a:pt x="68" y="583"/>
                        <a:pt x="39" y="586"/>
                      </a:cubicBezTo>
                      <a:cubicBezTo>
                        <a:pt x="39" y="522"/>
                        <a:pt x="39" y="522"/>
                        <a:pt x="39" y="522"/>
                      </a:cubicBezTo>
                      <a:cubicBezTo>
                        <a:pt x="68" y="528"/>
                        <a:pt x="95" y="530"/>
                        <a:pt x="119" y="530"/>
                      </a:cubicBezTo>
                      <a:close/>
                      <a:moveTo>
                        <a:pt x="538" y="546"/>
                      </a:moveTo>
                      <a:cubicBezTo>
                        <a:pt x="519" y="546"/>
                        <a:pt x="519" y="546"/>
                        <a:pt x="519" y="546"/>
                      </a:cubicBezTo>
                      <a:cubicBezTo>
                        <a:pt x="503" y="546"/>
                        <a:pt x="476" y="549"/>
                        <a:pt x="439" y="554"/>
                      </a:cubicBezTo>
                      <a:cubicBezTo>
                        <a:pt x="439" y="552"/>
                        <a:pt x="439" y="548"/>
                        <a:pt x="439" y="542"/>
                      </a:cubicBezTo>
                      <a:cubicBezTo>
                        <a:pt x="445" y="519"/>
                        <a:pt x="447" y="495"/>
                        <a:pt x="447" y="471"/>
                      </a:cubicBezTo>
                      <a:cubicBezTo>
                        <a:pt x="447" y="313"/>
                        <a:pt x="447" y="313"/>
                        <a:pt x="447" y="313"/>
                      </a:cubicBezTo>
                      <a:cubicBezTo>
                        <a:pt x="450" y="284"/>
                        <a:pt x="447" y="256"/>
                        <a:pt x="439" y="230"/>
                      </a:cubicBezTo>
                      <a:cubicBezTo>
                        <a:pt x="466" y="232"/>
                        <a:pt x="492" y="233"/>
                        <a:pt x="519" y="233"/>
                      </a:cubicBezTo>
                      <a:cubicBezTo>
                        <a:pt x="673" y="233"/>
                        <a:pt x="673" y="233"/>
                        <a:pt x="673" y="233"/>
                      </a:cubicBezTo>
                      <a:cubicBezTo>
                        <a:pt x="676" y="231"/>
                        <a:pt x="678" y="227"/>
                        <a:pt x="681" y="222"/>
                      </a:cubicBezTo>
                      <a:cubicBezTo>
                        <a:pt x="739" y="116"/>
                        <a:pt x="769" y="42"/>
                        <a:pt x="772" y="0"/>
                      </a:cubicBezTo>
                      <a:cubicBezTo>
                        <a:pt x="843" y="28"/>
                        <a:pt x="843" y="28"/>
                        <a:pt x="843" y="28"/>
                      </a:cubicBezTo>
                      <a:cubicBezTo>
                        <a:pt x="854" y="33"/>
                        <a:pt x="859" y="37"/>
                        <a:pt x="859" y="39"/>
                      </a:cubicBezTo>
                      <a:cubicBezTo>
                        <a:pt x="859" y="42"/>
                        <a:pt x="854" y="46"/>
                        <a:pt x="843" y="51"/>
                      </a:cubicBezTo>
                      <a:cubicBezTo>
                        <a:pt x="825" y="59"/>
                        <a:pt x="813" y="71"/>
                        <a:pt x="808" y="87"/>
                      </a:cubicBezTo>
                      <a:cubicBezTo>
                        <a:pt x="784" y="137"/>
                        <a:pt x="759" y="186"/>
                        <a:pt x="732" y="233"/>
                      </a:cubicBezTo>
                      <a:cubicBezTo>
                        <a:pt x="780" y="233"/>
                        <a:pt x="780" y="233"/>
                        <a:pt x="780" y="233"/>
                      </a:cubicBezTo>
                      <a:cubicBezTo>
                        <a:pt x="801" y="233"/>
                        <a:pt x="829" y="232"/>
                        <a:pt x="863" y="230"/>
                      </a:cubicBezTo>
                      <a:cubicBezTo>
                        <a:pt x="858" y="259"/>
                        <a:pt x="855" y="285"/>
                        <a:pt x="855" y="309"/>
                      </a:cubicBezTo>
                      <a:cubicBezTo>
                        <a:pt x="855" y="471"/>
                        <a:pt x="855" y="471"/>
                        <a:pt x="855" y="471"/>
                      </a:cubicBezTo>
                      <a:cubicBezTo>
                        <a:pt x="855" y="495"/>
                        <a:pt x="858" y="522"/>
                        <a:pt x="863" y="554"/>
                      </a:cubicBezTo>
                      <a:cubicBezTo>
                        <a:pt x="858" y="554"/>
                        <a:pt x="852" y="553"/>
                        <a:pt x="847" y="550"/>
                      </a:cubicBezTo>
                      <a:cubicBezTo>
                        <a:pt x="818" y="548"/>
                        <a:pt x="796" y="546"/>
                        <a:pt x="780" y="546"/>
                      </a:cubicBezTo>
                      <a:cubicBezTo>
                        <a:pt x="752" y="546"/>
                        <a:pt x="752" y="546"/>
                        <a:pt x="752" y="546"/>
                      </a:cubicBezTo>
                      <a:cubicBezTo>
                        <a:pt x="752" y="823"/>
                        <a:pt x="752" y="823"/>
                        <a:pt x="752" y="823"/>
                      </a:cubicBezTo>
                      <a:cubicBezTo>
                        <a:pt x="747" y="858"/>
                        <a:pt x="760" y="872"/>
                        <a:pt x="792" y="867"/>
                      </a:cubicBezTo>
                      <a:cubicBezTo>
                        <a:pt x="823" y="867"/>
                        <a:pt x="823" y="867"/>
                        <a:pt x="823" y="867"/>
                      </a:cubicBezTo>
                      <a:cubicBezTo>
                        <a:pt x="871" y="875"/>
                        <a:pt x="893" y="841"/>
                        <a:pt x="891" y="764"/>
                      </a:cubicBezTo>
                      <a:cubicBezTo>
                        <a:pt x="909" y="788"/>
                        <a:pt x="933" y="800"/>
                        <a:pt x="962" y="800"/>
                      </a:cubicBezTo>
                      <a:cubicBezTo>
                        <a:pt x="954" y="889"/>
                        <a:pt x="909" y="930"/>
                        <a:pt x="827" y="922"/>
                      </a:cubicBezTo>
                      <a:cubicBezTo>
                        <a:pt x="772" y="922"/>
                        <a:pt x="772" y="922"/>
                        <a:pt x="772" y="922"/>
                      </a:cubicBezTo>
                      <a:cubicBezTo>
                        <a:pt x="716" y="925"/>
                        <a:pt x="690" y="900"/>
                        <a:pt x="693" y="847"/>
                      </a:cubicBezTo>
                      <a:cubicBezTo>
                        <a:pt x="693" y="546"/>
                        <a:pt x="693" y="546"/>
                        <a:pt x="693" y="546"/>
                      </a:cubicBezTo>
                      <a:cubicBezTo>
                        <a:pt x="594" y="546"/>
                        <a:pt x="594" y="546"/>
                        <a:pt x="594" y="546"/>
                      </a:cubicBezTo>
                      <a:cubicBezTo>
                        <a:pt x="596" y="655"/>
                        <a:pt x="580" y="735"/>
                        <a:pt x="546" y="788"/>
                      </a:cubicBezTo>
                      <a:cubicBezTo>
                        <a:pt x="517" y="838"/>
                        <a:pt x="450" y="889"/>
                        <a:pt x="344" y="942"/>
                      </a:cubicBezTo>
                      <a:cubicBezTo>
                        <a:pt x="328" y="911"/>
                        <a:pt x="309" y="892"/>
                        <a:pt x="285" y="887"/>
                      </a:cubicBezTo>
                      <a:cubicBezTo>
                        <a:pt x="396" y="850"/>
                        <a:pt x="463" y="813"/>
                        <a:pt x="487" y="776"/>
                      </a:cubicBezTo>
                      <a:cubicBezTo>
                        <a:pt x="519" y="736"/>
                        <a:pt x="536" y="660"/>
                        <a:pt x="538" y="546"/>
                      </a:cubicBezTo>
                      <a:close/>
                      <a:moveTo>
                        <a:pt x="495" y="16"/>
                      </a:moveTo>
                      <a:cubicBezTo>
                        <a:pt x="540" y="66"/>
                        <a:pt x="577" y="117"/>
                        <a:pt x="606" y="170"/>
                      </a:cubicBezTo>
                      <a:cubicBezTo>
                        <a:pt x="554" y="206"/>
                        <a:pt x="554" y="206"/>
                        <a:pt x="554" y="206"/>
                      </a:cubicBezTo>
                      <a:cubicBezTo>
                        <a:pt x="517" y="140"/>
                        <a:pt x="480" y="88"/>
                        <a:pt x="443" y="51"/>
                      </a:cubicBezTo>
                      <a:lnTo>
                        <a:pt x="495" y="16"/>
                      </a:lnTo>
                      <a:close/>
                      <a:moveTo>
                        <a:pt x="503" y="289"/>
                      </a:moveTo>
                      <a:cubicBezTo>
                        <a:pt x="503" y="495"/>
                        <a:pt x="503" y="495"/>
                        <a:pt x="503" y="495"/>
                      </a:cubicBezTo>
                      <a:cubicBezTo>
                        <a:pt x="800" y="495"/>
                        <a:pt x="800" y="495"/>
                        <a:pt x="800" y="495"/>
                      </a:cubicBezTo>
                      <a:cubicBezTo>
                        <a:pt x="800" y="289"/>
                        <a:pt x="800" y="289"/>
                        <a:pt x="800" y="289"/>
                      </a:cubicBezTo>
                      <a:lnTo>
                        <a:pt x="503" y="28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56"/>
                <p:cNvSpPr>
                  <a:spLocks noEditPoints="1"/>
                </p:cNvSpPr>
                <p:nvPr/>
              </p:nvSpPr>
              <p:spPr bwMode="auto">
                <a:xfrm>
                  <a:off x="3055" y="102"/>
                  <a:ext cx="2100" cy="2193"/>
                </a:xfrm>
                <a:custGeom>
                  <a:avLst/>
                  <a:gdLst>
                    <a:gd name="T0" fmla="*/ 10326 w 891"/>
                    <a:gd name="T1" fmla="*/ 13482 h 926"/>
                    <a:gd name="T2" fmla="*/ 3689 w 891"/>
                    <a:gd name="T3" fmla="*/ 6067 h 926"/>
                    <a:gd name="T4" fmla="*/ 1706 w 891"/>
                    <a:gd name="T5" fmla="*/ 4436 h 926"/>
                    <a:gd name="T6" fmla="*/ 9333 w 891"/>
                    <a:gd name="T7" fmla="*/ 4571 h 926"/>
                    <a:gd name="T8" fmla="*/ 7504 w 891"/>
                    <a:gd name="T9" fmla="*/ 253 h 926"/>
                    <a:gd name="T10" fmla="*/ 9583 w 891"/>
                    <a:gd name="T11" fmla="*/ 4571 h 926"/>
                    <a:gd name="T12" fmla="*/ 18660 w 891"/>
                    <a:gd name="T13" fmla="*/ 0 h 926"/>
                    <a:gd name="T14" fmla="*/ 21236 w 891"/>
                    <a:gd name="T15" fmla="*/ 1587 h 926"/>
                    <a:gd name="T16" fmla="*/ 19659 w 891"/>
                    <a:gd name="T17" fmla="*/ 2480 h 926"/>
                    <a:gd name="T18" fmla="*/ 18165 w 891"/>
                    <a:gd name="T19" fmla="*/ 4571 h 926"/>
                    <a:gd name="T20" fmla="*/ 25893 w 891"/>
                    <a:gd name="T21" fmla="*/ 4436 h 926"/>
                    <a:gd name="T22" fmla="*/ 23937 w 891"/>
                    <a:gd name="T23" fmla="*/ 6067 h 926"/>
                    <a:gd name="T24" fmla="*/ 17547 w 891"/>
                    <a:gd name="T25" fmla="*/ 13482 h 926"/>
                    <a:gd name="T26" fmla="*/ 27625 w 891"/>
                    <a:gd name="T27" fmla="*/ 13260 h 926"/>
                    <a:gd name="T28" fmla="*/ 25803 w 891"/>
                    <a:gd name="T29" fmla="*/ 14982 h 926"/>
                    <a:gd name="T30" fmla="*/ 0 w 891"/>
                    <a:gd name="T31" fmla="*/ 15114 h 926"/>
                    <a:gd name="T32" fmla="*/ 1822 w 891"/>
                    <a:gd name="T33" fmla="*/ 13482 h 926"/>
                    <a:gd name="T34" fmla="*/ 5027 w 891"/>
                    <a:gd name="T35" fmla="*/ 7072 h 926"/>
                    <a:gd name="T36" fmla="*/ 8216 w 891"/>
                    <a:gd name="T37" fmla="*/ 11138 h 926"/>
                    <a:gd name="T38" fmla="*/ 3571 w 891"/>
                    <a:gd name="T39" fmla="*/ 8161 h 926"/>
                    <a:gd name="T40" fmla="*/ 5143 w 891"/>
                    <a:gd name="T41" fmla="*/ 28968 h 926"/>
                    <a:gd name="T42" fmla="*/ 5395 w 891"/>
                    <a:gd name="T43" fmla="*/ 26877 h 926"/>
                    <a:gd name="T44" fmla="*/ 5277 w 891"/>
                    <a:gd name="T45" fmla="*/ 18082 h 926"/>
                    <a:gd name="T46" fmla="*/ 7377 w 891"/>
                    <a:gd name="T47" fmla="*/ 17326 h 926"/>
                    <a:gd name="T48" fmla="*/ 22730 w 891"/>
                    <a:gd name="T49" fmla="*/ 17208 h 926"/>
                    <a:gd name="T50" fmla="*/ 22480 w 891"/>
                    <a:gd name="T51" fmla="*/ 26742 h 926"/>
                    <a:gd name="T52" fmla="*/ 20498 w 891"/>
                    <a:gd name="T53" fmla="*/ 28850 h 926"/>
                    <a:gd name="T54" fmla="*/ 7009 w 891"/>
                    <a:gd name="T55" fmla="*/ 27247 h 926"/>
                    <a:gd name="T56" fmla="*/ 7255 w 891"/>
                    <a:gd name="T57" fmla="*/ 28968 h 926"/>
                    <a:gd name="T58" fmla="*/ 7127 w 891"/>
                    <a:gd name="T59" fmla="*/ 21800 h 926"/>
                    <a:gd name="T60" fmla="*/ 20748 w 891"/>
                    <a:gd name="T61" fmla="*/ 18835 h 926"/>
                    <a:gd name="T62" fmla="*/ 7127 w 891"/>
                    <a:gd name="T63" fmla="*/ 23275 h 926"/>
                    <a:gd name="T64" fmla="*/ 20748 w 891"/>
                    <a:gd name="T65" fmla="*/ 26001 h 926"/>
                    <a:gd name="T66" fmla="*/ 7127 w 891"/>
                    <a:gd name="T67" fmla="*/ 23275 h 926"/>
                    <a:gd name="T68" fmla="*/ 12032 w 891"/>
                    <a:gd name="T69" fmla="*/ 13482 h 926"/>
                    <a:gd name="T70" fmla="*/ 15843 w 891"/>
                    <a:gd name="T71" fmla="*/ 6067 h 926"/>
                    <a:gd name="T72" fmla="*/ 19282 w 891"/>
                    <a:gd name="T73" fmla="*/ 11642 h 926"/>
                    <a:gd name="T74" fmla="*/ 24302 w 891"/>
                    <a:gd name="T75" fmla="*/ 8043 h 926"/>
                    <a:gd name="T76" fmla="*/ 24052 w 891"/>
                    <a:gd name="T77" fmla="*/ 8542 h 926"/>
                    <a:gd name="T78" fmla="*/ 20748 w 891"/>
                    <a:gd name="T79" fmla="*/ 12637 h 92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891" h="926">
                      <a:moveTo>
                        <a:pt x="59" y="431"/>
                      </a:moveTo>
                      <a:cubicBezTo>
                        <a:pt x="333" y="431"/>
                        <a:pt x="333" y="431"/>
                        <a:pt x="333" y="431"/>
                      </a:cubicBezTo>
                      <a:cubicBezTo>
                        <a:pt x="333" y="194"/>
                        <a:pt x="333" y="194"/>
                        <a:pt x="333" y="194"/>
                      </a:cubicBezTo>
                      <a:cubicBezTo>
                        <a:pt x="119" y="194"/>
                        <a:pt x="119" y="194"/>
                        <a:pt x="119" y="194"/>
                      </a:cubicBezTo>
                      <a:cubicBezTo>
                        <a:pt x="100" y="194"/>
                        <a:pt x="79" y="197"/>
                        <a:pt x="55" y="202"/>
                      </a:cubicBezTo>
                      <a:cubicBezTo>
                        <a:pt x="55" y="142"/>
                        <a:pt x="55" y="142"/>
                        <a:pt x="55" y="142"/>
                      </a:cubicBezTo>
                      <a:cubicBezTo>
                        <a:pt x="71" y="145"/>
                        <a:pt x="91" y="146"/>
                        <a:pt x="115" y="146"/>
                      </a:cubicBezTo>
                      <a:cubicBezTo>
                        <a:pt x="301" y="146"/>
                        <a:pt x="301" y="146"/>
                        <a:pt x="301" y="146"/>
                      </a:cubicBezTo>
                      <a:cubicBezTo>
                        <a:pt x="259" y="104"/>
                        <a:pt x="224" y="73"/>
                        <a:pt x="198" y="51"/>
                      </a:cubicBezTo>
                      <a:cubicBezTo>
                        <a:pt x="242" y="8"/>
                        <a:pt x="242" y="8"/>
                        <a:pt x="242" y="8"/>
                      </a:cubicBezTo>
                      <a:cubicBezTo>
                        <a:pt x="273" y="32"/>
                        <a:pt x="310" y="66"/>
                        <a:pt x="352" y="111"/>
                      </a:cubicBezTo>
                      <a:cubicBezTo>
                        <a:pt x="309" y="146"/>
                        <a:pt x="309" y="146"/>
                        <a:pt x="309" y="146"/>
                      </a:cubicBezTo>
                      <a:cubicBezTo>
                        <a:pt x="523" y="146"/>
                        <a:pt x="523" y="146"/>
                        <a:pt x="523" y="146"/>
                      </a:cubicBezTo>
                      <a:cubicBezTo>
                        <a:pt x="562" y="86"/>
                        <a:pt x="589" y="37"/>
                        <a:pt x="602" y="0"/>
                      </a:cubicBezTo>
                      <a:cubicBezTo>
                        <a:pt x="673" y="40"/>
                        <a:pt x="673" y="40"/>
                        <a:pt x="673" y="40"/>
                      </a:cubicBezTo>
                      <a:cubicBezTo>
                        <a:pt x="681" y="45"/>
                        <a:pt x="685" y="49"/>
                        <a:pt x="685" y="51"/>
                      </a:cubicBezTo>
                      <a:cubicBezTo>
                        <a:pt x="682" y="54"/>
                        <a:pt x="676" y="57"/>
                        <a:pt x="665" y="59"/>
                      </a:cubicBezTo>
                      <a:cubicBezTo>
                        <a:pt x="649" y="65"/>
                        <a:pt x="639" y="71"/>
                        <a:pt x="634" y="79"/>
                      </a:cubicBezTo>
                      <a:cubicBezTo>
                        <a:pt x="628" y="84"/>
                        <a:pt x="620" y="95"/>
                        <a:pt x="610" y="111"/>
                      </a:cubicBezTo>
                      <a:cubicBezTo>
                        <a:pt x="599" y="127"/>
                        <a:pt x="591" y="138"/>
                        <a:pt x="586" y="146"/>
                      </a:cubicBezTo>
                      <a:cubicBezTo>
                        <a:pt x="772" y="146"/>
                        <a:pt x="772" y="146"/>
                        <a:pt x="772" y="146"/>
                      </a:cubicBezTo>
                      <a:cubicBezTo>
                        <a:pt x="796" y="146"/>
                        <a:pt x="817" y="145"/>
                        <a:pt x="835" y="142"/>
                      </a:cubicBezTo>
                      <a:cubicBezTo>
                        <a:pt x="835" y="202"/>
                        <a:pt x="835" y="202"/>
                        <a:pt x="835" y="202"/>
                      </a:cubicBezTo>
                      <a:cubicBezTo>
                        <a:pt x="817" y="197"/>
                        <a:pt x="796" y="194"/>
                        <a:pt x="772" y="194"/>
                      </a:cubicBezTo>
                      <a:cubicBezTo>
                        <a:pt x="566" y="194"/>
                        <a:pt x="566" y="194"/>
                        <a:pt x="566" y="194"/>
                      </a:cubicBezTo>
                      <a:cubicBezTo>
                        <a:pt x="566" y="431"/>
                        <a:pt x="566" y="431"/>
                        <a:pt x="566" y="431"/>
                      </a:cubicBezTo>
                      <a:cubicBezTo>
                        <a:pt x="832" y="431"/>
                        <a:pt x="832" y="431"/>
                        <a:pt x="832" y="431"/>
                      </a:cubicBezTo>
                      <a:cubicBezTo>
                        <a:pt x="847" y="431"/>
                        <a:pt x="867" y="429"/>
                        <a:pt x="891" y="424"/>
                      </a:cubicBezTo>
                      <a:cubicBezTo>
                        <a:pt x="891" y="483"/>
                        <a:pt x="891" y="483"/>
                        <a:pt x="891" y="483"/>
                      </a:cubicBezTo>
                      <a:cubicBezTo>
                        <a:pt x="872" y="480"/>
                        <a:pt x="853" y="479"/>
                        <a:pt x="832" y="479"/>
                      </a:cubicBezTo>
                      <a:cubicBezTo>
                        <a:pt x="63" y="479"/>
                        <a:pt x="63" y="479"/>
                        <a:pt x="63" y="479"/>
                      </a:cubicBezTo>
                      <a:cubicBezTo>
                        <a:pt x="45" y="479"/>
                        <a:pt x="24" y="480"/>
                        <a:pt x="0" y="48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18" y="429"/>
                        <a:pt x="38" y="431"/>
                        <a:pt x="59" y="431"/>
                      </a:cubicBezTo>
                      <a:close/>
                      <a:moveTo>
                        <a:pt x="115" y="261"/>
                      </a:moveTo>
                      <a:cubicBezTo>
                        <a:pt x="162" y="226"/>
                        <a:pt x="162" y="226"/>
                        <a:pt x="162" y="226"/>
                      </a:cubicBezTo>
                      <a:cubicBezTo>
                        <a:pt x="165" y="228"/>
                        <a:pt x="168" y="232"/>
                        <a:pt x="170" y="237"/>
                      </a:cubicBezTo>
                      <a:cubicBezTo>
                        <a:pt x="207" y="280"/>
                        <a:pt x="239" y="319"/>
                        <a:pt x="265" y="356"/>
                      </a:cubicBezTo>
                      <a:cubicBezTo>
                        <a:pt x="214" y="392"/>
                        <a:pt x="214" y="392"/>
                        <a:pt x="214" y="392"/>
                      </a:cubicBezTo>
                      <a:cubicBezTo>
                        <a:pt x="187" y="347"/>
                        <a:pt x="154" y="304"/>
                        <a:pt x="115" y="261"/>
                      </a:cubicBezTo>
                      <a:close/>
                      <a:moveTo>
                        <a:pt x="234" y="926"/>
                      </a:moveTo>
                      <a:cubicBezTo>
                        <a:pt x="166" y="926"/>
                        <a:pt x="166" y="926"/>
                        <a:pt x="166" y="926"/>
                      </a:cubicBezTo>
                      <a:cubicBezTo>
                        <a:pt x="166" y="921"/>
                        <a:pt x="168" y="915"/>
                        <a:pt x="170" y="907"/>
                      </a:cubicBezTo>
                      <a:cubicBezTo>
                        <a:pt x="173" y="888"/>
                        <a:pt x="174" y="872"/>
                        <a:pt x="174" y="859"/>
                      </a:cubicBezTo>
                      <a:cubicBezTo>
                        <a:pt x="174" y="622"/>
                        <a:pt x="174" y="622"/>
                        <a:pt x="174" y="622"/>
                      </a:cubicBezTo>
                      <a:cubicBezTo>
                        <a:pt x="174" y="611"/>
                        <a:pt x="173" y="596"/>
                        <a:pt x="170" y="578"/>
                      </a:cubicBezTo>
                      <a:cubicBezTo>
                        <a:pt x="168" y="567"/>
                        <a:pt x="166" y="558"/>
                        <a:pt x="166" y="550"/>
                      </a:cubicBezTo>
                      <a:cubicBezTo>
                        <a:pt x="185" y="553"/>
                        <a:pt x="209" y="554"/>
                        <a:pt x="238" y="554"/>
                      </a:cubicBezTo>
                      <a:cubicBezTo>
                        <a:pt x="661" y="554"/>
                        <a:pt x="661" y="554"/>
                        <a:pt x="661" y="554"/>
                      </a:cubicBezTo>
                      <a:cubicBezTo>
                        <a:pt x="682" y="554"/>
                        <a:pt x="706" y="553"/>
                        <a:pt x="733" y="550"/>
                      </a:cubicBezTo>
                      <a:cubicBezTo>
                        <a:pt x="727" y="569"/>
                        <a:pt x="725" y="591"/>
                        <a:pt x="725" y="618"/>
                      </a:cubicBezTo>
                      <a:cubicBezTo>
                        <a:pt x="725" y="855"/>
                        <a:pt x="725" y="855"/>
                        <a:pt x="725" y="855"/>
                      </a:cubicBezTo>
                      <a:cubicBezTo>
                        <a:pt x="725" y="881"/>
                        <a:pt x="727" y="904"/>
                        <a:pt x="733" y="922"/>
                      </a:cubicBezTo>
                      <a:cubicBezTo>
                        <a:pt x="661" y="922"/>
                        <a:pt x="661" y="922"/>
                        <a:pt x="661" y="922"/>
                      </a:cubicBezTo>
                      <a:cubicBezTo>
                        <a:pt x="667" y="909"/>
                        <a:pt x="669" y="892"/>
                        <a:pt x="669" y="871"/>
                      </a:cubicBezTo>
                      <a:cubicBezTo>
                        <a:pt x="226" y="871"/>
                        <a:pt x="226" y="871"/>
                        <a:pt x="226" y="871"/>
                      </a:cubicBezTo>
                      <a:cubicBezTo>
                        <a:pt x="226" y="881"/>
                        <a:pt x="227" y="893"/>
                        <a:pt x="230" y="907"/>
                      </a:cubicBezTo>
                      <a:cubicBezTo>
                        <a:pt x="232" y="915"/>
                        <a:pt x="234" y="921"/>
                        <a:pt x="234" y="926"/>
                      </a:cubicBezTo>
                      <a:close/>
                      <a:moveTo>
                        <a:pt x="230" y="602"/>
                      </a:moveTo>
                      <a:cubicBezTo>
                        <a:pt x="230" y="697"/>
                        <a:pt x="230" y="697"/>
                        <a:pt x="230" y="697"/>
                      </a:cubicBezTo>
                      <a:cubicBezTo>
                        <a:pt x="669" y="697"/>
                        <a:pt x="669" y="697"/>
                        <a:pt x="669" y="697"/>
                      </a:cubicBezTo>
                      <a:cubicBezTo>
                        <a:pt x="669" y="602"/>
                        <a:pt x="669" y="602"/>
                        <a:pt x="669" y="602"/>
                      </a:cubicBezTo>
                      <a:lnTo>
                        <a:pt x="230" y="602"/>
                      </a:lnTo>
                      <a:close/>
                      <a:moveTo>
                        <a:pt x="230" y="744"/>
                      </a:moveTo>
                      <a:cubicBezTo>
                        <a:pt x="230" y="831"/>
                        <a:pt x="230" y="831"/>
                        <a:pt x="230" y="831"/>
                      </a:cubicBezTo>
                      <a:cubicBezTo>
                        <a:pt x="669" y="831"/>
                        <a:pt x="669" y="831"/>
                        <a:pt x="669" y="831"/>
                      </a:cubicBezTo>
                      <a:cubicBezTo>
                        <a:pt x="669" y="744"/>
                        <a:pt x="669" y="744"/>
                        <a:pt x="669" y="744"/>
                      </a:cubicBezTo>
                      <a:lnTo>
                        <a:pt x="230" y="744"/>
                      </a:lnTo>
                      <a:close/>
                      <a:moveTo>
                        <a:pt x="388" y="194"/>
                      </a:moveTo>
                      <a:cubicBezTo>
                        <a:pt x="388" y="431"/>
                        <a:pt x="388" y="431"/>
                        <a:pt x="388" y="431"/>
                      </a:cubicBezTo>
                      <a:cubicBezTo>
                        <a:pt x="511" y="431"/>
                        <a:pt x="511" y="431"/>
                        <a:pt x="511" y="431"/>
                      </a:cubicBezTo>
                      <a:cubicBezTo>
                        <a:pt x="511" y="194"/>
                        <a:pt x="511" y="194"/>
                        <a:pt x="511" y="194"/>
                      </a:cubicBezTo>
                      <a:lnTo>
                        <a:pt x="388" y="194"/>
                      </a:lnTo>
                      <a:close/>
                      <a:moveTo>
                        <a:pt x="622" y="372"/>
                      </a:moveTo>
                      <a:cubicBezTo>
                        <a:pt x="677" y="309"/>
                        <a:pt x="711" y="257"/>
                        <a:pt x="725" y="218"/>
                      </a:cubicBezTo>
                      <a:cubicBezTo>
                        <a:pt x="784" y="257"/>
                        <a:pt x="784" y="257"/>
                        <a:pt x="784" y="257"/>
                      </a:cubicBezTo>
                      <a:cubicBezTo>
                        <a:pt x="792" y="263"/>
                        <a:pt x="795" y="265"/>
                        <a:pt x="792" y="265"/>
                      </a:cubicBezTo>
                      <a:cubicBezTo>
                        <a:pt x="776" y="273"/>
                        <a:pt x="776" y="273"/>
                        <a:pt x="776" y="273"/>
                      </a:cubicBezTo>
                      <a:cubicBezTo>
                        <a:pt x="766" y="278"/>
                        <a:pt x="756" y="286"/>
                        <a:pt x="748" y="297"/>
                      </a:cubicBezTo>
                      <a:cubicBezTo>
                        <a:pt x="725" y="331"/>
                        <a:pt x="698" y="367"/>
                        <a:pt x="669" y="404"/>
                      </a:cubicBezTo>
                      <a:lnTo>
                        <a:pt x="622" y="3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57"/>
                <p:cNvSpPr>
                  <a:spLocks noEditPoints="1"/>
                </p:cNvSpPr>
                <p:nvPr/>
              </p:nvSpPr>
              <p:spPr bwMode="auto">
                <a:xfrm>
                  <a:off x="5500" y="353"/>
                  <a:ext cx="1191" cy="1723"/>
                </a:xfrm>
                <a:custGeom>
                  <a:avLst/>
                  <a:gdLst>
                    <a:gd name="T0" fmla="*/ 2104 w 506"/>
                    <a:gd name="T1" fmla="*/ 22766 h 728"/>
                    <a:gd name="T2" fmla="*/ 0 w 506"/>
                    <a:gd name="T3" fmla="*/ 22766 h 728"/>
                    <a:gd name="T4" fmla="*/ 0 w 506"/>
                    <a:gd name="T5" fmla="*/ 0 h 728"/>
                    <a:gd name="T6" fmla="*/ 8217 w 506"/>
                    <a:gd name="T7" fmla="*/ 0 h 728"/>
                    <a:gd name="T8" fmla="*/ 15547 w 506"/>
                    <a:gd name="T9" fmla="*/ 6312 h 728"/>
                    <a:gd name="T10" fmla="*/ 6986 w 506"/>
                    <a:gd name="T11" fmla="*/ 12759 h 728"/>
                    <a:gd name="T12" fmla="*/ 2104 w 506"/>
                    <a:gd name="T13" fmla="*/ 12759 h 728"/>
                    <a:gd name="T14" fmla="*/ 2104 w 506"/>
                    <a:gd name="T15" fmla="*/ 22766 h 728"/>
                    <a:gd name="T16" fmla="*/ 2104 w 506"/>
                    <a:gd name="T17" fmla="*/ 10878 h 728"/>
                    <a:gd name="T18" fmla="*/ 6986 w 506"/>
                    <a:gd name="T19" fmla="*/ 10878 h 728"/>
                    <a:gd name="T20" fmla="*/ 13480 w 506"/>
                    <a:gd name="T21" fmla="*/ 6196 h 728"/>
                    <a:gd name="T22" fmla="*/ 7600 w 506"/>
                    <a:gd name="T23" fmla="*/ 1837 h 728"/>
                    <a:gd name="T24" fmla="*/ 2104 w 506"/>
                    <a:gd name="T25" fmla="*/ 1837 h 728"/>
                    <a:gd name="T26" fmla="*/ 2104 w 506"/>
                    <a:gd name="T27" fmla="*/ 10878 h 72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06" h="728">
                      <a:moveTo>
                        <a:pt x="68" y="728"/>
                      </a:moveTo>
                      <a:cubicBezTo>
                        <a:pt x="0" y="728"/>
                        <a:pt x="0" y="728"/>
                        <a:pt x="0" y="72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66" y="0"/>
                        <a:pt x="266" y="0"/>
                        <a:pt x="266" y="0"/>
                      </a:cubicBezTo>
                      <a:cubicBezTo>
                        <a:pt x="427" y="0"/>
                        <a:pt x="506" y="67"/>
                        <a:pt x="503" y="202"/>
                      </a:cubicBezTo>
                      <a:cubicBezTo>
                        <a:pt x="501" y="336"/>
                        <a:pt x="408" y="405"/>
                        <a:pt x="226" y="408"/>
                      </a:cubicBezTo>
                      <a:cubicBezTo>
                        <a:pt x="68" y="408"/>
                        <a:pt x="68" y="408"/>
                        <a:pt x="68" y="408"/>
                      </a:cubicBezTo>
                      <a:lnTo>
                        <a:pt x="68" y="728"/>
                      </a:lnTo>
                      <a:close/>
                      <a:moveTo>
                        <a:pt x="68" y="348"/>
                      </a:moveTo>
                      <a:cubicBezTo>
                        <a:pt x="226" y="348"/>
                        <a:pt x="226" y="348"/>
                        <a:pt x="226" y="348"/>
                      </a:cubicBezTo>
                      <a:cubicBezTo>
                        <a:pt x="371" y="354"/>
                        <a:pt x="441" y="303"/>
                        <a:pt x="436" y="198"/>
                      </a:cubicBezTo>
                      <a:cubicBezTo>
                        <a:pt x="436" y="105"/>
                        <a:pt x="373" y="59"/>
                        <a:pt x="246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lnTo>
                        <a:pt x="68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58"/>
                <p:cNvSpPr>
                  <a:spLocks noEditPoints="1"/>
                </p:cNvSpPr>
                <p:nvPr/>
              </p:nvSpPr>
              <p:spPr bwMode="auto">
                <a:xfrm>
                  <a:off x="6941" y="353"/>
                  <a:ext cx="1191" cy="1723"/>
                </a:xfrm>
                <a:custGeom>
                  <a:avLst/>
                  <a:gdLst>
                    <a:gd name="T0" fmla="*/ 2067 w 506"/>
                    <a:gd name="T1" fmla="*/ 22766 h 728"/>
                    <a:gd name="T2" fmla="*/ 0 w 506"/>
                    <a:gd name="T3" fmla="*/ 22766 h 728"/>
                    <a:gd name="T4" fmla="*/ 0 w 506"/>
                    <a:gd name="T5" fmla="*/ 0 h 728"/>
                    <a:gd name="T6" fmla="*/ 8189 w 506"/>
                    <a:gd name="T7" fmla="*/ 0 h 728"/>
                    <a:gd name="T8" fmla="*/ 15547 w 506"/>
                    <a:gd name="T9" fmla="*/ 6312 h 728"/>
                    <a:gd name="T10" fmla="*/ 6986 w 506"/>
                    <a:gd name="T11" fmla="*/ 12759 h 728"/>
                    <a:gd name="T12" fmla="*/ 2067 w 506"/>
                    <a:gd name="T13" fmla="*/ 12759 h 728"/>
                    <a:gd name="T14" fmla="*/ 2067 w 506"/>
                    <a:gd name="T15" fmla="*/ 22766 h 728"/>
                    <a:gd name="T16" fmla="*/ 2067 w 506"/>
                    <a:gd name="T17" fmla="*/ 10878 h 728"/>
                    <a:gd name="T18" fmla="*/ 6986 w 506"/>
                    <a:gd name="T19" fmla="*/ 10878 h 728"/>
                    <a:gd name="T20" fmla="*/ 13480 w 506"/>
                    <a:gd name="T21" fmla="*/ 6196 h 728"/>
                    <a:gd name="T22" fmla="*/ 7600 w 506"/>
                    <a:gd name="T23" fmla="*/ 1837 h 728"/>
                    <a:gd name="T24" fmla="*/ 2067 w 506"/>
                    <a:gd name="T25" fmla="*/ 1837 h 728"/>
                    <a:gd name="T26" fmla="*/ 2067 w 506"/>
                    <a:gd name="T27" fmla="*/ 10878 h 72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506" h="728">
                      <a:moveTo>
                        <a:pt x="67" y="728"/>
                      </a:moveTo>
                      <a:cubicBezTo>
                        <a:pt x="0" y="728"/>
                        <a:pt x="0" y="728"/>
                        <a:pt x="0" y="72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65" y="0"/>
                        <a:pt x="265" y="0"/>
                        <a:pt x="265" y="0"/>
                      </a:cubicBezTo>
                      <a:cubicBezTo>
                        <a:pt x="426" y="0"/>
                        <a:pt x="506" y="67"/>
                        <a:pt x="503" y="202"/>
                      </a:cubicBezTo>
                      <a:cubicBezTo>
                        <a:pt x="500" y="336"/>
                        <a:pt x="408" y="405"/>
                        <a:pt x="226" y="408"/>
                      </a:cubicBezTo>
                      <a:cubicBezTo>
                        <a:pt x="67" y="408"/>
                        <a:pt x="67" y="408"/>
                        <a:pt x="67" y="408"/>
                      </a:cubicBezTo>
                      <a:lnTo>
                        <a:pt x="67" y="728"/>
                      </a:lnTo>
                      <a:close/>
                      <a:moveTo>
                        <a:pt x="67" y="348"/>
                      </a:moveTo>
                      <a:cubicBezTo>
                        <a:pt x="226" y="348"/>
                        <a:pt x="226" y="348"/>
                        <a:pt x="226" y="348"/>
                      </a:cubicBezTo>
                      <a:cubicBezTo>
                        <a:pt x="371" y="354"/>
                        <a:pt x="441" y="303"/>
                        <a:pt x="436" y="198"/>
                      </a:cubicBezTo>
                      <a:cubicBezTo>
                        <a:pt x="436" y="105"/>
                        <a:pt x="372" y="59"/>
                        <a:pt x="246" y="59"/>
                      </a:cubicBezTo>
                      <a:cubicBezTo>
                        <a:pt x="67" y="59"/>
                        <a:pt x="67" y="59"/>
                        <a:pt x="67" y="59"/>
                      </a:cubicBezTo>
                      <a:lnTo>
                        <a:pt x="67" y="3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59"/>
                <p:cNvSpPr>
                  <a:spLocks/>
                </p:cNvSpPr>
                <p:nvPr/>
              </p:nvSpPr>
              <p:spPr bwMode="auto">
                <a:xfrm>
                  <a:off x="8257" y="353"/>
                  <a:ext cx="1254" cy="1723"/>
                </a:xfrm>
                <a:custGeom>
                  <a:avLst/>
                  <a:gdLst>
                    <a:gd name="T0" fmla="*/ 0 w 1255"/>
                    <a:gd name="T1" fmla="*/ 140 h 1720"/>
                    <a:gd name="T2" fmla="*/ 0 w 1255"/>
                    <a:gd name="T3" fmla="*/ 0 h 1720"/>
                    <a:gd name="T4" fmla="*/ 1253 w 1255"/>
                    <a:gd name="T5" fmla="*/ 0 h 1720"/>
                    <a:gd name="T6" fmla="*/ 1253 w 1255"/>
                    <a:gd name="T7" fmla="*/ 140 h 1720"/>
                    <a:gd name="T8" fmla="*/ 709 w 1255"/>
                    <a:gd name="T9" fmla="*/ 140 h 1720"/>
                    <a:gd name="T10" fmla="*/ 709 w 1255"/>
                    <a:gd name="T11" fmla="*/ 1726 h 1720"/>
                    <a:gd name="T12" fmla="*/ 544 w 1255"/>
                    <a:gd name="T13" fmla="*/ 1726 h 1720"/>
                    <a:gd name="T14" fmla="*/ 544 w 1255"/>
                    <a:gd name="T15" fmla="*/ 140 h 1720"/>
                    <a:gd name="T16" fmla="*/ 0 w 1255"/>
                    <a:gd name="T17" fmla="*/ 140 h 172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255" h="1720">
                      <a:moveTo>
                        <a:pt x="0" y="140"/>
                      </a:moveTo>
                      <a:lnTo>
                        <a:pt x="0" y="0"/>
                      </a:lnTo>
                      <a:lnTo>
                        <a:pt x="1255" y="0"/>
                      </a:lnTo>
                      <a:lnTo>
                        <a:pt x="1255" y="140"/>
                      </a:lnTo>
                      <a:lnTo>
                        <a:pt x="711" y="140"/>
                      </a:lnTo>
                      <a:lnTo>
                        <a:pt x="711" y="1720"/>
                      </a:lnTo>
                      <a:lnTo>
                        <a:pt x="544" y="1720"/>
                      </a:lnTo>
                      <a:lnTo>
                        <a:pt x="544" y="140"/>
                      </a:lnTo>
                      <a:lnTo>
                        <a:pt x="0" y="1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60"/>
                <p:cNvSpPr>
                  <a:spLocks/>
                </p:cNvSpPr>
                <p:nvPr/>
              </p:nvSpPr>
              <p:spPr bwMode="auto">
                <a:xfrm>
                  <a:off x="-3745" y="71"/>
                  <a:ext cx="2006" cy="3665"/>
                </a:xfrm>
                <a:custGeom>
                  <a:avLst/>
                  <a:gdLst>
                    <a:gd name="T0" fmla="*/ 0 w 1993"/>
                    <a:gd name="T1" fmla="*/ 0 h 3650"/>
                    <a:gd name="T2" fmla="*/ 0 w 1993"/>
                    <a:gd name="T3" fmla="*/ 3680 h 3650"/>
                    <a:gd name="T4" fmla="*/ 2019 w 1993"/>
                    <a:gd name="T5" fmla="*/ 0 h 3650"/>
                    <a:gd name="T6" fmla="*/ 0 w 1993"/>
                    <a:gd name="T7" fmla="*/ 0 h 365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93" h="3650">
                      <a:moveTo>
                        <a:pt x="0" y="0"/>
                      </a:moveTo>
                      <a:lnTo>
                        <a:pt x="0" y="3650"/>
                      </a:lnTo>
                      <a:lnTo>
                        <a:pt x="199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61"/>
                <p:cNvSpPr>
                  <a:spLocks/>
                </p:cNvSpPr>
                <p:nvPr/>
              </p:nvSpPr>
              <p:spPr bwMode="auto">
                <a:xfrm>
                  <a:off x="-2868" y="321"/>
                  <a:ext cx="2852" cy="3414"/>
                </a:xfrm>
                <a:custGeom>
                  <a:avLst/>
                  <a:gdLst>
                    <a:gd name="T0" fmla="*/ 1666 w 2842"/>
                    <a:gd name="T1" fmla="*/ 0 h 3385"/>
                    <a:gd name="T2" fmla="*/ 1111 w 2842"/>
                    <a:gd name="T3" fmla="*/ 1004 h 3385"/>
                    <a:gd name="T4" fmla="*/ 1562 w 2842"/>
                    <a:gd name="T5" fmla="*/ 1634 h 3385"/>
                    <a:gd name="T6" fmla="*/ 644 w 2842"/>
                    <a:gd name="T7" fmla="*/ 1903 h 3385"/>
                    <a:gd name="T8" fmla="*/ 0 w 2842"/>
                    <a:gd name="T9" fmla="*/ 3064 h 3385"/>
                    <a:gd name="T10" fmla="*/ 1265 w 2842"/>
                    <a:gd name="T11" fmla="*/ 2609 h 3385"/>
                    <a:gd name="T12" fmla="*/ 1845 w 2842"/>
                    <a:gd name="T13" fmla="*/ 3443 h 3385"/>
                    <a:gd name="T14" fmla="*/ 1741 w 2842"/>
                    <a:gd name="T15" fmla="*/ 2456 h 3385"/>
                    <a:gd name="T16" fmla="*/ 2862 w 2842"/>
                    <a:gd name="T17" fmla="*/ 2069 h 3385"/>
                    <a:gd name="T18" fmla="*/ 1666 w 2842"/>
                    <a:gd name="T19" fmla="*/ 0 h 338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842" h="3385">
                      <a:moveTo>
                        <a:pt x="1654" y="0"/>
                      </a:moveTo>
                      <a:lnTo>
                        <a:pt x="1103" y="987"/>
                      </a:lnTo>
                      <a:lnTo>
                        <a:pt x="1552" y="1606"/>
                      </a:lnTo>
                      <a:lnTo>
                        <a:pt x="640" y="1871"/>
                      </a:lnTo>
                      <a:lnTo>
                        <a:pt x="0" y="3012"/>
                      </a:lnTo>
                      <a:lnTo>
                        <a:pt x="1257" y="2565"/>
                      </a:lnTo>
                      <a:lnTo>
                        <a:pt x="1833" y="3385"/>
                      </a:lnTo>
                      <a:lnTo>
                        <a:pt x="1729" y="2414"/>
                      </a:lnTo>
                      <a:lnTo>
                        <a:pt x="2842" y="2034"/>
                      </a:lnTo>
                      <a:lnTo>
                        <a:pt x="165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341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3000" fill="remove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3000" fill="remove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4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3000" fill="remove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9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4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3000" fill="remove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3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3000" fill="remove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7" presetClass="pat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77778E-6 -0.00093 C 0.2224 -0.07994 0.429 0.07839 0.66719 -0.23704 " pathEditMode="relative" rAng="0" ptsTypes="AA">
                                      <p:cBhvr>
                                        <p:cTn id="60" dur="4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68" y="-1182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62" dur="2100" fill="hold"/>
                                        <p:tgtEl>
                                          <p:spTgt spid="1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7" presetClass="pat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44444E-6 -0.0003 C -0.09791 0.13025 -0.1684 0.13673 -0.25382 0.18303 " pathEditMode="relative" rAng="0" ptsTypes="AA">
                                      <p:cBhvr>
                                        <p:cTn id="69" dur="1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91" y="916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7" presetClass="pat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-4.81481E-6 C -0.09791 0.12994 -0.20833 -0.02314 -0.29375 0.02315 " pathEditMode="relative" rAng="0" ptsTypes="AA">
                                      <p:cBhvr>
                                        <p:cTn id="7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8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7" presetClass="pat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83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7" presetClass="pat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6 -4.81481E-6 C -0.09791 0.12994 -0.20833 -0.02314 -0.29375 0.02315 " pathEditMode="relative" rAng="0" ptsTypes="AA">
                                      <p:cBhvr>
                                        <p:cTn id="90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8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7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97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7" presetClass="pat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6 -4.81481E-6 C -0.09791 0.12994 -0.20833 -0.02314 -0.29375 0.02315 " pathEditMode="relative" rAng="0" ptsTypes="AA">
                                      <p:cBhvr>
                                        <p:cTn id="104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8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7" presetClass="pat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1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7" presetClass="pat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77778E-6 -4.81481E-6 C -0.09791 0.12994 -0.20833 -0.02314 -0.29375 0.02315 " pathEditMode="relative" rAng="0" ptsTypes="AA">
                                      <p:cBhvr>
                                        <p:cTn id="11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85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7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12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7" presetClass="pat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-1.11111E-6 C -0.10539 0.12994 -0.22448 -0.02315 -0.31615 0.02315 " pathEditMode="relative" rAng="0" ptsTypes="AA">
                                      <p:cBhvr>
                                        <p:cTn id="132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265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7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13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7" presetClass="pat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6 -4.81481E-6 C -0.09791 0.12994 -0.20833 -0.02314 -0.29375 0.02315 " pathEditMode="relative" rAng="0" ptsTypes="AA">
                                      <p:cBhvr>
                                        <p:cTn id="146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85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7" presetClass="pat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5.55556E-7 -4.93827E-6 C -0.09792 0.12994 -0.20833 -0.02314 -0.29375 0.02315 " pathEditMode="relative" rAng="0" ptsTypes="AA">
                                      <p:cBhvr>
                                        <p:cTn id="15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87" y="2654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7" presetClass="pat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1.66667E-6 -3.7037E-6 C -0.09792 0.12963 -0.28924 -0.02685 -0.37448 0.01945 " pathEditMode="relative" rAng="0" ptsTypes="AA">
                                      <p:cBhvr>
                                        <p:cTn id="160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33" y="2623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7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66667E-6 -3.7037E-6 C -0.09792 0.12963 -0.28924 -0.02685 -0.37448 0.01945 " pathEditMode="relative" rAng="0" ptsTypes="AA">
                                      <p:cBhvr>
                                        <p:cTn id="167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33" y="2623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23" presetClass="entr" presetSubtype="36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4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1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1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6" presetClass="emph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Scale>
                                      <p:cBhvr>
                                        <p:cTn id="179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35" presetClass="path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1.94444E-6 -4.19753E-6 L -0.05851 -0.1885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" y="-9444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2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1.94444E-6 2.83951E-6 L 1.94444E-6 0.13704 " pathEditMode="relative" rAng="0" ptsTypes="AA">
                                      <p:cBhvr>
                                        <p:cTn id="203" dur="19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00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6" presetClass="emph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Scale>
                                      <p:cBhvr>
                                        <p:cTn id="205" dur="1900" fill="hold"/>
                                        <p:tgtEl>
                                          <p:spTgt spid="5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7" dur="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8" presetID="23" presetClass="entr" presetSubtype="16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path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-1.11111E-6 -1.35802E-6 L 0.07882 -0.21821 " pathEditMode="relative" rAng="0" ptsTypes="AA">
                                      <p:cBhvr>
                                        <p:cTn id="213" dur="2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10926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0">
                <p:cTn id="2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</p:childTnLst>
        </p:cTn>
      </p:par>
    </p:tnLst>
    <p:bldLst>
      <p:bldP spid="10" grpId="0" animBg="1"/>
      <p:bldP spid="27" grpId="0" animBg="1"/>
      <p:bldP spid="27" grpId="1" animBg="1"/>
      <p:bldP spid="27" grpId="2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图片 13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Freeform 9"/>
          <p:cNvSpPr>
            <a:spLocks noEditPoints="1"/>
          </p:cNvSpPr>
          <p:nvPr/>
        </p:nvSpPr>
        <p:spPr bwMode="auto">
          <a:xfrm rot="1656974">
            <a:off x="-477948" y="-416756"/>
            <a:ext cx="127008" cy="133532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 rot="1656974">
            <a:off x="-435616" y="-127535"/>
            <a:ext cx="156644" cy="164690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 rot="1656974">
            <a:off x="-331201" y="-224032"/>
            <a:ext cx="45719" cy="48067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 rot="1656974">
            <a:off x="-20366" y="-227158"/>
            <a:ext cx="78043" cy="82052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 rot="1656974">
            <a:off x="-229917" y="-46184"/>
            <a:ext cx="78043" cy="82052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 rot="1656974">
            <a:off x="-218011" y="-389084"/>
            <a:ext cx="78043" cy="82052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656974">
            <a:off x="-229918" y="-209132"/>
            <a:ext cx="78043" cy="82052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 rot="1656974">
            <a:off x="-282031" y="-282646"/>
            <a:ext cx="45719" cy="49997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 rot="1656974">
            <a:off x="-299359" y="-144378"/>
            <a:ext cx="45719" cy="49997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 rot="1656974">
            <a:off x="-474422" y="-318616"/>
            <a:ext cx="45719" cy="49997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 rot="1656974">
            <a:off x="469166" y="-217558"/>
            <a:ext cx="47151" cy="49573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 rot="1656974">
            <a:off x="-410926" y="542313"/>
            <a:ext cx="55670" cy="58530"/>
          </a:xfrm>
          <a:custGeom>
            <a:avLst/>
            <a:gdLst>
              <a:gd name="T0" fmla="*/ 23 w 557"/>
              <a:gd name="T1" fmla="*/ 201 h 586"/>
              <a:gd name="T2" fmla="*/ 44 w 557"/>
              <a:gd name="T3" fmla="*/ 233 h 586"/>
              <a:gd name="T4" fmla="*/ 72 w 557"/>
              <a:gd name="T5" fmla="*/ 266 h 586"/>
              <a:gd name="T6" fmla="*/ 131 w 557"/>
              <a:gd name="T7" fmla="*/ 289 h 586"/>
              <a:gd name="T8" fmla="*/ 170 w 557"/>
              <a:gd name="T9" fmla="*/ 329 h 586"/>
              <a:gd name="T10" fmla="*/ 49 w 557"/>
              <a:gd name="T11" fmla="*/ 326 h 586"/>
              <a:gd name="T12" fmla="*/ 23 w 557"/>
              <a:gd name="T13" fmla="*/ 342 h 586"/>
              <a:gd name="T14" fmla="*/ 2 w 557"/>
              <a:gd name="T15" fmla="*/ 370 h 586"/>
              <a:gd name="T16" fmla="*/ 33 w 557"/>
              <a:gd name="T17" fmla="*/ 438 h 586"/>
              <a:gd name="T18" fmla="*/ 69 w 557"/>
              <a:gd name="T19" fmla="*/ 420 h 586"/>
              <a:gd name="T20" fmla="*/ 105 w 557"/>
              <a:gd name="T21" fmla="*/ 401 h 586"/>
              <a:gd name="T22" fmla="*/ 147 w 557"/>
              <a:gd name="T23" fmla="*/ 379 h 586"/>
              <a:gd name="T24" fmla="*/ 202 w 557"/>
              <a:gd name="T25" fmla="*/ 419 h 586"/>
              <a:gd name="T26" fmla="*/ 260 w 557"/>
              <a:gd name="T27" fmla="*/ 418 h 586"/>
              <a:gd name="T28" fmla="*/ 257 w 557"/>
              <a:gd name="T29" fmla="*/ 482 h 586"/>
              <a:gd name="T30" fmla="*/ 201 w 557"/>
              <a:gd name="T31" fmla="*/ 543 h 586"/>
              <a:gd name="T32" fmla="*/ 213 w 557"/>
              <a:gd name="T33" fmla="*/ 575 h 586"/>
              <a:gd name="T34" fmla="*/ 282 w 557"/>
              <a:gd name="T35" fmla="*/ 560 h 586"/>
              <a:gd name="T36" fmla="*/ 284 w 557"/>
              <a:gd name="T37" fmla="*/ 523 h 586"/>
              <a:gd name="T38" fmla="*/ 286 w 557"/>
              <a:gd name="T39" fmla="*/ 484 h 586"/>
              <a:gd name="T40" fmla="*/ 289 w 557"/>
              <a:gd name="T41" fmla="*/ 416 h 586"/>
              <a:gd name="T42" fmla="*/ 353 w 557"/>
              <a:gd name="T43" fmla="*/ 419 h 586"/>
              <a:gd name="T44" fmla="*/ 403 w 557"/>
              <a:gd name="T45" fmla="*/ 388 h 586"/>
              <a:gd name="T46" fmla="*/ 443 w 557"/>
              <a:gd name="T47" fmla="*/ 414 h 586"/>
              <a:gd name="T48" fmla="*/ 465 w 557"/>
              <a:gd name="T49" fmla="*/ 428 h 586"/>
              <a:gd name="T50" fmla="*/ 496 w 557"/>
              <a:gd name="T51" fmla="*/ 448 h 586"/>
              <a:gd name="T52" fmla="*/ 545 w 557"/>
              <a:gd name="T53" fmla="*/ 402 h 586"/>
              <a:gd name="T54" fmla="*/ 526 w 557"/>
              <a:gd name="T55" fmla="*/ 374 h 586"/>
              <a:gd name="T56" fmla="*/ 502 w 557"/>
              <a:gd name="T57" fmla="*/ 347 h 586"/>
              <a:gd name="T58" fmla="*/ 383 w 557"/>
              <a:gd name="T59" fmla="*/ 338 h 586"/>
              <a:gd name="T60" fmla="*/ 420 w 557"/>
              <a:gd name="T61" fmla="*/ 288 h 586"/>
              <a:gd name="T62" fmla="*/ 488 w 557"/>
              <a:gd name="T63" fmla="*/ 285 h 586"/>
              <a:gd name="T64" fmla="*/ 466 w 557"/>
              <a:gd name="T65" fmla="*/ 212 h 586"/>
              <a:gd name="T66" fmla="*/ 501 w 557"/>
              <a:gd name="T67" fmla="*/ 193 h 586"/>
              <a:gd name="T68" fmla="*/ 537 w 557"/>
              <a:gd name="T69" fmla="*/ 174 h 586"/>
              <a:gd name="T70" fmla="*/ 500 w 557"/>
              <a:gd name="T71" fmla="*/ 113 h 586"/>
              <a:gd name="T72" fmla="*/ 465 w 557"/>
              <a:gd name="T73" fmla="*/ 114 h 586"/>
              <a:gd name="T74" fmla="*/ 427 w 557"/>
              <a:gd name="T75" fmla="*/ 120 h 586"/>
              <a:gd name="T76" fmla="*/ 366 w 557"/>
              <a:gd name="T77" fmla="*/ 227 h 586"/>
              <a:gd name="T78" fmla="*/ 342 w 557"/>
              <a:gd name="T79" fmla="*/ 169 h 586"/>
              <a:gd name="T80" fmla="*/ 379 w 557"/>
              <a:gd name="T81" fmla="*/ 96 h 586"/>
              <a:gd name="T82" fmla="*/ 365 w 557"/>
              <a:gd name="T83" fmla="*/ 65 h 586"/>
              <a:gd name="T84" fmla="*/ 351 w 557"/>
              <a:gd name="T85" fmla="*/ 31 h 586"/>
              <a:gd name="T86" fmla="*/ 297 w 557"/>
              <a:gd name="T87" fmla="*/ 1 h 586"/>
              <a:gd name="T88" fmla="*/ 229 w 557"/>
              <a:gd name="T89" fmla="*/ 19 h 586"/>
              <a:gd name="T90" fmla="*/ 212 w 557"/>
              <a:gd name="T91" fmla="*/ 51 h 586"/>
              <a:gd name="T92" fmla="*/ 197 w 557"/>
              <a:gd name="T93" fmla="*/ 89 h 586"/>
              <a:gd name="T94" fmla="*/ 216 w 557"/>
              <a:gd name="T95" fmla="*/ 160 h 586"/>
              <a:gd name="T96" fmla="*/ 196 w 557"/>
              <a:gd name="T97" fmla="*/ 220 h 586"/>
              <a:gd name="T98" fmla="*/ 146 w 557"/>
              <a:gd name="T99" fmla="*/ 106 h 586"/>
              <a:gd name="T100" fmla="*/ 118 w 557"/>
              <a:gd name="T101" fmla="*/ 98 h 586"/>
              <a:gd name="T102" fmla="*/ 28 w 557"/>
              <a:gd name="T103" fmla="*/ 142 h 586"/>
              <a:gd name="T104" fmla="*/ 359 w 557"/>
              <a:gd name="T105" fmla="*/ 246 h 586"/>
              <a:gd name="T106" fmla="*/ 356 w 557"/>
              <a:gd name="T107" fmla="*/ 268 h 586"/>
              <a:gd name="T108" fmla="*/ 358 w 557"/>
              <a:gd name="T109" fmla="*/ 343 h 586"/>
              <a:gd name="T110" fmla="*/ 291 w 557"/>
              <a:gd name="T111" fmla="*/ 375 h 586"/>
              <a:gd name="T112" fmla="*/ 273 w 557"/>
              <a:gd name="T113" fmla="*/ 387 h 586"/>
              <a:gd name="T114" fmla="*/ 197 w 557"/>
              <a:gd name="T115" fmla="*/ 340 h 586"/>
              <a:gd name="T116" fmla="*/ 201 w 557"/>
              <a:gd name="T117" fmla="*/ 318 h 586"/>
              <a:gd name="T118" fmla="*/ 199 w 557"/>
              <a:gd name="T119" fmla="*/ 243 h 586"/>
              <a:gd name="T120" fmla="*/ 266 w 557"/>
              <a:gd name="T121" fmla="*/ 212 h 586"/>
              <a:gd name="T122" fmla="*/ 284 w 557"/>
              <a:gd name="T123" fmla="*/ 20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7" h="586">
                <a:moveTo>
                  <a:pt x="30" y="153"/>
                </a:moveTo>
                <a:cubicBezTo>
                  <a:pt x="45" y="163"/>
                  <a:pt x="45" y="163"/>
                  <a:pt x="45" y="163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6"/>
                  <a:pt x="10" y="189"/>
                  <a:pt x="12" y="192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8" y="201"/>
                  <a:pt x="21" y="203"/>
                  <a:pt x="23" y="201"/>
                </a:cubicBezTo>
                <a:cubicBezTo>
                  <a:pt x="64" y="175"/>
                  <a:pt x="64" y="175"/>
                  <a:pt x="64" y="17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31" y="212"/>
                  <a:pt x="31" y="212"/>
                  <a:pt x="31" y="212"/>
                </a:cubicBezTo>
                <a:cubicBezTo>
                  <a:pt x="28" y="214"/>
                  <a:pt x="28" y="218"/>
                  <a:pt x="30" y="221"/>
                </a:cubicBezTo>
                <a:cubicBezTo>
                  <a:pt x="35" y="230"/>
                  <a:pt x="35" y="230"/>
                  <a:pt x="35" y="230"/>
                </a:cubicBezTo>
                <a:cubicBezTo>
                  <a:pt x="37" y="233"/>
                  <a:pt x="41" y="234"/>
                  <a:pt x="44" y="233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55" y="240"/>
                  <a:pt x="55" y="240"/>
                  <a:pt x="55" y="240"/>
                </a:cubicBezTo>
                <a:cubicBezTo>
                  <a:pt x="51" y="242"/>
                  <a:pt x="51" y="247"/>
                  <a:pt x="54" y="251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3" y="266"/>
                  <a:pt x="68" y="268"/>
                  <a:pt x="72" y="266"/>
                </a:cubicBezTo>
                <a:cubicBezTo>
                  <a:pt x="138" y="223"/>
                  <a:pt x="138" y="223"/>
                  <a:pt x="138" y="223"/>
                </a:cubicBezTo>
                <a:cubicBezTo>
                  <a:pt x="167" y="241"/>
                  <a:pt x="167" y="241"/>
                  <a:pt x="167" y="241"/>
                </a:cubicBezTo>
                <a:cubicBezTo>
                  <a:pt x="168" y="244"/>
                  <a:pt x="170" y="247"/>
                  <a:pt x="173" y="249"/>
                </a:cubicBezTo>
                <a:cubicBezTo>
                  <a:pt x="175" y="250"/>
                  <a:pt x="176" y="250"/>
                  <a:pt x="178" y="251"/>
                </a:cubicBezTo>
                <a:cubicBezTo>
                  <a:pt x="131" y="280"/>
                  <a:pt x="131" y="280"/>
                  <a:pt x="131" y="280"/>
                </a:cubicBezTo>
                <a:cubicBezTo>
                  <a:pt x="129" y="282"/>
                  <a:pt x="129" y="286"/>
                  <a:pt x="131" y="289"/>
                </a:cubicBezTo>
                <a:cubicBezTo>
                  <a:pt x="131" y="290"/>
                  <a:pt x="131" y="290"/>
                  <a:pt x="131" y="290"/>
                </a:cubicBezTo>
                <a:cubicBezTo>
                  <a:pt x="131" y="292"/>
                  <a:pt x="131" y="294"/>
                  <a:pt x="133" y="295"/>
                </a:cubicBezTo>
                <a:cubicBezTo>
                  <a:pt x="137" y="299"/>
                  <a:pt x="137" y="299"/>
                  <a:pt x="137" y="299"/>
                </a:cubicBezTo>
                <a:cubicBezTo>
                  <a:pt x="138" y="299"/>
                  <a:pt x="138" y="300"/>
                  <a:pt x="139" y="300"/>
                </a:cubicBezTo>
                <a:cubicBezTo>
                  <a:pt x="174" y="328"/>
                  <a:pt x="174" y="328"/>
                  <a:pt x="174" y="328"/>
                </a:cubicBezTo>
                <a:cubicBezTo>
                  <a:pt x="172" y="328"/>
                  <a:pt x="171" y="328"/>
                  <a:pt x="170" y="329"/>
                </a:cubicBezTo>
                <a:cubicBezTo>
                  <a:pt x="166" y="331"/>
                  <a:pt x="163" y="335"/>
                  <a:pt x="161" y="340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69" y="302"/>
                  <a:pt x="69" y="302"/>
                  <a:pt x="69" y="302"/>
                </a:cubicBezTo>
                <a:cubicBezTo>
                  <a:pt x="66" y="299"/>
                  <a:pt x="61" y="301"/>
                  <a:pt x="57" y="305"/>
                </a:cubicBezTo>
                <a:cubicBezTo>
                  <a:pt x="50" y="315"/>
                  <a:pt x="50" y="315"/>
                  <a:pt x="50" y="315"/>
                </a:cubicBezTo>
                <a:cubicBezTo>
                  <a:pt x="46" y="319"/>
                  <a:pt x="46" y="324"/>
                  <a:pt x="49" y="326"/>
                </a:cubicBezTo>
                <a:cubicBezTo>
                  <a:pt x="104" y="369"/>
                  <a:pt x="104" y="369"/>
                  <a:pt x="104" y="369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92" y="375"/>
                  <a:pt x="92" y="374"/>
                  <a:pt x="91" y="374"/>
                </a:cubicBezTo>
                <a:cubicBezTo>
                  <a:pt x="38" y="332"/>
                  <a:pt x="38" y="332"/>
                  <a:pt x="38" y="332"/>
                </a:cubicBezTo>
                <a:cubicBezTo>
                  <a:pt x="35" y="330"/>
                  <a:pt x="31" y="331"/>
                  <a:pt x="29" y="334"/>
                </a:cubicBezTo>
                <a:cubicBezTo>
                  <a:pt x="23" y="342"/>
                  <a:pt x="23" y="342"/>
                  <a:pt x="23" y="342"/>
                </a:cubicBezTo>
                <a:cubicBezTo>
                  <a:pt x="21" y="345"/>
                  <a:pt x="21" y="349"/>
                  <a:pt x="23" y="351"/>
                </a:cubicBezTo>
                <a:cubicBezTo>
                  <a:pt x="69" y="387"/>
                  <a:pt x="69" y="387"/>
                  <a:pt x="69" y="387"/>
                </a:cubicBezTo>
                <a:cubicBezTo>
                  <a:pt x="56" y="394"/>
                  <a:pt x="56" y="394"/>
                  <a:pt x="56" y="394"/>
                </a:cubicBezTo>
                <a:cubicBezTo>
                  <a:pt x="14" y="362"/>
                  <a:pt x="14" y="362"/>
                  <a:pt x="14" y="362"/>
                </a:cubicBezTo>
                <a:cubicBezTo>
                  <a:pt x="12" y="360"/>
                  <a:pt x="9" y="361"/>
                  <a:pt x="7" y="363"/>
                </a:cubicBezTo>
                <a:cubicBezTo>
                  <a:pt x="2" y="370"/>
                  <a:pt x="2" y="370"/>
                  <a:pt x="2" y="370"/>
                </a:cubicBezTo>
                <a:cubicBezTo>
                  <a:pt x="0" y="372"/>
                  <a:pt x="0" y="376"/>
                  <a:pt x="2" y="377"/>
                </a:cubicBezTo>
                <a:cubicBezTo>
                  <a:pt x="36" y="404"/>
                  <a:pt x="36" y="404"/>
                  <a:pt x="36" y="404"/>
                </a:cubicBezTo>
                <a:cubicBezTo>
                  <a:pt x="20" y="413"/>
                  <a:pt x="20" y="413"/>
                  <a:pt x="20" y="413"/>
                </a:cubicBezTo>
                <a:cubicBezTo>
                  <a:pt x="16" y="415"/>
                  <a:pt x="14" y="419"/>
                  <a:pt x="16" y="423"/>
                </a:cubicBezTo>
                <a:cubicBezTo>
                  <a:pt x="22" y="435"/>
                  <a:pt x="22" y="435"/>
                  <a:pt x="22" y="435"/>
                </a:cubicBezTo>
                <a:cubicBezTo>
                  <a:pt x="24" y="439"/>
                  <a:pt x="29" y="440"/>
                  <a:pt x="33" y="438"/>
                </a:cubicBezTo>
                <a:cubicBezTo>
                  <a:pt x="49" y="430"/>
                  <a:pt x="49" y="430"/>
                  <a:pt x="49" y="430"/>
                </a:cubicBezTo>
                <a:cubicBezTo>
                  <a:pt x="51" y="469"/>
                  <a:pt x="51" y="469"/>
                  <a:pt x="51" y="469"/>
                </a:cubicBezTo>
                <a:cubicBezTo>
                  <a:pt x="51" y="472"/>
                  <a:pt x="54" y="474"/>
                  <a:pt x="57" y="474"/>
                </a:cubicBezTo>
                <a:cubicBezTo>
                  <a:pt x="65" y="473"/>
                  <a:pt x="65" y="473"/>
                  <a:pt x="65" y="473"/>
                </a:cubicBezTo>
                <a:cubicBezTo>
                  <a:pt x="69" y="473"/>
                  <a:pt x="71" y="471"/>
                  <a:pt x="71" y="468"/>
                </a:cubicBezTo>
                <a:cubicBezTo>
                  <a:pt x="69" y="420"/>
                  <a:pt x="69" y="420"/>
                  <a:pt x="69" y="420"/>
                </a:cubicBezTo>
                <a:cubicBezTo>
                  <a:pt x="82" y="413"/>
                  <a:pt x="82" y="413"/>
                  <a:pt x="82" y="413"/>
                </a:cubicBezTo>
                <a:cubicBezTo>
                  <a:pt x="85" y="467"/>
                  <a:pt x="85" y="467"/>
                  <a:pt x="85" y="467"/>
                </a:cubicBezTo>
                <a:cubicBezTo>
                  <a:pt x="85" y="470"/>
                  <a:pt x="88" y="473"/>
                  <a:pt x="92" y="473"/>
                </a:cubicBezTo>
                <a:cubicBezTo>
                  <a:pt x="102" y="472"/>
                  <a:pt x="102" y="472"/>
                  <a:pt x="102" y="472"/>
                </a:cubicBezTo>
                <a:cubicBezTo>
                  <a:pt x="106" y="472"/>
                  <a:pt x="109" y="469"/>
                  <a:pt x="109" y="466"/>
                </a:cubicBezTo>
                <a:cubicBezTo>
                  <a:pt x="105" y="401"/>
                  <a:pt x="105" y="401"/>
                  <a:pt x="105" y="401"/>
                </a:cubicBezTo>
                <a:cubicBezTo>
                  <a:pt x="117" y="395"/>
                  <a:pt x="117" y="395"/>
                  <a:pt x="117" y="395"/>
                </a:cubicBezTo>
                <a:cubicBezTo>
                  <a:pt x="120" y="460"/>
                  <a:pt x="120" y="460"/>
                  <a:pt x="120" y="460"/>
                </a:cubicBezTo>
                <a:cubicBezTo>
                  <a:pt x="120" y="464"/>
                  <a:pt x="125" y="467"/>
                  <a:pt x="130" y="467"/>
                </a:cubicBezTo>
                <a:cubicBezTo>
                  <a:pt x="142" y="466"/>
                  <a:pt x="142" y="466"/>
                  <a:pt x="142" y="466"/>
                </a:cubicBezTo>
                <a:cubicBezTo>
                  <a:pt x="147" y="466"/>
                  <a:pt x="151" y="463"/>
                  <a:pt x="151" y="459"/>
                </a:cubicBezTo>
                <a:cubicBezTo>
                  <a:pt x="147" y="379"/>
                  <a:pt x="147" y="379"/>
                  <a:pt x="147" y="379"/>
                </a:cubicBezTo>
                <a:cubicBezTo>
                  <a:pt x="177" y="364"/>
                  <a:pt x="177" y="364"/>
                  <a:pt x="177" y="364"/>
                </a:cubicBezTo>
                <a:cubicBezTo>
                  <a:pt x="180" y="364"/>
                  <a:pt x="184" y="364"/>
                  <a:pt x="187" y="362"/>
                </a:cubicBezTo>
                <a:cubicBezTo>
                  <a:pt x="189" y="361"/>
                  <a:pt x="190" y="360"/>
                  <a:pt x="191" y="359"/>
                </a:cubicBezTo>
                <a:cubicBezTo>
                  <a:pt x="194" y="414"/>
                  <a:pt x="194" y="414"/>
                  <a:pt x="194" y="414"/>
                </a:cubicBezTo>
                <a:cubicBezTo>
                  <a:pt x="194" y="417"/>
                  <a:pt x="197" y="419"/>
                  <a:pt x="201" y="419"/>
                </a:cubicBezTo>
                <a:cubicBezTo>
                  <a:pt x="202" y="419"/>
                  <a:pt x="202" y="419"/>
                  <a:pt x="202" y="419"/>
                </a:cubicBezTo>
                <a:cubicBezTo>
                  <a:pt x="203" y="421"/>
                  <a:pt x="206" y="421"/>
                  <a:pt x="207" y="421"/>
                </a:cubicBezTo>
                <a:cubicBezTo>
                  <a:pt x="212" y="419"/>
                  <a:pt x="212" y="419"/>
                  <a:pt x="212" y="419"/>
                </a:cubicBezTo>
                <a:cubicBezTo>
                  <a:pt x="213" y="418"/>
                  <a:pt x="214" y="418"/>
                  <a:pt x="215" y="417"/>
                </a:cubicBezTo>
                <a:cubicBezTo>
                  <a:pt x="256" y="401"/>
                  <a:pt x="256" y="401"/>
                  <a:pt x="256" y="401"/>
                </a:cubicBezTo>
                <a:cubicBezTo>
                  <a:pt x="255" y="402"/>
                  <a:pt x="255" y="403"/>
                  <a:pt x="255" y="405"/>
                </a:cubicBezTo>
                <a:cubicBezTo>
                  <a:pt x="255" y="410"/>
                  <a:pt x="257" y="414"/>
                  <a:pt x="260" y="418"/>
                </a:cubicBezTo>
                <a:cubicBezTo>
                  <a:pt x="259" y="448"/>
                  <a:pt x="259" y="448"/>
                  <a:pt x="259" y="448"/>
                </a:cubicBezTo>
                <a:cubicBezTo>
                  <a:pt x="181" y="479"/>
                  <a:pt x="181" y="479"/>
                  <a:pt x="181" y="479"/>
                </a:cubicBezTo>
                <a:cubicBezTo>
                  <a:pt x="177" y="481"/>
                  <a:pt x="176" y="486"/>
                  <a:pt x="178" y="491"/>
                </a:cubicBezTo>
                <a:cubicBezTo>
                  <a:pt x="182" y="502"/>
                  <a:pt x="182" y="502"/>
                  <a:pt x="182" y="502"/>
                </a:cubicBezTo>
                <a:cubicBezTo>
                  <a:pt x="184" y="507"/>
                  <a:pt x="189" y="510"/>
                  <a:pt x="193" y="508"/>
                </a:cubicBezTo>
                <a:cubicBezTo>
                  <a:pt x="257" y="482"/>
                  <a:pt x="257" y="482"/>
                  <a:pt x="257" y="482"/>
                </a:cubicBezTo>
                <a:cubicBezTo>
                  <a:pt x="256" y="496"/>
                  <a:pt x="256" y="496"/>
                  <a:pt x="256" y="496"/>
                </a:cubicBezTo>
                <a:cubicBezTo>
                  <a:pt x="256" y="496"/>
                  <a:pt x="255" y="496"/>
                  <a:pt x="255" y="496"/>
                </a:cubicBezTo>
                <a:cubicBezTo>
                  <a:pt x="192" y="521"/>
                  <a:pt x="192" y="521"/>
                  <a:pt x="192" y="521"/>
                </a:cubicBezTo>
                <a:cubicBezTo>
                  <a:pt x="189" y="522"/>
                  <a:pt x="188" y="526"/>
                  <a:pt x="189" y="530"/>
                </a:cubicBezTo>
                <a:cubicBezTo>
                  <a:pt x="193" y="539"/>
                  <a:pt x="193" y="539"/>
                  <a:pt x="193" y="539"/>
                </a:cubicBezTo>
                <a:cubicBezTo>
                  <a:pt x="194" y="542"/>
                  <a:pt x="198" y="545"/>
                  <a:pt x="201" y="543"/>
                </a:cubicBezTo>
                <a:cubicBezTo>
                  <a:pt x="255" y="522"/>
                  <a:pt x="255" y="522"/>
                  <a:pt x="255" y="522"/>
                </a:cubicBezTo>
                <a:cubicBezTo>
                  <a:pt x="254" y="536"/>
                  <a:pt x="254" y="536"/>
                  <a:pt x="254" y="536"/>
                </a:cubicBezTo>
                <a:cubicBezTo>
                  <a:pt x="206" y="556"/>
                  <a:pt x="206" y="556"/>
                  <a:pt x="206" y="556"/>
                </a:cubicBezTo>
                <a:cubicBezTo>
                  <a:pt x="203" y="557"/>
                  <a:pt x="202" y="560"/>
                  <a:pt x="204" y="563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8" y="574"/>
                  <a:pt x="211" y="576"/>
                  <a:pt x="213" y="575"/>
                </a:cubicBezTo>
                <a:cubicBezTo>
                  <a:pt x="253" y="559"/>
                  <a:pt x="253" y="559"/>
                  <a:pt x="253" y="559"/>
                </a:cubicBezTo>
                <a:cubicBezTo>
                  <a:pt x="252" y="577"/>
                  <a:pt x="252" y="577"/>
                  <a:pt x="252" y="577"/>
                </a:cubicBezTo>
                <a:cubicBezTo>
                  <a:pt x="252" y="581"/>
                  <a:pt x="256" y="585"/>
                  <a:pt x="260" y="585"/>
                </a:cubicBezTo>
                <a:cubicBezTo>
                  <a:pt x="273" y="586"/>
                  <a:pt x="273" y="586"/>
                  <a:pt x="273" y="586"/>
                </a:cubicBezTo>
                <a:cubicBezTo>
                  <a:pt x="277" y="586"/>
                  <a:pt x="281" y="583"/>
                  <a:pt x="281" y="578"/>
                </a:cubicBezTo>
                <a:cubicBezTo>
                  <a:pt x="282" y="560"/>
                  <a:pt x="282" y="560"/>
                  <a:pt x="282" y="560"/>
                </a:cubicBezTo>
                <a:cubicBezTo>
                  <a:pt x="317" y="578"/>
                  <a:pt x="317" y="578"/>
                  <a:pt x="317" y="578"/>
                </a:cubicBezTo>
                <a:cubicBezTo>
                  <a:pt x="319" y="580"/>
                  <a:pt x="322" y="578"/>
                  <a:pt x="324" y="575"/>
                </a:cubicBezTo>
                <a:cubicBezTo>
                  <a:pt x="328" y="568"/>
                  <a:pt x="328" y="568"/>
                  <a:pt x="328" y="568"/>
                </a:cubicBezTo>
                <a:cubicBezTo>
                  <a:pt x="329" y="565"/>
                  <a:pt x="329" y="562"/>
                  <a:pt x="326" y="560"/>
                </a:cubicBezTo>
                <a:cubicBezTo>
                  <a:pt x="283" y="538"/>
                  <a:pt x="283" y="538"/>
                  <a:pt x="283" y="538"/>
                </a:cubicBezTo>
                <a:cubicBezTo>
                  <a:pt x="284" y="523"/>
                  <a:pt x="284" y="523"/>
                  <a:pt x="284" y="523"/>
                </a:cubicBezTo>
                <a:cubicBezTo>
                  <a:pt x="332" y="548"/>
                  <a:pt x="332" y="548"/>
                  <a:pt x="332" y="548"/>
                </a:cubicBezTo>
                <a:cubicBezTo>
                  <a:pt x="335" y="550"/>
                  <a:pt x="339" y="548"/>
                  <a:pt x="341" y="544"/>
                </a:cubicBezTo>
                <a:cubicBezTo>
                  <a:pt x="345" y="536"/>
                  <a:pt x="345" y="536"/>
                  <a:pt x="345" y="536"/>
                </a:cubicBezTo>
                <a:cubicBezTo>
                  <a:pt x="347" y="532"/>
                  <a:pt x="346" y="528"/>
                  <a:pt x="343" y="527"/>
                </a:cubicBezTo>
                <a:cubicBezTo>
                  <a:pt x="285" y="497"/>
                  <a:pt x="285" y="497"/>
                  <a:pt x="285" y="497"/>
                </a:cubicBezTo>
                <a:cubicBezTo>
                  <a:pt x="286" y="484"/>
                  <a:pt x="286" y="484"/>
                  <a:pt x="286" y="484"/>
                </a:cubicBezTo>
                <a:cubicBezTo>
                  <a:pt x="344" y="514"/>
                  <a:pt x="344" y="514"/>
                  <a:pt x="344" y="514"/>
                </a:cubicBezTo>
                <a:cubicBezTo>
                  <a:pt x="347" y="516"/>
                  <a:pt x="352" y="513"/>
                  <a:pt x="354" y="509"/>
                </a:cubicBezTo>
                <a:cubicBezTo>
                  <a:pt x="360" y="498"/>
                  <a:pt x="360" y="498"/>
                  <a:pt x="360" y="498"/>
                </a:cubicBezTo>
                <a:cubicBezTo>
                  <a:pt x="362" y="493"/>
                  <a:pt x="362" y="488"/>
                  <a:pt x="358" y="486"/>
                </a:cubicBezTo>
                <a:cubicBezTo>
                  <a:pt x="287" y="450"/>
                  <a:pt x="287" y="450"/>
                  <a:pt x="287" y="450"/>
                </a:cubicBezTo>
                <a:cubicBezTo>
                  <a:pt x="289" y="416"/>
                  <a:pt x="289" y="416"/>
                  <a:pt x="289" y="416"/>
                </a:cubicBezTo>
                <a:cubicBezTo>
                  <a:pt x="291" y="414"/>
                  <a:pt x="292" y="410"/>
                  <a:pt x="292" y="406"/>
                </a:cubicBezTo>
                <a:cubicBezTo>
                  <a:pt x="292" y="405"/>
                  <a:pt x="292" y="403"/>
                  <a:pt x="292" y="402"/>
                </a:cubicBezTo>
                <a:cubicBezTo>
                  <a:pt x="341" y="427"/>
                  <a:pt x="341" y="427"/>
                  <a:pt x="341" y="427"/>
                </a:cubicBezTo>
                <a:cubicBezTo>
                  <a:pt x="343" y="428"/>
                  <a:pt x="347" y="427"/>
                  <a:pt x="349" y="423"/>
                </a:cubicBezTo>
                <a:cubicBezTo>
                  <a:pt x="349" y="423"/>
                  <a:pt x="349" y="423"/>
                  <a:pt x="349" y="423"/>
                </a:cubicBezTo>
                <a:cubicBezTo>
                  <a:pt x="351" y="422"/>
                  <a:pt x="353" y="420"/>
                  <a:pt x="353" y="419"/>
                </a:cubicBezTo>
                <a:cubicBezTo>
                  <a:pt x="354" y="413"/>
                  <a:pt x="354" y="413"/>
                  <a:pt x="354" y="413"/>
                </a:cubicBezTo>
                <a:cubicBezTo>
                  <a:pt x="354" y="412"/>
                  <a:pt x="354" y="411"/>
                  <a:pt x="354" y="410"/>
                </a:cubicBezTo>
                <a:cubicBezTo>
                  <a:pt x="361" y="367"/>
                  <a:pt x="361" y="367"/>
                  <a:pt x="361" y="367"/>
                </a:cubicBezTo>
                <a:cubicBezTo>
                  <a:pt x="361" y="368"/>
                  <a:pt x="362" y="368"/>
                  <a:pt x="363" y="369"/>
                </a:cubicBezTo>
                <a:cubicBezTo>
                  <a:pt x="368" y="372"/>
                  <a:pt x="373" y="373"/>
                  <a:pt x="377" y="372"/>
                </a:cubicBezTo>
                <a:cubicBezTo>
                  <a:pt x="403" y="388"/>
                  <a:pt x="403" y="388"/>
                  <a:pt x="403" y="388"/>
                </a:cubicBezTo>
                <a:cubicBezTo>
                  <a:pt x="391" y="471"/>
                  <a:pt x="391" y="471"/>
                  <a:pt x="391" y="471"/>
                </a:cubicBezTo>
                <a:cubicBezTo>
                  <a:pt x="390" y="475"/>
                  <a:pt x="394" y="478"/>
                  <a:pt x="399" y="479"/>
                </a:cubicBezTo>
                <a:cubicBezTo>
                  <a:pt x="411" y="481"/>
                  <a:pt x="411" y="481"/>
                  <a:pt x="411" y="481"/>
                </a:cubicBezTo>
                <a:cubicBezTo>
                  <a:pt x="416" y="481"/>
                  <a:pt x="421" y="479"/>
                  <a:pt x="422" y="475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3" y="414"/>
                  <a:pt x="443" y="414"/>
                  <a:pt x="443" y="414"/>
                </a:cubicBezTo>
                <a:cubicBezTo>
                  <a:pt x="442" y="414"/>
                  <a:pt x="442" y="414"/>
                  <a:pt x="442" y="415"/>
                </a:cubicBezTo>
                <a:cubicBezTo>
                  <a:pt x="432" y="482"/>
                  <a:pt x="432" y="482"/>
                  <a:pt x="432" y="482"/>
                </a:cubicBezTo>
                <a:cubicBezTo>
                  <a:pt x="432" y="485"/>
                  <a:pt x="435" y="488"/>
                  <a:pt x="439" y="489"/>
                </a:cubicBezTo>
                <a:cubicBezTo>
                  <a:pt x="448" y="490"/>
                  <a:pt x="448" y="490"/>
                  <a:pt x="448" y="490"/>
                </a:cubicBezTo>
                <a:cubicBezTo>
                  <a:pt x="452" y="491"/>
                  <a:pt x="456" y="489"/>
                  <a:pt x="456" y="486"/>
                </a:cubicBezTo>
                <a:cubicBezTo>
                  <a:pt x="465" y="428"/>
                  <a:pt x="465" y="428"/>
                  <a:pt x="465" y="428"/>
                </a:cubicBezTo>
                <a:cubicBezTo>
                  <a:pt x="477" y="436"/>
                  <a:pt x="477" y="436"/>
                  <a:pt x="477" y="436"/>
                </a:cubicBezTo>
                <a:cubicBezTo>
                  <a:pt x="470" y="488"/>
                  <a:pt x="470" y="488"/>
                  <a:pt x="470" y="488"/>
                </a:cubicBezTo>
                <a:cubicBezTo>
                  <a:pt x="469" y="490"/>
                  <a:pt x="472" y="493"/>
                  <a:pt x="475" y="493"/>
                </a:cubicBezTo>
                <a:cubicBezTo>
                  <a:pt x="483" y="494"/>
                  <a:pt x="483" y="494"/>
                  <a:pt x="483" y="494"/>
                </a:cubicBezTo>
                <a:cubicBezTo>
                  <a:pt x="486" y="495"/>
                  <a:pt x="489" y="493"/>
                  <a:pt x="490" y="491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11" y="458"/>
                  <a:pt x="511" y="458"/>
                  <a:pt x="511" y="458"/>
                </a:cubicBezTo>
                <a:cubicBezTo>
                  <a:pt x="515" y="460"/>
                  <a:pt x="520" y="459"/>
                  <a:pt x="522" y="455"/>
                </a:cubicBezTo>
                <a:cubicBezTo>
                  <a:pt x="529" y="444"/>
                  <a:pt x="529" y="444"/>
                  <a:pt x="529" y="444"/>
                </a:cubicBezTo>
                <a:cubicBezTo>
                  <a:pt x="532" y="441"/>
                  <a:pt x="530" y="436"/>
                  <a:pt x="527" y="433"/>
                </a:cubicBezTo>
                <a:cubicBezTo>
                  <a:pt x="512" y="424"/>
                  <a:pt x="512" y="424"/>
                  <a:pt x="512" y="424"/>
                </a:cubicBezTo>
                <a:cubicBezTo>
                  <a:pt x="545" y="402"/>
                  <a:pt x="545" y="402"/>
                  <a:pt x="545" y="402"/>
                </a:cubicBezTo>
                <a:cubicBezTo>
                  <a:pt x="547" y="401"/>
                  <a:pt x="547" y="398"/>
                  <a:pt x="545" y="395"/>
                </a:cubicBezTo>
                <a:cubicBezTo>
                  <a:pt x="541" y="388"/>
                  <a:pt x="541" y="388"/>
                  <a:pt x="541" y="388"/>
                </a:cubicBezTo>
                <a:cubicBezTo>
                  <a:pt x="539" y="385"/>
                  <a:pt x="536" y="384"/>
                  <a:pt x="534" y="385"/>
                </a:cubicBezTo>
                <a:cubicBezTo>
                  <a:pt x="493" y="412"/>
                  <a:pt x="493" y="412"/>
                  <a:pt x="493" y="41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526" y="374"/>
                  <a:pt x="526" y="374"/>
                  <a:pt x="526" y="374"/>
                </a:cubicBezTo>
                <a:cubicBezTo>
                  <a:pt x="529" y="372"/>
                  <a:pt x="529" y="368"/>
                  <a:pt x="527" y="365"/>
                </a:cubicBezTo>
                <a:cubicBezTo>
                  <a:pt x="522" y="357"/>
                  <a:pt x="522" y="357"/>
                  <a:pt x="522" y="357"/>
                </a:cubicBezTo>
                <a:cubicBezTo>
                  <a:pt x="520" y="354"/>
                  <a:pt x="516" y="352"/>
                  <a:pt x="513" y="354"/>
                </a:cubicBezTo>
                <a:cubicBezTo>
                  <a:pt x="458" y="389"/>
                  <a:pt x="458" y="389"/>
                  <a:pt x="458" y="389"/>
                </a:cubicBezTo>
                <a:cubicBezTo>
                  <a:pt x="447" y="382"/>
                  <a:pt x="447" y="382"/>
                  <a:pt x="447" y="382"/>
                </a:cubicBezTo>
                <a:cubicBezTo>
                  <a:pt x="502" y="347"/>
                  <a:pt x="502" y="347"/>
                  <a:pt x="502" y="347"/>
                </a:cubicBezTo>
                <a:cubicBezTo>
                  <a:pt x="505" y="345"/>
                  <a:pt x="506" y="340"/>
                  <a:pt x="503" y="335"/>
                </a:cubicBezTo>
                <a:cubicBezTo>
                  <a:pt x="496" y="325"/>
                  <a:pt x="496" y="325"/>
                  <a:pt x="496" y="325"/>
                </a:cubicBezTo>
                <a:cubicBezTo>
                  <a:pt x="494" y="320"/>
                  <a:pt x="489" y="319"/>
                  <a:pt x="485" y="321"/>
                </a:cubicBezTo>
                <a:cubicBezTo>
                  <a:pt x="418" y="364"/>
                  <a:pt x="418" y="364"/>
                  <a:pt x="418" y="364"/>
                </a:cubicBezTo>
                <a:cubicBezTo>
                  <a:pt x="390" y="346"/>
                  <a:pt x="390" y="346"/>
                  <a:pt x="390" y="346"/>
                </a:cubicBezTo>
                <a:cubicBezTo>
                  <a:pt x="389" y="343"/>
                  <a:pt x="387" y="340"/>
                  <a:pt x="383" y="338"/>
                </a:cubicBezTo>
                <a:cubicBezTo>
                  <a:pt x="382" y="337"/>
                  <a:pt x="381" y="336"/>
                  <a:pt x="379" y="336"/>
                </a:cubicBezTo>
                <a:cubicBezTo>
                  <a:pt x="425" y="306"/>
                  <a:pt x="425" y="306"/>
                  <a:pt x="425" y="306"/>
                </a:cubicBezTo>
                <a:cubicBezTo>
                  <a:pt x="428" y="304"/>
                  <a:pt x="428" y="300"/>
                  <a:pt x="426" y="297"/>
                </a:cubicBezTo>
                <a:cubicBezTo>
                  <a:pt x="426" y="297"/>
                  <a:pt x="426" y="297"/>
                  <a:pt x="426" y="297"/>
                </a:cubicBezTo>
                <a:cubicBezTo>
                  <a:pt x="426" y="294"/>
                  <a:pt x="426" y="292"/>
                  <a:pt x="424" y="291"/>
                </a:cubicBezTo>
                <a:cubicBezTo>
                  <a:pt x="420" y="288"/>
                  <a:pt x="420" y="288"/>
                  <a:pt x="420" y="288"/>
                </a:cubicBezTo>
                <a:cubicBezTo>
                  <a:pt x="419" y="287"/>
                  <a:pt x="419" y="286"/>
                  <a:pt x="418" y="286"/>
                </a:cubicBezTo>
                <a:cubicBezTo>
                  <a:pt x="383" y="259"/>
                  <a:pt x="383" y="259"/>
                  <a:pt x="383" y="259"/>
                </a:cubicBezTo>
                <a:cubicBezTo>
                  <a:pt x="384" y="259"/>
                  <a:pt x="386" y="258"/>
                  <a:pt x="387" y="258"/>
                </a:cubicBezTo>
                <a:cubicBezTo>
                  <a:pt x="391" y="255"/>
                  <a:pt x="394" y="251"/>
                  <a:pt x="396" y="247"/>
                </a:cubicBezTo>
                <a:cubicBezTo>
                  <a:pt x="423" y="233"/>
                  <a:pt x="423" y="233"/>
                  <a:pt x="423" y="233"/>
                </a:cubicBezTo>
                <a:cubicBezTo>
                  <a:pt x="488" y="285"/>
                  <a:pt x="488" y="285"/>
                  <a:pt x="488" y="285"/>
                </a:cubicBezTo>
                <a:cubicBezTo>
                  <a:pt x="491" y="287"/>
                  <a:pt x="496" y="286"/>
                  <a:pt x="500" y="282"/>
                </a:cubicBezTo>
                <a:cubicBezTo>
                  <a:pt x="507" y="272"/>
                  <a:pt x="507" y="272"/>
                  <a:pt x="507" y="272"/>
                </a:cubicBezTo>
                <a:cubicBezTo>
                  <a:pt x="510" y="268"/>
                  <a:pt x="511" y="263"/>
                  <a:pt x="507" y="260"/>
                </a:cubicBezTo>
                <a:cubicBezTo>
                  <a:pt x="453" y="217"/>
                  <a:pt x="453" y="217"/>
                  <a:pt x="453" y="217"/>
                </a:cubicBezTo>
                <a:cubicBezTo>
                  <a:pt x="465" y="211"/>
                  <a:pt x="465" y="211"/>
                  <a:pt x="465" y="211"/>
                </a:cubicBezTo>
                <a:cubicBezTo>
                  <a:pt x="465" y="212"/>
                  <a:pt x="465" y="212"/>
                  <a:pt x="466" y="212"/>
                </a:cubicBezTo>
                <a:cubicBezTo>
                  <a:pt x="519" y="254"/>
                  <a:pt x="519" y="254"/>
                  <a:pt x="519" y="254"/>
                </a:cubicBezTo>
                <a:cubicBezTo>
                  <a:pt x="521" y="256"/>
                  <a:pt x="525" y="255"/>
                  <a:pt x="528" y="252"/>
                </a:cubicBezTo>
                <a:cubicBezTo>
                  <a:pt x="534" y="245"/>
                  <a:pt x="534" y="245"/>
                  <a:pt x="534" y="245"/>
                </a:cubicBezTo>
                <a:cubicBezTo>
                  <a:pt x="536" y="241"/>
                  <a:pt x="536" y="237"/>
                  <a:pt x="534" y="235"/>
                </a:cubicBezTo>
                <a:cubicBezTo>
                  <a:pt x="488" y="199"/>
                  <a:pt x="488" y="199"/>
                  <a:pt x="488" y="199"/>
                </a:cubicBezTo>
                <a:cubicBezTo>
                  <a:pt x="501" y="193"/>
                  <a:pt x="501" y="193"/>
                  <a:pt x="501" y="193"/>
                </a:cubicBezTo>
                <a:cubicBezTo>
                  <a:pt x="542" y="225"/>
                  <a:pt x="542" y="225"/>
                  <a:pt x="542" y="225"/>
                </a:cubicBezTo>
                <a:cubicBezTo>
                  <a:pt x="544" y="227"/>
                  <a:pt x="548" y="226"/>
                  <a:pt x="550" y="223"/>
                </a:cubicBezTo>
                <a:cubicBezTo>
                  <a:pt x="555" y="217"/>
                  <a:pt x="555" y="217"/>
                  <a:pt x="555" y="217"/>
                </a:cubicBezTo>
                <a:cubicBezTo>
                  <a:pt x="557" y="214"/>
                  <a:pt x="557" y="211"/>
                  <a:pt x="555" y="209"/>
                </a:cubicBezTo>
                <a:cubicBezTo>
                  <a:pt x="521" y="182"/>
                  <a:pt x="521" y="182"/>
                  <a:pt x="521" y="182"/>
                </a:cubicBezTo>
                <a:cubicBezTo>
                  <a:pt x="537" y="174"/>
                  <a:pt x="537" y="174"/>
                  <a:pt x="537" y="174"/>
                </a:cubicBezTo>
                <a:cubicBezTo>
                  <a:pt x="541" y="172"/>
                  <a:pt x="543" y="167"/>
                  <a:pt x="541" y="163"/>
                </a:cubicBezTo>
                <a:cubicBezTo>
                  <a:pt x="535" y="152"/>
                  <a:pt x="535" y="152"/>
                  <a:pt x="535" y="152"/>
                </a:cubicBezTo>
                <a:cubicBezTo>
                  <a:pt x="533" y="148"/>
                  <a:pt x="528" y="146"/>
                  <a:pt x="524" y="148"/>
                </a:cubicBezTo>
                <a:cubicBezTo>
                  <a:pt x="508" y="157"/>
                  <a:pt x="508" y="157"/>
                  <a:pt x="508" y="157"/>
                </a:cubicBezTo>
                <a:cubicBezTo>
                  <a:pt x="506" y="117"/>
                  <a:pt x="506" y="117"/>
                  <a:pt x="506" y="117"/>
                </a:cubicBezTo>
                <a:cubicBezTo>
                  <a:pt x="506" y="115"/>
                  <a:pt x="503" y="113"/>
                  <a:pt x="500" y="113"/>
                </a:cubicBezTo>
                <a:cubicBezTo>
                  <a:pt x="492" y="113"/>
                  <a:pt x="492" y="113"/>
                  <a:pt x="492" y="113"/>
                </a:cubicBezTo>
                <a:cubicBezTo>
                  <a:pt x="488" y="113"/>
                  <a:pt x="486" y="116"/>
                  <a:pt x="486" y="118"/>
                </a:cubicBezTo>
                <a:cubicBezTo>
                  <a:pt x="488" y="167"/>
                  <a:pt x="488" y="167"/>
                  <a:pt x="488" y="167"/>
                </a:cubicBezTo>
                <a:cubicBezTo>
                  <a:pt x="475" y="174"/>
                  <a:pt x="475" y="174"/>
                  <a:pt x="475" y="174"/>
                </a:cubicBezTo>
                <a:cubicBezTo>
                  <a:pt x="472" y="119"/>
                  <a:pt x="472" y="119"/>
                  <a:pt x="472" y="119"/>
                </a:cubicBezTo>
                <a:cubicBezTo>
                  <a:pt x="472" y="116"/>
                  <a:pt x="469" y="114"/>
                  <a:pt x="465" y="114"/>
                </a:cubicBezTo>
                <a:cubicBezTo>
                  <a:pt x="455" y="114"/>
                  <a:pt x="455" y="114"/>
                  <a:pt x="455" y="114"/>
                </a:cubicBezTo>
                <a:cubicBezTo>
                  <a:pt x="451" y="115"/>
                  <a:pt x="448" y="117"/>
                  <a:pt x="448" y="120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40" y="192"/>
                  <a:pt x="440" y="192"/>
                  <a:pt x="440" y="192"/>
                </a:cubicBezTo>
                <a:cubicBezTo>
                  <a:pt x="437" y="126"/>
                  <a:pt x="437" y="126"/>
                  <a:pt x="437" y="126"/>
                </a:cubicBezTo>
                <a:cubicBezTo>
                  <a:pt x="437" y="122"/>
                  <a:pt x="432" y="119"/>
                  <a:pt x="427" y="120"/>
                </a:cubicBezTo>
                <a:cubicBezTo>
                  <a:pt x="415" y="120"/>
                  <a:pt x="415" y="120"/>
                  <a:pt x="415" y="120"/>
                </a:cubicBezTo>
                <a:cubicBezTo>
                  <a:pt x="410" y="121"/>
                  <a:pt x="406" y="124"/>
                  <a:pt x="406" y="128"/>
                </a:cubicBezTo>
                <a:cubicBezTo>
                  <a:pt x="410" y="207"/>
                  <a:pt x="410" y="207"/>
                  <a:pt x="410" y="207"/>
                </a:cubicBezTo>
                <a:cubicBezTo>
                  <a:pt x="380" y="223"/>
                  <a:pt x="380" y="223"/>
                  <a:pt x="380" y="223"/>
                </a:cubicBezTo>
                <a:cubicBezTo>
                  <a:pt x="376" y="222"/>
                  <a:pt x="373" y="223"/>
                  <a:pt x="369" y="225"/>
                </a:cubicBezTo>
                <a:cubicBezTo>
                  <a:pt x="368" y="225"/>
                  <a:pt x="367" y="226"/>
                  <a:pt x="366" y="227"/>
                </a:cubicBezTo>
                <a:cubicBezTo>
                  <a:pt x="363" y="172"/>
                  <a:pt x="363" y="172"/>
                  <a:pt x="363" y="172"/>
                </a:cubicBezTo>
                <a:cubicBezTo>
                  <a:pt x="363" y="169"/>
                  <a:pt x="360" y="167"/>
                  <a:pt x="356" y="167"/>
                </a:cubicBezTo>
                <a:cubicBezTo>
                  <a:pt x="355" y="167"/>
                  <a:pt x="355" y="167"/>
                  <a:pt x="355" y="167"/>
                </a:cubicBezTo>
                <a:cubicBezTo>
                  <a:pt x="353" y="166"/>
                  <a:pt x="351" y="165"/>
                  <a:pt x="350" y="166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44" y="168"/>
                  <a:pt x="343" y="169"/>
                  <a:pt x="342" y="169"/>
                </a:cubicBezTo>
                <a:cubicBezTo>
                  <a:pt x="301" y="185"/>
                  <a:pt x="301" y="185"/>
                  <a:pt x="301" y="185"/>
                </a:cubicBezTo>
                <a:cubicBezTo>
                  <a:pt x="302" y="184"/>
                  <a:pt x="302" y="183"/>
                  <a:pt x="302" y="182"/>
                </a:cubicBezTo>
                <a:cubicBezTo>
                  <a:pt x="302" y="177"/>
                  <a:pt x="300" y="172"/>
                  <a:pt x="297" y="169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76" y="107"/>
                  <a:pt x="376" y="107"/>
                  <a:pt x="376" y="107"/>
                </a:cubicBezTo>
                <a:cubicBezTo>
                  <a:pt x="380" y="106"/>
                  <a:pt x="381" y="101"/>
                  <a:pt x="379" y="96"/>
                </a:cubicBezTo>
                <a:cubicBezTo>
                  <a:pt x="374" y="84"/>
                  <a:pt x="374" y="84"/>
                  <a:pt x="374" y="84"/>
                </a:cubicBezTo>
                <a:cubicBezTo>
                  <a:pt x="373" y="80"/>
                  <a:pt x="368" y="77"/>
                  <a:pt x="364" y="78"/>
                </a:cubicBezTo>
                <a:cubicBezTo>
                  <a:pt x="300" y="104"/>
                  <a:pt x="300" y="104"/>
                  <a:pt x="300" y="104"/>
                </a:cubicBezTo>
                <a:cubicBezTo>
                  <a:pt x="301" y="91"/>
                  <a:pt x="301" y="91"/>
                  <a:pt x="301" y="91"/>
                </a:cubicBezTo>
                <a:cubicBezTo>
                  <a:pt x="301" y="91"/>
                  <a:pt x="302" y="91"/>
                  <a:pt x="302" y="91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8" y="64"/>
                  <a:pt x="369" y="60"/>
                  <a:pt x="367" y="57"/>
                </a:cubicBezTo>
                <a:cubicBezTo>
                  <a:pt x="364" y="48"/>
                  <a:pt x="364" y="48"/>
                  <a:pt x="364" y="48"/>
                </a:cubicBezTo>
                <a:cubicBezTo>
                  <a:pt x="362" y="44"/>
                  <a:pt x="359" y="42"/>
                  <a:pt x="356" y="43"/>
                </a:cubicBezTo>
                <a:cubicBezTo>
                  <a:pt x="302" y="65"/>
                  <a:pt x="302" y="65"/>
                  <a:pt x="302" y="65"/>
                </a:cubicBezTo>
                <a:cubicBezTo>
                  <a:pt x="303" y="50"/>
                  <a:pt x="303" y="50"/>
                  <a:pt x="303" y="50"/>
                </a:cubicBezTo>
                <a:cubicBezTo>
                  <a:pt x="351" y="31"/>
                  <a:pt x="351" y="31"/>
                  <a:pt x="351" y="31"/>
                </a:cubicBezTo>
                <a:cubicBezTo>
                  <a:pt x="354" y="30"/>
                  <a:pt x="355" y="26"/>
                  <a:pt x="353" y="23"/>
                </a:cubicBezTo>
                <a:cubicBezTo>
                  <a:pt x="350" y="16"/>
                  <a:pt x="350" y="16"/>
                  <a:pt x="350" y="16"/>
                </a:cubicBezTo>
                <a:cubicBezTo>
                  <a:pt x="349" y="12"/>
                  <a:pt x="346" y="11"/>
                  <a:pt x="344" y="12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9"/>
                  <a:pt x="304" y="9"/>
                  <a:pt x="304" y="9"/>
                </a:cubicBezTo>
                <a:cubicBezTo>
                  <a:pt x="305" y="5"/>
                  <a:pt x="301" y="1"/>
                  <a:pt x="297" y="1"/>
                </a:cubicBezTo>
                <a:cubicBezTo>
                  <a:pt x="284" y="1"/>
                  <a:pt x="284" y="1"/>
                  <a:pt x="284" y="1"/>
                </a:cubicBezTo>
                <a:cubicBezTo>
                  <a:pt x="280" y="0"/>
                  <a:pt x="276" y="4"/>
                  <a:pt x="276" y="8"/>
                </a:cubicBezTo>
                <a:cubicBezTo>
                  <a:pt x="275" y="26"/>
                  <a:pt x="275" y="26"/>
                  <a:pt x="275" y="26"/>
                </a:cubicBezTo>
                <a:cubicBezTo>
                  <a:pt x="240" y="8"/>
                  <a:pt x="240" y="8"/>
                  <a:pt x="240" y="8"/>
                </a:cubicBezTo>
                <a:cubicBezTo>
                  <a:pt x="238" y="7"/>
                  <a:pt x="234" y="8"/>
                  <a:pt x="233" y="11"/>
                </a:cubicBezTo>
                <a:cubicBezTo>
                  <a:pt x="229" y="19"/>
                  <a:pt x="229" y="19"/>
                  <a:pt x="229" y="19"/>
                </a:cubicBezTo>
                <a:cubicBezTo>
                  <a:pt x="228" y="22"/>
                  <a:pt x="228" y="25"/>
                  <a:pt x="231" y="26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73" y="63"/>
                  <a:pt x="273" y="63"/>
                  <a:pt x="273" y="63"/>
                </a:cubicBezTo>
                <a:cubicBezTo>
                  <a:pt x="225" y="38"/>
                  <a:pt x="225" y="38"/>
                  <a:pt x="225" y="38"/>
                </a:cubicBezTo>
                <a:cubicBezTo>
                  <a:pt x="222" y="37"/>
                  <a:pt x="218" y="39"/>
                  <a:pt x="216" y="42"/>
                </a:cubicBezTo>
                <a:cubicBezTo>
                  <a:pt x="212" y="51"/>
                  <a:pt x="212" y="51"/>
                  <a:pt x="212" y="51"/>
                </a:cubicBezTo>
                <a:cubicBezTo>
                  <a:pt x="210" y="54"/>
                  <a:pt x="211" y="58"/>
                  <a:pt x="214" y="60"/>
                </a:cubicBezTo>
                <a:cubicBezTo>
                  <a:pt x="272" y="90"/>
                  <a:pt x="272" y="90"/>
                  <a:pt x="272" y="90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10" y="71"/>
                  <a:pt x="205" y="73"/>
                  <a:pt x="202" y="78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4" y="93"/>
                  <a:pt x="195" y="99"/>
                  <a:pt x="199" y="100"/>
                </a:cubicBezTo>
                <a:cubicBezTo>
                  <a:pt x="270" y="137"/>
                  <a:pt x="270" y="137"/>
                  <a:pt x="270" y="137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6" y="173"/>
                  <a:pt x="265" y="176"/>
                  <a:pt x="265" y="180"/>
                </a:cubicBezTo>
                <a:cubicBezTo>
                  <a:pt x="264" y="182"/>
                  <a:pt x="265" y="183"/>
                  <a:pt x="265" y="185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3" y="158"/>
                  <a:pt x="210" y="160"/>
                  <a:pt x="208" y="163"/>
                </a:cubicBezTo>
                <a:cubicBezTo>
                  <a:pt x="208" y="164"/>
                  <a:pt x="208" y="164"/>
                  <a:pt x="208" y="164"/>
                </a:cubicBezTo>
                <a:cubicBezTo>
                  <a:pt x="206" y="165"/>
                  <a:pt x="204" y="166"/>
                  <a:pt x="204" y="168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3" y="174"/>
                  <a:pt x="203" y="175"/>
                  <a:pt x="203" y="176"/>
                </a:cubicBezTo>
                <a:cubicBezTo>
                  <a:pt x="196" y="220"/>
                  <a:pt x="196" y="220"/>
                  <a:pt x="196" y="220"/>
                </a:cubicBezTo>
                <a:cubicBezTo>
                  <a:pt x="196" y="219"/>
                  <a:pt x="195" y="218"/>
                  <a:pt x="194" y="217"/>
                </a:cubicBezTo>
                <a:cubicBezTo>
                  <a:pt x="189" y="215"/>
                  <a:pt x="184" y="214"/>
                  <a:pt x="180" y="215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66" y="116"/>
                  <a:pt x="166" y="116"/>
                  <a:pt x="166" y="116"/>
                </a:cubicBezTo>
                <a:cubicBezTo>
                  <a:pt x="167" y="112"/>
                  <a:pt x="163" y="108"/>
                  <a:pt x="158" y="108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1" y="105"/>
                  <a:pt x="136" y="108"/>
                  <a:pt x="135" y="111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5" y="173"/>
                  <a:pt x="115" y="172"/>
                  <a:pt x="115" y="172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5" y="101"/>
                  <a:pt x="122" y="98"/>
                  <a:pt x="118" y="98"/>
                </a:cubicBezTo>
                <a:cubicBezTo>
                  <a:pt x="109" y="96"/>
                  <a:pt x="109" y="96"/>
                  <a:pt x="109" y="96"/>
                </a:cubicBezTo>
                <a:cubicBezTo>
                  <a:pt x="105" y="96"/>
                  <a:pt x="101" y="98"/>
                  <a:pt x="101" y="101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2" y="126"/>
                  <a:pt x="37" y="128"/>
                  <a:pt x="35" y="131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5" y="146"/>
                  <a:pt x="26" y="151"/>
                  <a:pt x="30" y="153"/>
                </a:cubicBezTo>
                <a:close/>
                <a:moveTo>
                  <a:pt x="295" y="213"/>
                </a:moveTo>
                <a:cubicBezTo>
                  <a:pt x="340" y="196"/>
                  <a:pt x="340" y="196"/>
                  <a:pt x="340" y="196"/>
                </a:cubicBezTo>
                <a:cubicBezTo>
                  <a:pt x="342" y="241"/>
                  <a:pt x="342" y="241"/>
                  <a:pt x="342" y="241"/>
                </a:cubicBezTo>
                <a:cubicBezTo>
                  <a:pt x="343" y="245"/>
                  <a:pt x="346" y="247"/>
                  <a:pt x="350" y="247"/>
                </a:cubicBezTo>
                <a:cubicBezTo>
                  <a:pt x="359" y="246"/>
                  <a:pt x="359" y="246"/>
                  <a:pt x="359" y="246"/>
                </a:cubicBezTo>
                <a:cubicBezTo>
                  <a:pt x="360" y="246"/>
                  <a:pt x="360" y="246"/>
                  <a:pt x="360" y="246"/>
                </a:cubicBezTo>
                <a:cubicBezTo>
                  <a:pt x="360" y="247"/>
                  <a:pt x="361" y="249"/>
                  <a:pt x="361" y="250"/>
                </a:cubicBezTo>
                <a:cubicBezTo>
                  <a:pt x="362" y="250"/>
                  <a:pt x="362" y="251"/>
                  <a:pt x="362" y="251"/>
                </a:cubicBezTo>
                <a:cubicBezTo>
                  <a:pt x="362" y="251"/>
                  <a:pt x="362" y="251"/>
                  <a:pt x="362" y="251"/>
                </a:cubicBezTo>
                <a:cubicBezTo>
                  <a:pt x="356" y="259"/>
                  <a:pt x="356" y="259"/>
                  <a:pt x="356" y="259"/>
                </a:cubicBezTo>
                <a:cubicBezTo>
                  <a:pt x="354" y="262"/>
                  <a:pt x="354" y="266"/>
                  <a:pt x="356" y="268"/>
                </a:cubicBezTo>
                <a:cubicBezTo>
                  <a:pt x="394" y="298"/>
                  <a:pt x="394" y="298"/>
                  <a:pt x="394" y="298"/>
                </a:cubicBezTo>
                <a:cubicBezTo>
                  <a:pt x="355" y="323"/>
                  <a:pt x="355" y="323"/>
                  <a:pt x="355" y="323"/>
                </a:cubicBezTo>
                <a:cubicBezTo>
                  <a:pt x="353" y="324"/>
                  <a:pt x="352" y="328"/>
                  <a:pt x="355" y="332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60" y="340"/>
                  <a:pt x="360" y="340"/>
                  <a:pt x="360" y="340"/>
                </a:cubicBezTo>
                <a:cubicBezTo>
                  <a:pt x="359" y="341"/>
                  <a:pt x="358" y="342"/>
                  <a:pt x="358" y="343"/>
                </a:cubicBezTo>
                <a:cubicBezTo>
                  <a:pt x="357" y="344"/>
                  <a:pt x="357" y="344"/>
                  <a:pt x="357" y="345"/>
                </a:cubicBezTo>
                <a:cubicBezTo>
                  <a:pt x="357" y="345"/>
                  <a:pt x="357" y="345"/>
                  <a:pt x="356" y="345"/>
                </a:cubicBezTo>
                <a:cubicBezTo>
                  <a:pt x="347" y="343"/>
                  <a:pt x="347" y="343"/>
                  <a:pt x="347" y="343"/>
                </a:cubicBezTo>
                <a:cubicBezTo>
                  <a:pt x="343" y="343"/>
                  <a:pt x="339" y="345"/>
                  <a:pt x="339" y="348"/>
                </a:cubicBezTo>
                <a:cubicBezTo>
                  <a:pt x="332" y="396"/>
                  <a:pt x="332" y="396"/>
                  <a:pt x="332" y="396"/>
                </a:cubicBezTo>
                <a:cubicBezTo>
                  <a:pt x="291" y="375"/>
                  <a:pt x="291" y="375"/>
                  <a:pt x="291" y="375"/>
                </a:cubicBezTo>
                <a:cubicBezTo>
                  <a:pt x="289" y="373"/>
                  <a:pt x="285" y="375"/>
                  <a:pt x="283" y="378"/>
                </a:cubicBezTo>
                <a:cubicBezTo>
                  <a:pt x="279" y="387"/>
                  <a:pt x="279" y="387"/>
                  <a:pt x="279" y="387"/>
                </a:cubicBezTo>
                <a:cubicBezTo>
                  <a:pt x="279" y="387"/>
                  <a:pt x="279" y="387"/>
                  <a:pt x="278" y="387"/>
                </a:cubicBezTo>
                <a:cubicBezTo>
                  <a:pt x="277" y="387"/>
                  <a:pt x="276" y="387"/>
                  <a:pt x="275" y="387"/>
                </a:cubicBezTo>
                <a:cubicBezTo>
                  <a:pt x="274" y="387"/>
                  <a:pt x="274" y="387"/>
                  <a:pt x="273" y="387"/>
                </a:cubicBezTo>
                <a:cubicBezTo>
                  <a:pt x="273" y="387"/>
                  <a:pt x="273" y="387"/>
                  <a:pt x="273" y="387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68" y="374"/>
                  <a:pt x="264" y="372"/>
                  <a:pt x="262" y="373"/>
                </a:cubicBezTo>
                <a:cubicBezTo>
                  <a:pt x="217" y="391"/>
                  <a:pt x="217" y="391"/>
                  <a:pt x="217" y="391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14" y="342"/>
                  <a:pt x="211" y="340"/>
                  <a:pt x="20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40"/>
                  <a:pt x="197" y="340"/>
                  <a:pt x="197" y="340"/>
                </a:cubicBezTo>
                <a:cubicBezTo>
                  <a:pt x="197" y="339"/>
                  <a:pt x="196" y="338"/>
                  <a:pt x="195" y="337"/>
                </a:cubicBezTo>
                <a:cubicBezTo>
                  <a:pt x="195" y="336"/>
                  <a:pt x="195" y="336"/>
                  <a:pt x="195" y="335"/>
                </a:cubicBezTo>
                <a:cubicBezTo>
                  <a:pt x="195" y="335"/>
                  <a:pt x="195" y="335"/>
                  <a:pt x="195" y="335"/>
                </a:cubicBezTo>
                <a:cubicBezTo>
                  <a:pt x="201" y="328"/>
                  <a:pt x="201" y="328"/>
                  <a:pt x="201" y="328"/>
                </a:cubicBezTo>
                <a:cubicBezTo>
                  <a:pt x="203" y="324"/>
                  <a:pt x="203" y="320"/>
                  <a:pt x="201" y="318"/>
                </a:cubicBezTo>
                <a:cubicBezTo>
                  <a:pt x="163" y="289"/>
                  <a:pt x="163" y="289"/>
                  <a:pt x="163" y="289"/>
                </a:cubicBezTo>
                <a:cubicBezTo>
                  <a:pt x="202" y="264"/>
                  <a:pt x="202" y="264"/>
                  <a:pt x="202" y="264"/>
                </a:cubicBezTo>
                <a:cubicBezTo>
                  <a:pt x="204" y="262"/>
                  <a:pt x="205" y="258"/>
                  <a:pt x="202" y="255"/>
                </a:cubicBezTo>
                <a:cubicBezTo>
                  <a:pt x="197" y="247"/>
                  <a:pt x="197" y="247"/>
                  <a:pt x="197" y="247"/>
                </a:cubicBezTo>
                <a:cubicBezTo>
                  <a:pt x="197" y="246"/>
                  <a:pt x="197" y="246"/>
                  <a:pt x="197" y="246"/>
                </a:cubicBezTo>
                <a:cubicBezTo>
                  <a:pt x="198" y="245"/>
                  <a:pt x="199" y="244"/>
                  <a:pt x="199" y="243"/>
                </a:cubicBezTo>
                <a:cubicBezTo>
                  <a:pt x="200" y="243"/>
                  <a:pt x="200" y="242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10" y="243"/>
                  <a:pt x="210" y="243"/>
                  <a:pt x="210" y="243"/>
                </a:cubicBezTo>
                <a:cubicBezTo>
                  <a:pt x="214" y="244"/>
                  <a:pt x="217" y="242"/>
                  <a:pt x="218" y="239"/>
                </a:cubicBezTo>
                <a:cubicBezTo>
                  <a:pt x="225" y="191"/>
                  <a:pt x="225" y="191"/>
                  <a:pt x="225" y="191"/>
                </a:cubicBezTo>
                <a:cubicBezTo>
                  <a:pt x="266" y="212"/>
                  <a:pt x="266" y="212"/>
                  <a:pt x="266" y="212"/>
                </a:cubicBezTo>
                <a:cubicBezTo>
                  <a:pt x="268" y="213"/>
                  <a:pt x="272" y="212"/>
                  <a:pt x="274" y="208"/>
                </a:cubicBezTo>
                <a:cubicBezTo>
                  <a:pt x="278" y="200"/>
                  <a:pt x="278" y="200"/>
                  <a:pt x="278" y="200"/>
                </a:cubicBezTo>
                <a:cubicBezTo>
                  <a:pt x="278" y="199"/>
                  <a:pt x="278" y="199"/>
                  <a:pt x="278" y="199"/>
                </a:cubicBezTo>
                <a:cubicBezTo>
                  <a:pt x="280" y="199"/>
                  <a:pt x="281" y="200"/>
                  <a:pt x="282" y="200"/>
                </a:cubicBezTo>
                <a:cubicBezTo>
                  <a:pt x="283" y="200"/>
                  <a:pt x="283" y="200"/>
                  <a:pt x="284" y="200"/>
                </a:cubicBezTo>
                <a:cubicBezTo>
                  <a:pt x="284" y="200"/>
                  <a:pt x="284" y="200"/>
                  <a:pt x="284" y="200"/>
                </a:cubicBezTo>
                <a:cubicBezTo>
                  <a:pt x="288" y="209"/>
                  <a:pt x="288" y="209"/>
                  <a:pt x="288" y="209"/>
                </a:cubicBezTo>
                <a:cubicBezTo>
                  <a:pt x="289" y="213"/>
                  <a:pt x="293" y="215"/>
                  <a:pt x="295" y="2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41" y="-406043"/>
            <a:ext cx="3244405" cy="2032910"/>
          </a:xfrm>
          <a:prstGeom prst="rect">
            <a:avLst/>
          </a:prstGeom>
        </p:spPr>
      </p:pic>
      <p:grpSp>
        <p:nvGrpSpPr>
          <p:cNvPr id="142" name="组合 141"/>
          <p:cNvGrpSpPr/>
          <p:nvPr/>
        </p:nvGrpSpPr>
        <p:grpSpPr>
          <a:xfrm>
            <a:off x="4157638" y="-337679"/>
            <a:ext cx="3758413" cy="2587245"/>
            <a:chOff x="4157638" y="-306616"/>
            <a:chExt cx="3758413" cy="2587245"/>
          </a:xfrm>
        </p:grpSpPr>
        <p:grpSp>
          <p:nvGrpSpPr>
            <p:cNvPr id="83" name="Group 4"/>
            <p:cNvGrpSpPr>
              <a:grpSpLocks noChangeAspect="1"/>
            </p:cNvGrpSpPr>
            <p:nvPr/>
          </p:nvGrpSpPr>
          <p:grpSpPr bwMode="auto">
            <a:xfrm>
              <a:off x="4157638" y="973104"/>
              <a:ext cx="3758413" cy="1307525"/>
              <a:chOff x="326" y="-6079"/>
              <a:chExt cx="8287" cy="2883"/>
            </a:xfr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5" name="Freeform 5"/>
              <p:cNvSpPr>
                <a:spLocks/>
              </p:cNvSpPr>
              <p:nvPr/>
            </p:nvSpPr>
            <p:spPr bwMode="auto">
              <a:xfrm>
                <a:off x="2764" y="-6046"/>
                <a:ext cx="676" cy="761"/>
              </a:xfrm>
              <a:custGeom>
                <a:avLst/>
                <a:gdLst>
                  <a:gd name="T0" fmla="*/ 1 w 286"/>
                  <a:gd name="T1" fmla="*/ 308 h 321"/>
                  <a:gd name="T2" fmla="*/ 0 w 286"/>
                  <a:gd name="T3" fmla="*/ 272 h 321"/>
                  <a:gd name="T4" fmla="*/ 4 w 286"/>
                  <a:gd name="T5" fmla="*/ 163 h 321"/>
                  <a:gd name="T6" fmla="*/ 5 w 286"/>
                  <a:gd name="T7" fmla="*/ 53 h 321"/>
                  <a:gd name="T8" fmla="*/ 4 w 286"/>
                  <a:gd name="T9" fmla="*/ 30 h 321"/>
                  <a:gd name="T10" fmla="*/ 5 w 286"/>
                  <a:gd name="T11" fmla="*/ 7 h 321"/>
                  <a:gd name="T12" fmla="*/ 45 w 286"/>
                  <a:gd name="T13" fmla="*/ 1 h 321"/>
                  <a:gd name="T14" fmla="*/ 50 w 286"/>
                  <a:gd name="T15" fmla="*/ 8 h 321"/>
                  <a:gd name="T16" fmla="*/ 78 w 286"/>
                  <a:gd name="T17" fmla="*/ 63 h 321"/>
                  <a:gd name="T18" fmla="*/ 109 w 286"/>
                  <a:gd name="T19" fmla="*/ 116 h 321"/>
                  <a:gd name="T20" fmla="*/ 136 w 286"/>
                  <a:gd name="T21" fmla="*/ 181 h 321"/>
                  <a:gd name="T22" fmla="*/ 157 w 286"/>
                  <a:gd name="T23" fmla="*/ 221 h 321"/>
                  <a:gd name="T24" fmla="*/ 195 w 286"/>
                  <a:gd name="T25" fmla="*/ 142 h 321"/>
                  <a:gd name="T26" fmla="*/ 230 w 286"/>
                  <a:gd name="T27" fmla="*/ 56 h 321"/>
                  <a:gd name="T28" fmla="*/ 239 w 286"/>
                  <a:gd name="T29" fmla="*/ 28 h 321"/>
                  <a:gd name="T30" fmla="*/ 250 w 286"/>
                  <a:gd name="T31" fmla="*/ 4 h 321"/>
                  <a:gd name="T32" fmla="*/ 284 w 286"/>
                  <a:gd name="T33" fmla="*/ 1 h 321"/>
                  <a:gd name="T34" fmla="*/ 286 w 286"/>
                  <a:gd name="T35" fmla="*/ 8 h 321"/>
                  <a:gd name="T36" fmla="*/ 279 w 286"/>
                  <a:gd name="T37" fmla="*/ 193 h 321"/>
                  <a:gd name="T38" fmla="*/ 281 w 286"/>
                  <a:gd name="T39" fmla="*/ 244 h 321"/>
                  <a:gd name="T40" fmla="*/ 280 w 286"/>
                  <a:gd name="T41" fmla="*/ 279 h 321"/>
                  <a:gd name="T42" fmla="*/ 282 w 286"/>
                  <a:gd name="T43" fmla="*/ 309 h 321"/>
                  <a:gd name="T44" fmla="*/ 261 w 286"/>
                  <a:gd name="T45" fmla="*/ 320 h 321"/>
                  <a:gd name="T46" fmla="*/ 243 w 286"/>
                  <a:gd name="T47" fmla="*/ 318 h 321"/>
                  <a:gd name="T48" fmla="*/ 240 w 286"/>
                  <a:gd name="T49" fmla="*/ 300 h 321"/>
                  <a:gd name="T50" fmla="*/ 238 w 286"/>
                  <a:gd name="T51" fmla="*/ 246 h 321"/>
                  <a:gd name="T52" fmla="*/ 237 w 286"/>
                  <a:gd name="T53" fmla="*/ 177 h 321"/>
                  <a:gd name="T54" fmla="*/ 232 w 286"/>
                  <a:gd name="T55" fmla="*/ 169 h 321"/>
                  <a:gd name="T56" fmla="*/ 201 w 286"/>
                  <a:gd name="T57" fmla="*/ 241 h 321"/>
                  <a:gd name="T58" fmla="*/ 158 w 286"/>
                  <a:gd name="T59" fmla="*/ 309 h 321"/>
                  <a:gd name="T60" fmla="*/ 128 w 286"/>
                  <a:gd name="T61" fmla="*/ 307 h 321"/>
                  <a:gd name="T62" fmla="*/ 116 w 286"/>
                  <a:gd name="T63" fmla="*/ 285 h 321"/>
                  <a:gd name="T64" fmla="*/ 87 w 286"/>
                  <a:gd name="T65" fmla="*/ 239 h 321"/>
                  <a:gd name="T66" fmla="*/ 61 w 286"/>
                  <a:gd name="T67" fmla="*/ 192 h 321"/>
                  <a:gd name="T68" fmla="*/ 48 w 286"/>
                  <a:gd name="T69" fmla="*/ 170 h 321"/>
                  <a:gd name="T70" fmla="*/ 37 w 286"/>
                  <a:gd name="T71" fmla="*/ 164 h 321"/>
                  <a:gd name="T72" fmla="*/ 36 w 286"/>
                  <a:gd name="T73" fmla="*/ 188 h 321"/>
                  <a:gd name="T74" fmla="*/ 35 w 286"/>
                  <a:gd name="T75" fmla="*/ 243 h 321"/>
                  <a:gd name="T76" fmla="*/ 36 w 286"/>
                  <a:gd name="T77" fmla="*/ 283 h 321"/>
                  <a:gd name="T78" fmla="*/ 33 w 286"/>
                  <a:gd name="T79" fmla="*/ 318 h 321"/>
                  <a:gd name="T80" fmla="*/ 6 w 286"/>
                  <a:gd name="T81" fmla="*/ 32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6" h="321">
                    <a:moveTo>
                      <a:pt x="6" y="320"/>
                    </a:moveTo>
                    <a:cubicBezTo>
                      <a:pt x="4" y="318"/>
                      <a:pt x="2" y="314"/>
                      <a:pt x="1" y="308"/>
                    </a:cubicBezTo>
                    <a:cubicBezTo>
                      <a:pt x="1" y="302"/>
                      <a:pt x="0" y="295"/>
                      <a:pt x="0" y="288"/>
                    </a:cubicBezTo>
                    <a:cubicBezTo>
                      <a:pt x="0" y="283"/>
                      <a:pt x="0" y="277"/>
                      <a:pt x="0" y="272"/>
                    </a:cubicBezTo>
                    <a:cubicBezTo>
                      <a:pt x="1" y="268"/>
                      <a:pt x="1" y="264"/>
                      <a:pt x="1" y="261"/>
                    </a:cubicBezTo>
                    <a:cubicBezTo>
                      <a:pt x="2" y="229"/>
                      <a:pt x="3" y="196"/>
                      <a:pt x="4" y="163"/>
                    </a:cubicBezTo>
                    <a:cubicBezTo>
                      <a:pt x="5" y="131"/>
                      <a:pt x="5" y="98"/>
                      <a:pt x="5" y="65"/>
                    </a:cubicBezTo>
                    <a:cubicBezTo>
                      <a:pt x="5" y="61"/>
                      <a:pt x="5" y="57"/>
                      <a:pt x="5" y="53"/>
                    </a:cubicBezTo>
                    <a:cubicBezTo>
                      <a:pt x="5" y="49"/>
                      <a:pt x="5" y="45"/>
                      <a:pt x="5" y="41"/>
                    </a:cubicBezTo>
                    <a:cubicBezTo>
                      <a:pt x="4" y="37"/>
                      <a:pt x="4" y="33"/>
                      <a:pt x="4" y="30"/>
                    </a:cubicBezTo>
                    <a:cubicBezTo>
                      <a:pt x="4" y="26"/>
                      <a:pt x="4" y="24"/>
                      <a:pt x="4" y="22"/>
                    </a:cubicBezTo>
                    <a:cubicBezTo>
                      <a:pt x="4" y="17"/>
                      <a:pt x="4" y="12"/>
                      <a:pt x="5" y="7"/>
                    </a:cubicBezTo>
                    <a:cubicBezTo>
                      <a:pt x="6" y="2"/>
                      <a:pt x="9" y="0"/>
                      <a:pt x="13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6" y="1"/>
                      <a:pt x="47" y="2"/>
                      <a:pt x="48" y="4"/>
                    </a:cubicBezTo>
                    <a:cubicBezTo>
                      <a:pt x="48" y="6"/>
                      <a:pt x="49" y="7"/>
                      <a:pt x="50" y="8"/>
                    </a:cubicBezTo>
                    <a:cubicBezTo>
                      <a:pt x="53" y="17"/>
                      <a:pt x="58" y="27"/>
                      <a:pt x="63" y="36"/>
                    </a:cubicBezTo>
                    <a:cubicBezTo>
                      <a:pt x="68" y="45"/>
                      <a:pt x="73" y="54"/>
                      <a:pt x="78" y="63"/>
                    </a:cubicBezTo>
                    <a:cubicBezTo>
                      <a:pt x="83" y="72"/>
                      <a:pt x="88" y="80"/>
                      <a:pt x="94" y="89"/>
                    </a:cubicBezTo>
                    <a:cubicBezTo>
                      <a:pt x="99" y="98"/>
                      <a:pt x="104" y="107"/>
                      <a:pt x="109" y="116"/>
                    </a:cubicBezTo>
                    <a:cubicBezTo>
                      <a:pt x="113" y="124"/>
                      <a:pt x="117" y="134"/>
                      <a:pt x="122" y="146"/>
                    </a:cubicBezTo>
                    <a:cubicBezTo>
                      <a:pt x="127" y="158"/>
                      <a:pt x="132" y="169"/>
                      <a:pt x="136" y="181"/>
                    </a:cubicBezTo>
                    <a:cubicBezTo>
                      <a:pt x="141" y="192"/>
                      <a:pt x="145" y="201"/>
                      <a:pt x="149" y="209"/>
                    </a:cubicBezTo>
                    <a:cubicBezTo>
                      <a:pt x="152" y="217"/>
                      <a:pt x="155" y="221"/>
                      <a:pt x="157" y="221"/>
                    </a:cubicBezTo>
                    <a:cubicBezTo>
                      <a:pt x="158" y="221"/>
                      <a:pt x="159" y="220"/>
                      <a:pt x="160" y="218"/>
                    </a:cubicBezTo>
                    <a:cubicBezTo>
                      <a:pt x="172" y="192"/>
                      <a:pt x="183" y="167"/>
                      <a:pt x="195" y="142"/>
                    </a:cubicBezTo>
                    <a:cubicBezTo>
                      <a:pt x="206" y="116"/>
                      <a:pt x="217" y="90"/>
                      <a:pt x="227" y="64"/>
                    </a:cubicBezTo>
                    <a:cubicBezTo>
                      <a:pt x="228" y="62"/>
                      <a:pt x="229" y="60"/>
                      <a:pt x="230" y="56"/>
                    </a:cubicBezTo>
                    <a:cubicBezTo>
                      <a:pt x="231" y="52"/>
                      <a:pt x="232" y="48"/>
                      <a:pt x="234" y="43"/>
                    </a:cubicBezTo>
                    <a:cubicBezTo>
                      <a:pt x="236" y="39"/>
                      <a:pt x="237" y="34"/>
                      <a:pt x="239" y="28"/>
                    </a:cubicBezTo>
                    <a:cubicBezTo>
                      <a:pt x="241" y="23"/>
                      <a:pt x="243" y="18"/>
                      <a:pt x="245" y="14"/>
                    </a:cubicBezTo>
                    <a:cubicBezTo>
                      <a:pt x="246" y="10"/>
                      <a:pt x="248" y="6"/>
                      <a:pt x="250" y="4"/>
                    </a:cubicBezTo>
                    <a:cubicBezTo>
                      <a:pt x="252" y="1"/>
                      <a:pt x="254" y="0"/>
                      <a:pt x="255" y="0"/>
                    </a:cubicBezTo>
                    <a:cubicBezTo>
                      <a:pt x="284" y="1"/>
                      <a:pt x="284" y="1"/>
                      <a:pt x="284" y="1"/>
                    </a:cubicBezTo>
                    <a:cubicBezTo>
                      <a:pt x="285" y="1"/>
                      <a:pt x="286" y="2"/>
                      <a:pt x="286" y="4"/>
                    </a:cubicBezTo>
                    <a:cubicBezTo>
                      <a:pt x="286" y="6"/>
                      <a:pt x="286" y="8"/>
                      <a:pt x="286" y="8"/>
                    </a:cubicBezTo>
                    <a:cubicBezTo>
                      <a:pt x="283" y="39"/>
                      <a:pt x="281" y="70"/>
                      <a:pt x="281" y="100"/>
                    </a:cubicBezTo>
                    <a:cubicBezTo>
                      <a:pt x="280" y="131"/>
                      <a:pt x="279" y="162"/>
                      <a:pt x="279" y="193"/>
                    </a:cubicBezTo>
                    <a:cubicBezTo>
                      <a:pt x="279" y="201"/>
                      <a:pt x="280" y="209"/>
                      <a:pt x="280" y="216"/>
                    </a:cubicBezTo>
                    <a:cubicBezTo>
                      <a:pt x="281" y="224"/>
                      <a:pt x="281" y="234"/>
                      <a:pt x="281" y="244"/>
                    </a:cubicBezTo>
                    <a:cubicBezTo>
                      <a:pt x="281" y="250"/>
                      <a:pt x="281" y="256"/>
                      <a:pt x="281" y="262"/>
                    </a:cubicBezTo>
                    <a:cubicBezTo>
                      <a:pt x="280" y="267"/>
                      <a:pt x="280" y="273"/>
                      <a:pt x="280" y="279"/>
                    </a:cubicBezTo>
                    <a:cubicBezTo>
                      <a:pt x="280" y="285"/>
                      <a:pt x="280" y="290"/>
                      <a:pt x="281" y="295"/>
                    </a:cubicBezTo>
                    <a:cubicBezTo>
                      <a:pt x="281" y="300"/>
                      <a:pt x="281" y="305"/>
                      <a:pt x="282" y="309"/>
                    </a:cubicBezTo>
                    <a:cubicBezTo>
                      <a:pt x="281" y="314"/>
                      <a:pt x="278" y="317"/>
                      <a:pt x="274" y="318"/>
                    </a:cubicBezTo>
                    <a:cubicBezTo>
                      <a:pt x="270" y="319"/>
                      <a:pt x="266" y="320"/>
                      <a:pt x="261" y="320"/>
                    </a:cubicBezTo>
                    <a:cubicBezTo>
                      <a:pt x="258" y="320"/>
                      <a:pt x="255" y="320"/>
                      <a:pt x="252" y="320"/>
                    </a:cubicBezTo>
                    <a:cubicBezTo>
                      <a:pt x="249" y="319"/>
                      <a:pt x="246" y="319"/>
                      <a:pt x="243" y="318"/>
                    </a:cubicBezTo>
                    <a:cubicBezTo>
                      <a:pt x="242" y="316"/>
                      <a:pt x="241" y="314"/>
                      <a:pt x="240" y="310"/>
                    </a:cubicBezTo>
                    <a:cubicBezTo>
                      <a:pt x="240" y="307"/>
                      <a:pt x="240" y="304"/>
                      <a:pt x="240" y="300"/>
                    </a:cubicBezTo>
                    <a:cubicBezTo>
                      <a:pt x="240" y="284"/>
                      <a:pt x="240" y="284"/>
                      <a:pt x="240" y="284"/>
                    </a:cubicBezTo>
                    <a:cubicBezTo>
                      <a:pt x="239" y="273"/>
                      <a:pt x="238" y="260"/>
                      <a:pt x="238" y="246"/>
                    </a:cubicBezTo>
                    <a:cubicBezTo>
                      <a:pt x="238" y="232"/>
                      <a:pt x="238" y="219"/>
                      <a:pt x="238" y="207"/>
                    </a:cubicBezTo>
                    <a:cubicBezTo>
                      <a:pt x="238" y="195"/>
                      <a:pt x="238" y="185"/>
                      <a:pt x="237" y="177"/>
                    </a:cubicBezTo>
                    <a:cubicBezTo>
                      <a:pt x="237" y="170"/>
                      <a:pt x="236" y="166"/>
                      <a:pt x="235" y="166"/>
                    </a:cubicBezTo>
                    <a:cubicBezTo>
                      <a:pt x="234" y="166"/>
                      <a:pt x="233" y="167"/>
                      <a:pt x="232" y="169"/>
                    </a:cubicBezTo>
                    <a:cubicBezTo>
                      <a:pt x="231" y="171"/>
                      <a:pt x="229" y="175"/>
                      <a:pt x="227" y="179"/>
                    </a:cubicBezTo>
                    <a:cubicBezTo>
                      <a:pt x="216" y="199"/>
                      <a:pt x="207" y="220"/>
                      <a:pt x="201" y="241"/>
                    </a:cubicBezTo>
                    <a:cubicBezTo>
                      <a:pt x="195" y="262"/>
                      <a:pt x="188" y="283"/>
                      <a:pt x="181" y="305"/>
                    </a:cubicBezTo>
                    <a:cubicBezTo>
                      <a:pt x="173" y="307"/>
                      <a:pt x="166" y="308"/>
                      <a:pt x="158" y="309"/>
                    </a:cubicBezTo>
                    <a:cubicBezTo>
                      <a:pt x="150" y="310"/>
                      <a:pt x="142" y="310"/>
                      <a:pt x="134" y="311"/>
                    </a:cubicBezTo>
                    <a:cubicBezTo>
                      <a:pt x="132" y="311"/>
                      <a:pt x="130" y="310"/>
                      <a:pt x="128" y="307"/>
                    </a:cubicBezTo>
                    <a:cubicBezTo>
                      <a:pt x="126" y="304"/>
                      <a:pt x="124" y="301"/>
                      <a:pt x="122" y="297"/>
                    </a:cubicBezTo>
                    <a:cubicBezTo>
                      <a:pt x="120" y="293"/>
                      <a:pt x="118" y="289"/>
                      <a:pt x="116" y="285"/>
                    </a:cubicBezTo>
                    <a:cubicBezTo>
                      <a:pt x="114" y="281"/>
                      <a:pt x="112" y="278"/>
                      <a:pt x="111" y="277"/>
                    </a:cubicBezTo>
                    <a:cubicBezTo>
                      <a:pt x="102" y="264"/>
                      <a:pt x="94" y="252"/>
                      <a:pt x="87" y="239"/>
                    </a:cubicBezTo>
                    <a:cubicBezTo>
                      <a:pt x="80" y="227"/>
                      <a:pt x="73" y="214"/>
                      <a:pt x="66" y="201"/>
                    </a:cubicBezTo>
                    <a:cubicBezTo>
                      <a:pt x="64" y="199"/>
                      <a:pt x="62" y="195"/>
                      <a:pt x="61" y="192"/>
                    </a:cubicBezTo>
                    <a:cubicBezTo>
                      <a:pt x="59" y="188"/>
                      <a:pt x="57" y="184"/>
                      <a:pt x="55" y="180"/>
                    </a:cubicBezTo>
                    <a:cubicBezTo>
                      <a:pt x="53" y="177"/>
                      <a:pt x="51" y="173"/>
                      <a:pt x="48" y="170"/>
                    </a:cubicBezTo>
                    <a:cubicBezTo>
                      <a:pt x="46" y="166"/>
                      <a:pt x="43" y="164"/>
                      <a:pt x="41" y="161"/>
                    </a:cubicBezTo>
                    <a:cubicBezTo>
                      <a:pt x="39" y="162"/>
                      <a:pt x="37" y="163"/>
                      <a:pt x="37" y="164"/>
                    </a:cubicBezTo>
                    <a:cubicBezTo>
                      <a:pt x="37" y="165"/>
                      <a:pt x="37" y="167"/>
                      <a:pt x="37" y="170"/>
                    </a:cubicBezTo>
                    <a:cubicBezTo>
                      <a:pt x="37" y="173"/>
                      <a:pt x="37" y="179"/>
                      <a:pt x="36" y="188"/>
                    </a:cubicBezTo>
                    <a:cubicBezTo>
                      <a:pt x="36" y="197"/>
                      <a:pt x="36" y="206"/>
                      <a:pt x="36" y="215"/>
                    </a:cubicBezTo>
                    <a:cubicBezTo>
                      <a:pt x="35" y="225"/>
                      <a:pt x="35" y="234"/>
                      <a:pt x="35" y="243"/>
                    </a:cubicBezTo>
                    <a:cubicBezTo>
                      <a:pt x="35" y="251"/>
                      <a:pt x="34" y="257"/>
                      <a:pt x="34" y="261"/>
                    </a:cubicBezTo>
                    <a:cubicBezTo>
                      <a:pt x="35" y="269"/>
                      <a:pt x="36" y="277"/>
                      <a:pt x="36" y="283"/>
                    </a:cubicBezTo>
                    <a:cubicBezTo>
                      <a:pt x="36" y="290"/>
                      <a:pt x="37" y="298"/>
                      <a:pt x="37" y="307"/>
                    </a:cubicBezTo>
                    <a:cubicBezTo>
                      <a:pt x="37" y="312"/>
                      <a:pt x="35" y="316"/>
                      <a:pt x="33" y="318"/>
                    </a:cubicBezTo>
                    <a:cubicBezTo>
                      <a:pt x="30" y="320"/>
                      <a:pt x="24" y="321"/>
                      <a:pt x="13" y="321"/>
                    </a:cubicBezTo>
                    <a:cubicBezTo>
                      <a:pt x="10" y="321"/>
                      <a:pt x="7" y="321"/>
                      <a:pt x="6" y="3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6" name="Freeform 6"/>
              <p:cNvSpPr>
                <a:spLocks/>
              </p:cNvSpPr>
              <p:nvPr/>
            </p:nvSpPr>
            <p:spPr bwMode="auto">
              <a:xfrm>
                <a:off x="3561" y="-6067"/>
                <a:ext cx="631" cy="935"/>
              </a:xfrm>
              <a:custGeom>
                <a:avLst/>
                <a:gdLst>
                  <a:gd name="T0" fmla="*/ 3 w 267"/>
                  <a:gd name="T1" fmla="*/ 379 h 395"/>
                  <a:gd name="T2" fmla="*/ 0 w 267"/>
                  <a:gd name="T3" fmla="*/ 322 h 395"/>
                  <a:gd name="T4" fmla="*/ 3 w 267"/>
                  <a:gd name="T5" fmla="*/ 196 h 395"/>
                  <a:gd name="T6" fmla="*/ 7 w 267"/>
                  <a:gd name="T7" fmla="*/ 58 h 395"/>
                  <a:gd name="T8" fmla="*/ 11 w 267"/>
                  <a:gd name="T9" fmla="*/ 5 h 395"/>
                  <a:gd name="T10" fmla="*/ 35 w 267"/>
                  <a:gd name="T11" fmla="*/ 0 h 395"/>
                  <a:gd name="T12" fmla="*/ 195 w 267"/>
                  <a:gd name="T13" fmla="*/ 3 h 395"/>
                  <a:gd name="T14" fmla="*/ 252 w 267"/>
                  <a:gd name="T15" fmla="*/ 5 h 395"/>
                  <a:gd name="T16" fmla="*/ 252 w 267"/>
                  <a:gd name="T17" fmla="*/ 35 h 395"/>
                  <a:gd name="T18" fmla="*/ 244 w 267"/>
                  <a:gd name="T19" fmla="*/ 47 h 395"/>
                  <a:gd name="T20" fmla="*/ 230 w 267"/>
                  <a:gd name="T21" fmla="*/ 47 h 395"/>
                  <a:gd name="T22" fmla="*/ 201 w 267"/>
                  <a:gd name="T23" fmla="*/ 45 h 395"/>
                  <a:gd name="T24" fmla="*/ 188 w 267"/>
                  <a:gd name="T25" fmla="*/ 45 h 395"/>
                  <a:gd name="T26" fmla="*/ 175 w 267"/>
                  <a:gd name="T27" fmla="*/ 45 h 395"/>
                  <a:gd name="T28" fmla="*/ 149 w 267"/>
                  <a:gd name="T29" fmla="*/ 45 h 395"/>
                  <a:gd name="T30" fmla="*/ 128 w 267"/>
                  <a:gd name="T31" fmla="*/ 51 h 395"/>
                  <a:gd name="T32" fmla="*/ 126 w 267"/>
                  <a:gd name="T33" fmla="*/ 70 h 395"/>
                  <a:gd name="T34" fmla="*/ 122 w 267"/>
                  <a:gd name="T35" fmla="*/ 133 h 395"/>
                  <a:gd name="T36" fmla="*/ 123 w 267"/>
                  <a:gd name="T37" fmla="*/ 173 h 395"/>
                  <a:gd name="T38" fmla="*/ 135 w 267"/>
                  <a:gd name="T39" fmla="*/ 177 h 395"/>
                  <a:gd name="T40" fmla="*/ 198 w 267"/>
                  <a:gd name="T41" fmla="*/ 177 h 395"/>
                  <a:gd name="T42" fmla="*/ 257 w 267"/>
                  <a:gd name="T43" fmla="*/ 187 h 395"/>
                  <a:gd name="T44" fmla="*/ 257 w 267"/>
                  <a:gd name="T45" fmla="*/ 211 h 395"/>
                  <a:gd name="T46" fmla="*/ 236 w 267"/>
                  <a:gd name="T47" fmla="*/ 217 h 395"/>
                  <a:gd name="T48" fmla="*/ 176 w 267"/>
                  <a:gd name="T49" fmla="*/ 216 h 395"/>
                  <a:gd name="T50" fmla="*/ 126 w 267"/>
                  <a:gd name="T51" fmla="*/ 217 h 395"/>
                  <a:gd name="T52" fmla="*/ 120 w 267"/>
                  <a:gd name="T53" fmla="*/ 259 h 395"/>
                  <a:gd name="T54" fmla="*/ 117 w 267"/>
                  <a:gd name="T55" fmla="*/ 321 h 395"/>
                  <a:gd name="T56" fmla="*/ 121 w 267"/>
                  <a:gd name="T57" fmla="*/ 345 h 395"/>
                  <a:gd name="T58" fmla="*/ 145 w 267"/>
                  <a:gd name="T59" fmla="*/ 349 h 395"/>
                  <a:gd name="T60" fmla="*/ 174 w 267"/>
                  <a:gd name="T61" fmla="*/ 349 h 395"/>
                  <a:gd name="T62" fmla="*/ 223 w 267"/>
                  <a:gd name="T63" fmla="*/ 346 h 395"/>
                  <a:gd name="T64" fmla="*/ 265 w 267"/>
                  <a:gd name="T65" fmla="*/ 348 h 395"/>
                  <a:gd name="T66" fmla="*/ 267 w 267"/>
                  <a:gd name="T67" fmla="*/ 374 h 395"/>
                  <a:gd name="T68" fmla="*/ 264 w 267"/>
                  <a:gd name="T69" fmla="*/ 392 h 395"/>
                  <a:gd name="T70" fmla="*/ 196 w 267"/>
                  <a:gd name="T71" fmla="*/ 390 h 395"/>
                  <a:gd name="T72" fmla="*/ 119 w 267"/>
                  <a:gd name="T73" fmla="*/ 392 h 395"/>
                  <a:gd name="T74" fmla="*/ 40 w 267"/>
                  <a:gd name="T75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7" h="395">
                    <a:moveTo>
                      <a:pt x="7" y="394"/>
                    </a:moveTo>
                    <a:cubicBezTo>
                      <a:pt x="5" y="393"/>
                      <a:pt x="3" y="388"/>
                      <a:pt x="3" y="379"/>
                    </a:cubicBezTo>
                    <a:cubicBezTo>
                      <a:pt x="2" y="371"/>
                      <a:pt x="1" y="361"/>
                      <a:pt x="1" y="351"/>
                    </a:cubicBezTo>
                    <a:cubicBezTo>
                      <a:pt x="0" y="341"/>
                      <a:pt x="0" y="331"/>
                      <a:pt x="0" y="322"/>
                    </a:cubicBezTo>
                    <a:cubicBezTo>
                      <a:pt x="0" y="313"/>
                      <a:pt x="0" y="307"/>
                      <a:pt x="0" y="305"/>
                    </a:cubicBezTo>
                    <a:cubicBezTo>
                      <a:pt x="0" y="268"/>
                      <a:pt x="1" y="232"/>
                      <a:pt x="3" y="196"/>
                    </a:cubicBezTo>
                    <a:cubicBezTo>
                      <a:pt x="5" y="159"/>
                      <a:pt x="7" y="123"/>
                      <a:pt x="7" y="86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7" y="49"/>
                      <a:pt x="7" y="40"/>
                      <a:pt x="7" y="31"/>
                    </a:cubicBezTo>
                    <a:cubicBezTo>
                      <a:pt x="8" y="22"/>
                      <a:pt x="9" y="13"/>
                      <a:pt x="11" y="5"/>
                    </a:cubicBezTo>
                    <a:cubicBezTo>
                      <a:pt x="12" y="2"/>
                      <a:pt x="16" y="1"/>
                      <a:pt x="21" y="0"/>
                    </a:cubicBezTo>
                    <a:cubicBezTo>
                      <a:pt x="27" y="0"/>
                      <a:pt x="31" y="0"/>
                      <a:pt x="35" y="0"/>
                    </a:cubicBezTo>
                    <a:cubicBezTo>
                      <a:pt x="62" y="0"/>
                      <a:pt x="89" y="0"/>
                      <a:pt x="116" y="1"/>
                    </a:cubicBezTo>
                    <a:cubicBezTo>
                      <a:pt x="143" y="3"/>
                      <a:pt x="169" y="3"/>
                      <a:pt x="195" y="3"/>
                    </a:cubicBezTo>
                    <a:cubicBezTo>
                      <a:pt x="212" y="3"/>
                      <a:pt x="229" y="2"/>
                      <a:pt x="246" y="0"/>
                    </a:cubicBezTo>
                    <a:cubicBezTo>
                      <a:pt x="249" y="0"/>
                      <a:pt x="251" y="2"/>
                      <a:pt x="252" y="5"/>
                    </a:cubicBezTo>
                    <a:cubicBezTo>
                      <a:pt x="253" y="9"/>
                      <a:pt x="253" y="13"/>
                      <a:pt x="253" y="19"/>
                    </a:cubicBezTo>
                    <a:cubicBezTo>
                      <a:pt x="253" y="25"/>
                      <a:pt x="253" y="30"/>
                      <a:pt x="252" y="35"/>
                    </a:cubicBezTo>
                    <a:cubicBezTo>
                      <a:pt x="251" y="41"/>
                      <a:pt x="250" y="44"/>
                      <a:pt x="250" y="47"/>
                    </a:cubicBezTo>
                    <a:cubicBezTo>
                      <a:pt x="249" y="47"/>
                      <a:pt x="247" y="47"/>
                      <a:pt x="244" y="47"/>
                    </a:cubicBezTo>
                    <a:cubicBezTo>
                      <a:pt x="241" y="47"/>
                      <a:pt x="239" y="47"/>
                      <a:pt x="238" y="48"/>
                    </a:cubicBezTo>
                    <a:cubicBezTo>
                      <a:pt x="237" y="48"/>
                      <a:pt x="235" y="48"/>
                      <a:pt x="230" y="47"/>
                    </a:cubicBezTo>
                    <a:cubicBezTo>
                      <a:pt x="226" y="47"/>
                      <a:pt x="221" y="47"/>
                      <a:pt x="216" y="46"/>
                    </a:cubicBezTo>
                    <a:cubicBezTo>
                      <a:pt x="211" y="46"/>
                      <a:pt x="206" y="46"/>
                      <a:pt x="201" y="45"/>
                    </a:cubicBezTo>
                    <a:cubicBezTo>
                      <a:pt x="197" y="45"/>
                      <a:pt x="194" y="45"/>
                      <a:pt x="193" y="45"/>
                    </a:cubicBezTo>
                    <a:cubicBezTo>
                      <a:pt x="193" y="45"/>
                      <a:pt x="191" y="45"/>
                      <a:pt x="188" y="45"/>
                    </a:cubicBezTo>
                    <a:cubicBezTo>
                      <a:pt x="186" y="45"/>
                      <a:pt x="183" y="45"/>
                      <a:pt x="179" y="45"/>
                    </a:cubicBezTo>
                    <a:cubicBezTo>
                      <a:pt x="178" y="45"/>
                      <a:pt x="176" y="45"/>
                      <a:pt x="175" y="45"/>
                    </a:cubicBezTo>
                    <a:cubicBezTo>
                      <a:pt x="173" y="45"/>
                      <a:pt x="172" y="45"/>
                      <a:pt x="171" y="45"/>
                    </a:cubicBezTo>
                    <a:cubicBezTo>
                      <a:pt x="163" y="45"/>
                      <a:pt x="155" y="45"/>
                      <a:pt x="149" y="45"/>
                    </a:cubicBezTo>
                    <a:cubicBezTo>
                      <a:pt x="142" y="45"/>
                      <a:pt x="138" y="45"/>
                      <a:pt x="135" y="46"/>
                    </a:cubicBezTo>
                    <a:cubicBezTo>
                      <a:pt x="128" y="51"/>
                      <a:pt x="128" y="51"/>
                      <a:pt x="128" y="51"/>
                    </a:cubicBezTo>
                    <a:cubicBezTo>
                      <a:pt x="128" y="51"/>
                      <a:pt x="128" y="54"/>
                      <a:pt x="127" y="59"/>
                    </a:cubicBezTo>
                    <a:cubicBezTo>
                      <a:pt x="127" y="64"/>
                      <a:pt x="126" y="67"/>
                      <a:pt x="126" y="70"/>
                    </a:cubicBezTo>
                    <a:cubicBezTo>
                      <a:pt x="124" y="80"/>
                      <a:pt x="123" y="91"/>
                      <a:pt x="123" y="101"/>
                    </a:cubicBezTo>
                    <a:cubicBezTo>
                      <a:pt x="122" y="112"/>
                      <a:pt x="122" y="122"/>
                      <a:pt x="122" y="133"/>
                    </a:cubicBezTo>
                    <a:cubicBezTo>
                      <a:pt x="122" y="140"/>
                      <a:pt x="122" y="147"/>
                      <a:pt x="122" y="153"/>
                    </a:cubicBezTo>
                    <a:cubicBezTo>
                      <a:pt x="122" y="159"/>
                      <a:pt x="122" y="166"/>
                      <a:pt x="123" y="173"/>
                    </a:cubicBezTo>
                    <a:cubicBezTo>
                      <a:pt x="124" y="175"/>
                      <a:pt x="125" y="176"/>
                      <a:pt x="128" y="176"/>
                    </a:cubicBezTo>
                    <a:cubicBezTo>
                      <a:pt x="130" y="177"/>
                      <a:pt x="132" y="177"/>
                      <a:pt x="135" y="177"/>
                    </a:cubicBezTo>
                    <a:cubicBezTo>
                      <a:pt x="145" y="177"/>
                      <a:pt x="155" y="177"/>
                      <a:pt x="166" y="177"/>
                    </a:cubicBezTo>
                    <a:cubicBezTo>
                      <a:pt x="176" y="177"/>
                      <a:pt x="187" y="177"/>
                      <a:pt x="198" y="177"/>
                    </a:cubicBezTo>
                    <a:cubicBezTo>
                      <a:pt x="216" y="177"/>
                      <a:pt x="235" y="177"/>
                      <a:pt x="253" y="178"/>
                    </a:cubicBezTo>
                    <a:cubicBezTo>
                      <a:pt x="254" y="179"/>
                      <a:pt x="255" y="182"/>
                      <a:pt x="257" y="187"/>
                    </a:cubicBezTo>
                    <a:cubicBezTo>
                      <a:pt x="258" y="193"/>
                      <a:pt x="258" y="198"/>
                      <a:pt x="258" y="204"/>
                    </a:cubicBezTo>
                    <a:cubicBezTo>
                      <a:pt x="258" y="207"/>
                      <a:pt x="258" y="209"/>
                      <a:pt x="257" y="211"/>
                    </a:cubicBezTo>
                    <a:cubicBezTo>
                      <a:pt x="257" y="214"/>
                      <a:pt x="256" y="215"/>
                      <a:pt x="255" y="216"/>
                    </a:cubicBezTo>
                    <a:cubicBezTo>
                      <a:pt x="249" y="216"/>
                      <a:pt x="242" y="217"/>
                      <a:pt x="236" y="217"/>
                    </a:cubicBezTo>
                    <a:cubicBezTo>
                      <a:pt x="230" y="217"/>
                      <a:pt x="224" y="218"/>
                      <a:pt x="218" y="218"/>
                    </a:cubicBezTo>
                    <a:cubicBezTo>
                      <a:pt x="204" y="218"/>
                      <a:pt x="190" y="217"/>
                      <a:pt x="176" y="216"/>
                    </a:cubicBezTo>
                    <a:cubicBezTo>
                      <a:pt x="162" y="216"/>
                      <a:pt x="148" y="215"/>
                      <a:pt x="134" y="215"/>
                    </a:cubicBezTo>
                    <a:cubicBezTo>
                      <a:pt x="130" y="215"/>
                      <a:pt x="127" y="216"/>
                      <a:pt x="126" y="217"/>
                    </a:cubicBezTo>
                    <a:cubicBezTo>
                      <a:pt x="124" y="218"/>
                      <a:pt x="123" y="220"/>
                      <a:pt x="123" y="223"/>
                    </a:cubicBezTo>
                    <a:cubicBezTo>
                      <a:pt x="122" y="235"/>
                      <a:pt x="121" y="247"/>
                      <a:pt x="120" y="259"/>
                    </a:cubicBezTo>
                    <a:cubicBezTo>
                      <a:pt x="119" y="272"/>
                      <a:pt x="118" y="283"/>
                      <a:pt x="118" y="294"/>
                    </a:cubicBezTo>
                    <a:cubicBezTo>
                      <a:pt x="118" y="304"/>
                      <a:pt x="117" y="313"/>
                      <a:pt x="117" y="321"/>
                    </a:cubicBezTo>
                    <a:cubicBezTo>
                      <a:pt x="117" y="329"/>
                      <a:pt x="117" y="334"/>
                      <a:pt x="117" y="337"/>
                    </a:cubicBezTo>
                    <a:cubicBezTo>
                      <a:pt x="117" y="341"/>
                      <a:pt x="118" y="343"/>
                      <a:pt x="121" y="345"/>
                    </a:cubicBezTo>
                    <a:cubicBezTo>
                      <a:pt x="124" y="347"/>
                      <a:pt x="127" y="348"/>
                      <a:pt x="132" y="348"/>
                    </a:cubicBezTo>
                    <a:cubicBezTo>
                      <a:pt x="136" y="349"/>
                      <a:pt x="140" y="349"/>
                      <a:pt x="145" y="349"/>
                    </a:cubicBezTo>
                    <a:cubicBezTo>
                      <a:pt x="150" y="349"/>
                      <a:pt x="155" y="349"/>
                      <a:pt x="160" y="350"/>
                    </a:cubicBezTo>
                    <a:cubicBezTo>
                      <a:pt x="162" y="350"/>
                      <a:pt x="167" y="350"/>
                      <a:pt x="174" y="349"/>
                    </a:cubicBezTo>
                    <a:cubicBezTo>
                      <a:pt x="181" y="349"/>
                      <a:pt x="189" y="348"/>
                      <a:pt x="197" y="348"/>
                    </a:cubicBezTo>
                    <a:cubicBezTo>
                      <a:pt x="206" y="347"/>
                      <a:pt x="215" y="347"/>
                      <a:pt x="223" y="346"/>
                    </a:cubicBezTo>
                    <a:cubicBezTo>
                      <a:pt x="232" y="346"/>
                      <a:pt x="240" y="346"/>
                      <a:pt x="247" y="346"/>
                    </a:cubicBezTo>
                    <a:cubicBezTo>
                      <a:pt x="257" y="346"/>
                      <a:pt x="263" y="346"/>
                      <a:pt x="265" y="348"/>
                    </a:cubicBezTo>
                    <a:cubicBezTo>
                      <a:pt x="266" y="350"/>
                      <a:pt x="266" y="353"/>
                      <a:pt x="266" y="358"/>
                    </a:cubicBezTo>
                    <a:cubicBezTo>
                      <a:pt x="267" y="363"/>
                      <a:pt x="267" y="369"/>
                      <a:pt x="267" y="374"/>
                    </a:cubicBezTo>
                    <a:cubicBezTo>
                      <a:pt x="267" y="379"/>
                      <a:pt x="267" y="383"/>
                      <a:pt x="266" y="387"/>
                    </a:cubicBezTo>
                    <a:cubicBezTo>
                      <a:pt x="266" y="390"/>
                      <a:pt x="265" y="392"/>
                      <a:pt x="264" y="392"/>
                    </a:cubicBezTo>
                    <a:cubicBezTo>
                      <a:pt x="252" y="391"/>
                      <a:pt x="240" y="391"/>
                      <a:pt x="229" y="390"/>
                    </a:cubicBezTo>
                    <a:cubicBezTo>
                      <a:pt x="218" y="390"/>
                      <a:pt x="207" y="390"/>
                      <a:pt x="196" y="390"/>
                    </a:cubicBezTo>
                    <a:cubicBezTo>
                      <a:pt x="184" y="390"/>
                      <a:pt x="171" y="390"/>
                      <a:pt x="158" y="390"/>
                    </a:cubicBezTo>
                    <a:cubicBezTo>
                      <a:pt x="145" y="391"/>
                      <a:pt x="132" y="392"/>
                      <a:pt x="119" y="392"/>
                    </a:cubicBezTo>
                    <a:cubicBezTo>
                      <a:pt x="105" y="393"/>
                      <a:pt x="92" y="394"/>
                      <a:pt x="79" y="394"/>
                    </a:cubicBezTo>
                    <a:cubicBezTo>
                      <a:pt x="65" y="395"/>
                      <a:pt x="53" y="395"/>
                      <a:pt x="40" y="395"/>
                    </a:cubicBezTo>
                    <a:cubicBezTo>
                      <a:pt x="29" y="395"/>
                      <a:pt x="18" y="395"/>
                      <a:pt x="7" y="3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7" name="Freeform 7"/>
              <p:cNvSpPr>
                <a:spLocks noEditPoints="1"/>
              </p:cNvSpPr>
              <p:nvPr/>
            </p:nvSpPr>
            <p:spPr bwMode="auto">
              <a:xfrm>
                <a:off x="4267" y="-6010"/>
                <a:ext cx="476" cy="691"/>
              </a:xfrm>
              <a:custGeom>
                <a:avLst/>
                <a:gdLst>
                  <a:gd name="T0" fmla="*/ 115 w 201"/>
                  <a:gd name="T1" fmla="*/ 276 h 292"/>
                  <a:gd name="T2" fmla="*/ 109 w 201"/>
                  <a:gd name="T3" fmla="*/ 251 h 292"/>
                  <a:gd name="T4" fmla="*/ 103 w 201"/>
                  <a:gd name="T5" fmla="*/ 230 h 292"/>
                  <a:gd name="T6" fmla="*/ 96 w 201"/>
                  <a:gd name="T7" fmla="*/ 207 h 292"/>
                  <a:gd name="T8" fmla="*/ 85 w 201"/>
                  <a:gd name="T9" fmla="*/ 198 h 292"/>
                  <a:gd name="T10" fmla="*/ 72 w 201"/>
                  <a:gd name="T11" fmla="*/ 202 h 292"/>
                  <a:gd name="T12" fmla="*/ 70 w 201"/>
                  <a:gd name="T13" fmla="*/ 236 h 292"/>
                  <a:gd name="T14" fmla="*/ 70 w 201"/>
                  <a:gd name="T15" fmla="*/ 271 h 292"/>
                  <a:gd name="T16" fmla="*/ 66 w 201"/>
                  <a:gd name="T17" fmla="*/ 290 h 292"/>
                  <a:gd name="T18" fmla="*/ 48 w 201"/>
                  <a:gd name="T19" fmla="*/ 291 h 292"/>
                  <a:gd name="T20" fmla="*/ 28 w 201"/>
                  <a:gd name="T21" fmla="*/ 291 h 292"/>
                  <a:gd name="T22" fmla="*/ 6 w 201"/>
                  <a:gd name="T23" fmla="*/ 290 h 292"/>
                  <a:gd name="T24" fmla="*/ 0 w 201"/>
                  <a:gd name="T25" fmla="*/ 280 h 292"/>
                  <a:gd name="T26" fmla="*/ 3 w 201"/>
                  <a:gd name="T27" fmla="*/ 176 h 292"/>
                  <a:gd name="T28" fmla="*/ 6 w 201"/>
                  <a:gd name="T29" fmla="*/ 72 h 292"/>
                  <a:gd name="T30" fmla="*/ 7 w 201"/>
                  <a:gd name="T31" fmla="*/ 54 h 292"/>
                  <a:gd name="T32" fmla="*/ 6 w 201"/>
                  <a:gd name="T33" fmla="*/ 38 h 292"/>
                  <a:gd name="T34" fmla="*/ 6 w 201"/>
                  <a:gd name="T35" fmla="*/ 14 h 292"/>
                  <a:gd name="T36" fmla="*/ 17 w 201"/>
                  <a:gd name="T37" fmla="*/ 4 h 292"/>
                  <a:gd name="T38" fmla="*/ 62 w 201"/>
                  <a:gd name="T39" fmla="*/ 1 h 292"/>
                  <a:gd name="T40" fmla="*/ 97 w 201"/>
                  <a:gd name="T41" fmla="*/ 1 h 292"/>
                  <a:gd name="T42" fmla="*/ 131 w 201"/>
                  <a:gd name="T43" fmla="*/ 5 h 292"/>
                  <a:gd name="T44" fmla="*/ 170 w 201"/>
                  <a:gd name="T45" fmla="*/ 22 h 292"/>
                  <a:gd name="T46" fmla="*/ 197 w 201"/>
                  <a:gd name="T47" fmla="*/ 65 h 292"/>
                  <a:gd name="T48" fmla="*/ 192 w 201"/>
                  <a:gd name="T49" fmla="*/ 127 h 292"/>
                  <a:gd name="T50" fmla="*/ 165 w 201"/>
                  <a:gd name="T51" fmla="*/ 168 h 292"/>
                  <a:gd name="T52" fmla="*/ 163 w 201"/>
                  <a:gd name="T53" fmla="*/ 188 h 292"/>
                  <a:gd name="T54" fmla="*/ 178 w 201"/>
                  <a:gd name="T55" fmla="*/ 229 h 292"/>
                  <a:gd name="T56" fmla="*/ 187 w 201"/>
                  <a:gd name="T57" fmla="*/ 255 h 292"/>
                  <a:gd name="T58" fmla="*/ 194 w 201"/>
                  <a:gd name="T59" fmla="*/ 269 h 292"/>
                  <a:gd name="T60" fmla="*/ 200 w 201"/>
                  <a:gd name="T61" fmla="*/ 281 h 292"/>
                  <a:gd name="T62" fmla="*/ 195 w 201"/>
                  <a:gd name="T63" fmla="*/ 292 h 292"/>
                  <a:gd name="T64" fmla="*/ 182 w 201"/>
                  <a:gd name="T65" fmla="*/ 291 h 292"/>
                  <a:gd name="T66" fmla="*/ 169 w 201"/>
                  <a:gd name="T67" fmla="*/ 291 h 292"/>
                  <a:gd name="T68" fmla="*/ 143 w 201"/>
                  <a:gd name="T69" fmla="*/ 292 h 292"/>
                  <a:gd name="T70" fmla="*/ 121 w 201"/>
                  <a:gd name="T71" fmla="*/ 288 h 292"/>
                  <a:gd name="T72" fmla="*/ 73 w 201"/>
                  <a:gd name="T73" fmla="*/ 170 h 292"/>
                  <a:gd name="T74" fmla="*/ 94 w 201"/>
                  <a:gd name="T75" fmla="*/ 165 h 292"/>
                  <a:gd name="T76" fmla="*/ 126 w 201"/>
                  <a:gd name="T77" fmla="*/ 141 h 292"/>
                  <a:gd name="T78" fmla="*/ 134 w 201"/>
                  <a:gd name="T79" fmla="*/ 90 h 292"/>
                  <a:gd name="T80" fmla="*/ 123 w 201"/>
                  <a:gd name="T81" fmla="*/ 46 h 292"/>
                  <a:gd name="T82" fmla="*/ 87 w 201"/>
                  <a:gd name="T83" fmla="*/ 22 h 292"/>
                  <a:gd name="T84" fmla="*/ 69 w 201"/>
                  <a:gd name="T85" fmla="*/ 25 h 292"/>
                  <a:gd name="T86" fmla="*/ 68 w 201"/>
                  <a:gd name="T87" fmla="*/ 58 h 292"/>
                  <a:gd name="T88" fmla="*/ 71 w 201"/>
                  <a:gd name="T89" fmla="*/ 134 h 292"/>
                  <a:gd name="T90" fmla="*/ 70 w 201"/>
                  <a:gd name="T91" fmla="*/ 153 h 292"/>
                  <a:gd name="T92" fmla="*/ 73 w 201"/>
                  <a:gd name="T93" fmla="*/ 1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1" h="292">
                    <a:moveTo>
                      <a:pt x="121" y="288"/>
                    </a:moveTo>
                    <a:cubicBezTo>
                      <a:pt x="118" y="284"/>
                      <a:pt x="116" y="280"/>
                      <a:pt x="115" y="276"/>
                    </a:cubicBezTo>
                    <a:cubicBezTo>
                      <a:pt x="113" y="272"/>
                      <a:pt x="112" y="268"/>
                      <a:pt x="111" y="264"/>
                    </a:cubicBezTo>
                    <a:cubicBezTo>
                      <a:pt x="111" y="259"/>
                      <a:pt x="110" y="255"/>
                      <a:pt x="109" y="251"/>
                    </a:cubicBezTo>
                    <a:cubicBezTo>
                      <a:pt x="108" y="246"/>
                      <a:pt x="107" y="242"/>
                      <a:pt x="106" y="238"/>
                    </a:cubicBezTo>
                    <a:cubicBezTo>
                      <a:pt x="106" y="236"/>
                      <a:pt x="105" y="233"/>
                      <a:pt x="103" y="230"/>
                    </a:cubicBezTo>
                    <a:cubicBezTo>
                      <a:pt x="102" y="227"/>
                      <a:pt x="101" y="223"/>
                      <a:pt x="100" y="219"/>
                    </a:cubicBezTo>
                    <a:cubicBezTo>
                      <a:pt x="98" y="215"/>
                      <a:pt x="97" y="211"/>
                      <a:pt x="96" y="207"/>
                    </a:cubicBezTo>
                    <a:cubicBezTo>
                      <a:pt x="94" y="204"/>
                      <a:pt x="93" y="201"/>
                      <a:pt x="93" y="198"/>
                    </a:cubicBezTo>
                    <a:cubicBezTo>
                      <a:pt x="90" y="198"/>
                      <a:pt x="88" y="198"/>
                      <a:pt x="85" y="198"/>
                    </a:cubicBezTo>
                    <a:cubicBezTo>
                      <a:pt x="83" y="198"/>
                      <a:pt x="80" y="198"/>
                      <a:pt x="77" y="199"/>
                    </a:cubicBezTo>
                    <a:cubicBezTo>
                      <a:pt x="74" y="199"/>
                      <a:pt x="73" y="200"/>
                      <a:pt x="72" y="202"/>
                    </a:cubicBezTo>
                    <a:cubicBezTo>
                      <a:pt x="71" y="208"/>
                      <a:pt x="70" y="213"/>
                      <a:pt x="70" y="219"/>
                    </a:cubicBezTo>
                    <a:cubicBezTo>
                      <a:pt x="70" y="225"/>
                      <a:pt x="70" y="231"/>
                      <a:pt x="70" y="236"/>
                    </a:cubicBezTo>
                    <a:cubicBezTo>
                      <a:pt x="70" y="256"/>
                      <a:pt x="70" y="256"/>
                      <a:pt x="70" y="256"/>
                    </a:cubicBezTo>
                    <a:cubicBezTo>
                      <a:pt x="70" y="260"/>
                      <a:pt x="70" y="265"/>
                      <a:pt x="70" y="271"/>
                    </a:cubicBezTo>
                    <a:cubicBezTo>
                      <a:pt x="70" y="277"/>
                      <a:pt x="70" y="282"/>
                      <a:pt x="70" y="285"/>
                    </a:cubicBezTo>
                    <a:cubicBezTo>
                      <a:pt x="70" y="288"/>
                      <a:pt x="68" y="289"/>
                      <a:pt x="66" y="290"/>
                    </a:cubicBezTo>
                    <a:cubicBezTo>
                      <a:pt x="64" y="291"/>
                      <a:pt x="61" y="292"/>
                      <a:pt x="57" y="292"/>
                    </a:cubicBezTo>
                    <a:cubicBezTo>
                      <a:pt x="54" y="292"/>
                      <a:pt x="51" y="292"/>
                      <a:pt x="48" y="291"/>
                    </a:cubicBezTo>
                    <a:cubicBezTo>
                      <a:pt x="46" y="291"/>
                      <a:pt x="44" y="291"/>
                      <a:pt x="42" y="290"/>
                    </a:cubicBezTo>
                    <a:cubicBezTo>
                      <a:pt x="38" y="290"/>
                      <a:pt x="33" y="290"/>
                      <a:pt x="28" y="291"/>
                    </a:cubicBezTo>
                    <a:cubicBezTo>
                      <a:pt x="22" y="291"/>
                      <a:pt x="17" y="291"/>
                      <a:pt x="13" y="291"/>
                    </a:cubicBezTo>
                    <a:cubicBezTo>
                      <a:pt x="10" y="291"/>
                      <a:pt x="8" y="291"/>
                      <a:pt x="6" y="290"/>
                    </a:cubicBezTo>
                    <a:cubicBezTo>
                      <a:pt x="4" y="289"/>
                      <a:pt x="2" y="288"/>
                      <a:pt x="1" y="286"/>
                    </a:cubicBezTo>
                    <a:cubicBezTo>
                      <a:pt x="0" y="285"/>
                      <a:pt x="0" y="283"/>
                      <a:pt x="0" y="280"/>
                    </a:cubicBezTo>
                    <a:cubicBezTo>
                      <a:pt x="0" y="276"/>
                      <a:pt x="0" y="274"/>
                      <a:pt x="0" y="273"/>
                    </a:cubicBezTo>
                    <a:cubicBezTo>
                      <a:pt x="1" y="242"/>
                      <a:pt x="2" y="210"/>
                      <a:pt x="3" y="176"/>
                    </a:cubicBezTo>
                    <a:cubicBezTo>
                      <a:pt x="4" y="143"/>
                      <a:pt x="5" y="111"/>
                      <a:pt x="6" y="79"/>
                    </a:cubicBezTo>
                    <a:cubicBezTo>
                      <a:pt x="6" y="78"/>
                      <a:pt x="6" y="75"/>
                      <a:pt x="6" y="72"/>
                    </a:cubicBezTo>
                    <a:cubicBezTo>
                      <a:pt x="6" y="69"/>
                      <a:pt x="6" y="66"/>
                      <a:pt x="6" y="63"/>
                    </a:cubicBezTo>
                    <a:cubicBezTo>
                      <a:pt x="6" y="60"/>
                      <a:pt x="6" y="57"/>
                      <a:pt x="7" y="54"/>
                    </a:cubicBezTo>
                    <a:cubicBezTo>
                      <a:pt x="7" y="52"/>
                      <a:pt x="7" y="51"/>
                      <a:pt x="7" y="50"/>
                    </a:cubicBezTo>
                    <a:cubicBezTo>
                      <a:pt x="7" y="47"/>
                      <a:pt x="7" y="43"/>
                      <a:pt x="6" y="38"/>
                    </a:cubicBezTo>
                    <a:cubicBezTo>
                      <a:pt x="6" y="32"/>
                      <a:pt x="6" y="27"/>
                      <a:pt x="6" y="22"/>
                    </a:cubicBezTo>
                    <a:cubicBezTo>
                      <a:pt x="6" y="19"/>
                      <a:pt x="6" y="16"/>
                      <a:pt x="6" y="14"/>
                    </a:cubicBezTo>
                    <a:cubicBezTo>
                      <a:pt x="7" y="11"/>
                      <a:pt x="7" y="9"/>
                      <a:pt x="8" y="8"/>
                    </a:cubicBezTo>
                    <a:cubicBezTo>
                      <a:pt x="8" y="6"/>
                      <a:pt x="11" y="5"/>
                      <a:pt x="17" y="4"/>
                    </a:cubicBezTo>
                    <a:cubicBezTo>
                      <a:pt x="22" y="3"/>
                      <a:pt x="29" y="2"/>
                      <a:pt x="37" y="2"/>
                    </a:cubicBezTo>
                    <a:cubicBezTo>
                      <a:pt x="45" y="1"/>
                      <a:pt x="53" y="1"/>
                      <a:pt x="62" y="1"/>
                    </a:cubicBezTo>
                    <a:cubicBezTo>
                      <a:pt x="71" y="1"/>
                      <a:pt x="78" y="0"/>
                      <a:pt x="85" y="0"/>
                    </a:cubicBezTo>
                    <a:cubicBezTo>
                      <a:pt x="90" y="0"/>
                      <a:pt x="94" y="1"/>
                      <a:pt x="97" y="1"/>
                    </a:cubicBezTo>
                    <a:cubicBezTo>
                      <a:pt x="101" y="1"/>
                      <a:pt x="103" y="1"/>
                      <a:pt x="105" y="1"/>
                    </a:cubicBezTo>
                    <a:cubicBezTo>
                      <a:pt x="114" y="2"/>
                      <a:pt x="123" y="3"/>
                      <a:pt x="131" y="5"/>
                    </a:cubicBezTo>
                    <a:cubicBezTo>
                      <a:pt x="138" y="6"/>
                      <a:pt x="145" y="8"/>
                      <a:pt x="152" y="11"/>
                    </a:cubicBezTo>
                    <a:cubicBezTo>
                      <a:pt x="158" y="14"/>
                      <a:pt x="164" y="17"/>
                      <a:pt x="170" y="22"/>
                    </a:cubicBezTo>
                    <a:cubicBezTo>
                      <a:pt x="175" y="27"/>
                      <a:pt x="181" y="34"/>
                      <a:pt x="186" y="42"/>
                    </a:cubicBezTo>
                    <a:cubicBezTo>
                      <a:pt x="191" y="49"/>
                      <a:pt x="195" y="57"/>
                      <a:pt x="197" y="65"/>
                    </a:cubicBezTo>
                    <a:cubicBezTo>
                      <a:pt x="199" y="73"/>
                      <a:pt x="200" y="80"/>
                      <a:pt x="200" y="88"/>
                    </a:cubicBezTo>
                    <a:cubicBezTo>
                      <a:pt x="200" y="102"/>
                      <a:pt x="198" y="114"/>
                      <a:pt x="192" y="127"/>
                    </a:cubicBezTo>
                    <a:cubicBezTo>
                      <a:pt x="187" y="139"/>
                      <a:pt x="180" y="151"/>
                      <a:pt x="172" y="161"/>
                    </a:cubicBezTo>
                    <a:cubicBezTo>
                      <a:pt x="170" y="163"/>
                      <a:pt x="168" y="165"/>
                      <a:pt x="165" y="168"/>
                    </a:cubicBezTo>
                    <a:cubicBezTo>
                      <a:pt x="162" y="171"/>
                      <a:pt x="160" y="174"/>
                      <a:pt x="160" y="176"/>
                    </a:cubicBezTo>
                    <a:cubicBezTo>
                      <a:pt x="160" y="177"/>
                      <a:pt x="161" y="181"/>
                      <a:pt x="163" y="188"/>
                    </a:cubicBezTo>
                    <a:cubicBezTo>
                      <a:pt x="165" y="194"/>
                      <a:pt x="168" y="201"/>
                      <a:pt x="170" y="208"/>
                    </a:cubicBezTo>
                    <a:cubicBezTo>
                      <a:pt x="173" y="216"/>
                      <a:pt x="175" y="223"/>
                      <a:pt x="178" y="229"/>
                    </a:cubicBezTo>
                    <a:cubicBezTo>
                      <a:pt x="180" y="236"/>
                      <a:pt x="182" y="240"/>
                      <a:pt x="183" y="243"/>
                    </a:cubicBezTo>
                    <a:cubicBezTo>
                      <a:pt x="185" y="248"/>
                      <a:pt x="186" y="252"/>
                      <a:pt x="187" y="255"/>
                    </a:cubicBezTo>
                    <a:cubicBezTo>
                      <a:pt x="188" y="259"/>
                      <a:pt x="190" y="262"/>
                      <a:pt x="192" y="265"/>
                    </a:cubicBezTo>
                    <a:cubicBezTo>
                      <a:pt x="192" y="266"/>
                      <a:pt x="193" y="267"/>
                      <a:pt x="194" y="269"/>
                    </a:cubicBezTo>
                    <a:cubicBezTo>
                      <a:pt x="195" y="271"/>
                      <a:pt x="196" y="272"/>
                      <a:pt x="197" y="274"/>
                    </a:cubicBezTo>
                    <a:cubicBezTo>
                      <a:pt x="198" y="276"/>
                      <a:pt x="199" y="278"/>
                      <a:pt x="200" y="281"/>
                    </a:cubicBezTo>
                    <a:cubicBezTo>
                      <a:pt x="200" y="283"/>
                      <a:pt x="201" y="285"/>
                      <a:pt x="201" y="286"/>
                    </a:cubicBezTo>
                    <a:cubicBezTo>
                      <a:pt x="201" y="290"/>
                      <a:pt x="199" y="292"/>
                      <a:pt x="195" y="292"/>
                    </a:cubicBezTo>
                    <a:cubicBezTo>
                      <a:pt x="194" y="292"/>
                      <a:pt x="193" y="292"/>
                      <a:pt x="190" y="292"/>
                    </a:cubicBezTo>
                    <a:cubicBezTo>
                      <a:pt x="188" y="292"/>
                      <a:pt x="185" y="291"/>
                      <a:pt x="182" y="291"/>
                    </a:cubicBezTo>
                    <a:cubicBezTo>
                      <a:pt x="180" y="291"/>
                      <a:pt x="177" y="291"/>
                      <a:pt x="175" y="291"/>
                    </a:cubicBezTo>
                    <a:cubicBezTo>
                      <a:pt x="172" y="291"/>
                      <a:pt x="170" y="291"/>
                      <a:pt x="169" y="291"/>
                    </a:cubicBezTo>
                    <a:cubicBezTo>
                      <a:pt x="167" y="291"/>
                      <a:pt x="163" y="291"/>
                      <a:pt x="158" y="291"/>
                    </a:cubicBezTo>
                    <a:cubicBezTo>
                      <a:pt x="153" y="292"/>
                      <a:pt x="148" y="292"/>
                      <a:pt x="143" y="292"/>
                    </a:cubicBezTo>
                    <a:cubicBezTo>
                      <a:pt x="137" y="292"/>
                      <a:pt x="133" y="292"/>
                      <a:pt x="129" y="291"/>
                    </a:cubicBezTo>
                    <a:cubicBezTo>
                      <a:pt x="125" y="291"/>
                      <a:pt x="122" y="290"/>
                      <a:pt x="121" y="288"/>
                    </a:cubicBezTo>
                    <a:close/>
                    <a:moveTo>
                      <a:pt x="73" y="170"/>
                    </a:moveTo>
                    <a:cubicBezTo>
                      <a:pt x="73" y="170"/>
                      <a:pt x="73" y="170"/>
                      <a:pt x="73" y="170"/>
                    </a:cubicBezTo>
                    <a:cubicBezTo>
                      <a:pt x="73" y="171"/>
                      <a:pt x="73" y="171"/>
                      <a:pt x="73" y="171"/>
                    </a:cubicBezTo>
                    <a:cubicBezTo>
                      <a:pt x="81" y="169"/>
                      <a:pt x="88" y="167"/>
                      <a:pt x="94" y="165"/>
                    </a:cubicBezTo>
                    <a:cubicBezTo>
                      <a:pt x="101" y="162"/>
                      <a:pt x="107" y="159"/>
                      <a:pt x="113" y="155"/>
                    </a:cubicBezTo>
                    <a:cubicBezTo>
                      <a:pt x="118" y="151"/>
                      <a:pt x="122" y="147"/>
                      <a:pt x="126" y="141"/>
                    </a:cubicBezTo>
                    <a:cubicBezTo>
                      <a:pt x="129" y="135"/>
                      <a:pt x="131" y="128"/>
                      <a:pt x="132" y="120"/>
                    </a:cubicBezTo>
                    <a:cubicBezTo>
                      <a:pt x="134" y="90"/>
                      <a:pt x="134" y="90"/>
                      <a:pt x="134" y="90"/>
                    </a:cubicBezTo>
                    <a:cubicBezTo>
                      <a:pt x="134" y="84"/>
                      <a:pt x="132" y="76"/>
                      <a:pt x="131" y="68"/>
                    </a:cubicBezTo>
                    <a:cubicBezTo>
                      <a:pt x="129" y="60"/>
                      <a:pt x="127" y="53"/>
                      <a:pt x="123" y="46"/>
                    </a:cubicBezTo>
                    <a:cubicBezTo>
                      <a:pt x="119" y="39"/>
                      <a:pt x="115" y="33"/>
                      <a:pt x="109" y="29"/>
                    </a:cubicBezTo>
                    <a:cubicBezTo>
                      <a:pt x="103" y="24"/>
                      <a:pt x="96" y="22"/>
                      <a:pt x="87" y="22"/>
                    </a:cubicBezTo>
                    <a:cubicBezTo>
                      <a:pt x="85" y="22"/>
                      <a:pt x="82" y="22"/>
                      <a:pt x="78" y="22"/>
                    </a:cubicBezTo>
                    <a:cubicBezTo>
                      <a:pt x="74" y="22"/>
                      <a:pt x="71" y="23"/>
                      <a:pt x="69" y="25"/>
                    </a:cubicBezTo>
                    <a:cubicBezTo>
                      <a:pt x="69" y="31"/>
                      <a:pt x="68" y="36"/>
                      <a:pt x="68" y="42"/>
                    </a:cubicBezTo>
                    <a:cubicBezTo>
                      <a:pt x="68" y="47"/>
                      <a:pt x="68" y="52"/>
                      <a:pt x="68" y="58"/>
                    </a:cubicBezTo>
                    <a:cubicBezTo>
                      <a:pt x="68" y="71"/>
                      <a:pt x="68" y="83"/>
                      <a:pt x="69" y="96"/>
                    </a:cubicBezTo>
                    <a:cubicBezTo>
                      <a:pt x="70" y="109"/>
                      <a:pt x="71" y="121"/>
                      <a:pt x="71" y="134"/>
                    </a:cubicBezTo>
                    <a:cubicBezTo>
                      <a:pt x="71" y="137"/>
                      <a:pt x="71" y="140"/>
                      <a:pt x="71" y="143"/>
                    </a:cubicBezTo>
                    <a:cubicBezTo>
                      <a:pt x="70" y="146"/>
                      <a:pt x="70" y="149"/>
                      <a:pt x="70" y="153"/>
                    </a:cubicBezTo>
                    <a:cubicBezTo>
                      <a:pt x="70" y="156"/>
                      <a:pt x="71" y="159"/>
                      <a:pt x="71" y="162"/>
                    </a:cubicBezTo>
                    <a:cubicBezTo>
                      <a:pt x="71" y="164"/>
                      <a:pt x="72" y="167"/>
                      <a:pt x="73" y="1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8" name="Freeform 8"/>
              <p:cNvSpPr>
                <a:spLocks noEditPoints="1"/>
              </p:cNvSpPr>
              <p:nvPr/>
            </p:nvSpPr>
            <p:spPr bwMode="auto">
              <a:xfrm>
                <a:off x="4818" y="-6079"/>
                <a:ext cx="620" cy="874"/>
              </a:xfrm>
              <a:custGeom>
                <a:avLst/>
                <a:gdLst>
                  <a:gd name="T0" fmla="*/ 177 w 262"/>
                  <a:gd name="T1" fmla="*/ 364 h 369"/>
                  <a:gd name="T2" fmla="*/ 170 w 262"/>
                  <a:gd name="T3" fmla="*/ 346 h 369"/>
                  <a:gd name="T4" fmla="*/ 157 w 262"/>
                  <a:gd name="T5" fmla="*/ 319 h 369"/>
                  <a:gd name="T6" fmla="*/ 139 w 262"/>
                  <a:gd name="T7" fmla="*/ 276 h 369"/>
                  <a:gd name="T8" fmla="*/ 119 w 262"/>
                  <a:gd name="T9" fmla="*/ 237 h 369"/>
                  <a:gd name="T10" fmla="*/ 110 w 262"/>
                  <a:gd name="T11" fmla="*/ 235 h 369"/>
                  <a:gd name="T12" fmla="*/ 72 w 262"/>
                  <a:gd name="T13" fmla="*/ 238 h 369"/>
                  <a:gd name="T14" fmla="*/ 70 w 262"/>
                  <a:gd name="T15" fmla="*/ 256 h 369"/>
                  <a:gd name="T16" fmla="*/ 70 w 262"/>
                  <a:gd name="T17" fmla="*/ 298 h 369"/>
                  <a:gd name="T18" fmla="*/ 73 w 262"/>
                  <a:gd name="T19" fmla="*/ 332 h 369"/>
                  <a:gd name="T20" fmla="*/ 71 w 262"/>
                  <a:gd name="T21" fmla="*/ 359 h 369"/>
                  <a:gd name="T22" fmla="*/ 47 w 262"/>
                  <a:gd name="T23" fmla="*/ 367 h 369"/>
                  <a:gd name="T24" fmla="*/ 15 w 262"/>
                  <a:gd name="T25" fmla="*/ 366 h 369"/>
                  <a:gd name="T26" fmla="*/ 5 w 262"/>
                  <a:gd name="T27" fmla="*/ 351 h 369"/>
                  <a:gd name="T28" fmla="*/ 1 w 262"/>
                  <a:gd name="T29" fmla="*/ 248 h 369"/>
                  <a:gd name="T30" fmla="*/ 4 w 262"/>
                  <a:gd name="T31" fmla="*/ 135 h 369"/>
                  <a:gd name="T32" fmla="*/ 0 w 262"/>
                  <a:gd name="T33" fmla="*/ 20 h 369"/>
                  <a:gd name="T34" fmla="*/ 20 w 262"/>
                  <a:gd name="T35" fmla="*/ 4 h 369"/>
                  <a:gd name="T36" fmla="*/ 36 w 262"/>
                  <a:gd name="T37" fmla="*/ 2 h 369"/>
                  <a:gd name="T38" fmla="*/ 104 w 262"/>
                  <a:gd name="T39" fmla="*/ 0 h 369"/>
                  <a:gd name="T40" fmla="*/ 160 w 262"/>
                  <a:gd name="T41" fmla="*/ 2 h 369"/>
                  <a:gd name="T42" fmla="*/ 200 w 262"/>
                  <a:gd name="T43" fmla="*/ 14 h 369"/>
                  <a:gd name="T44" fmla="*/ 232 w 262"/>
                  <a:gd name="T45" fmla="*/ 38 h 369"/>
                  <a:gd name="T46" fmla="*/ 247 w 262"/>
                  <a:gd name="T47" fmla="*/ 60 h 369"/>
                  <a:gd name="T48" fmla="*/ 249 w 262"/>
                  <a:gd name="T49" fmla="*/ 98 h 369"/>
                  <a:gd name="T50" fmla="*/ 248 w 262"/>
                  <a:gd name="T51" fmla="*/ 127 h 369"/>
                  <a:gd name="T52" fmla="*/ 205 w 262"/>
                  <a:gd name="T53" fmla="*/ 209 h 369"/>
                  <a:gd name="T54" fmla="*/ 223 w 262"/>
                  <a:gd name="T55" fmla="*/ 259 h 369"/>
                  <a:gd name="T56" fmla="*/ 256 w 262"/>
                  <a:gd name="T57" fmla="*/ 338 h 369"/>
                  <a:gd name="T58" fmla="*/ 249 w 262"/>
                  <a:gd name="T59" fmla="*/ 364 h 369"/>
                  <a:gd name="T60" fmla="*/ 198 w 262"/>
                  <a:gd name="T61" fmla="*/ 368 h 369"/>
                  <a:gd name="T62" fmla="*/ 180 w 262"/>
                  <a:gd name="T63" fmla="*/ 368 h 369"/>
                  <a:gd name="T64" fmla="*/ 72 w 262"/>
                  <a:gd name="T65" fmla="*/ 171 h 369"/>
                  <a:gd name="T66" fmla="*/ 73 w 262"/>
                  <a:gd name="T67" fmla="*/ 192 h 369"/>
                  <a:gd name="T68" fmla="*/ 78 w 262"/>
                  <a:gd name="T69" fmla="*/ 199 h 369"/>
                  <a:gd name="T70" fmla="*/ 107 w 262"/>
                  <a:gd name="T71" fmla="*/ 198 h 369"/>
                  <a:gd name="T72" fmla="*/ 148 w 262"/>
                  <a:gd name="T73" fmla="*/ 180 h 369"/>
                  <a:gd name="T74" fmla="*/ 165 w 262"/>
                  <a:gd name="T75" fmla="*/ 146 h 369"/>
                  <a:gd name="T76" fmla="*/ 169 w 262"/>
                  <a:gd name="T77" fmla="*/ 115 h 369"/>
                  <a:gd name="T78" fmla="*/ 169 w 262"/>
                  <a:gd name="T79" fmla="*/ 82 h 369"/>
                  <a:gd name="T80" fmla="*/ 154 w 262"/>
                  <a:gd name="T81" fmla="*/ 51 h 369"/>
                  <a:gd name="T82" fmla="*/ 137 w 262"/>
                  <a:gd name="T83" fmla="*/ 36 h 369"/>
                  <a:gd name="T84" fmla="*/ 124 w 262"/>
                  <a:gd name="T85" fmla="*/ 31 h 369"/>
                  <a:gd name="T86" fmla="*/ 84 w 262"/>
                  <a:gd name="T87" fmla="*/ 29 h 369"/>
                  <a:gd name="T88" fmla="*/ 75 w 262"/>
                  <a:gd name="T89" fmla="*/ 32 h 369"/>
                  <a:gd name="T90" fmla="*/ 67 w 262"/>
                  <a:gd name="T91" fmla="*/ 34 h 369"/>
                  <a:gd name="T92" fmla="*/ 66 w 262"/>
                  <a:gd name="T93" fmla="*/ 40 h 369"/>
                  <a:gd name="T94" fmla="*/ 67 w 262"/>
                  <a:gd name="T95" fmla="*/ 82 h 369"/>
                  <a:gd name="T96" fmla="*/ 67 w 262"/>
                  <a:gd name="T97" fmla="*/ 124 h 369"/>
                  <a:gd name="T98" fmla="*/ 72 w 262"/>
                  <a:gd name="T99" fmla="*/ 163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2" h="369">
                    <a:moveTo>
                      <a:pt x="180" y="368"/>
                    </a:moveTo>
                    <a:cubicBezTo>
                      <a:pt x="180" y="367"/>
                      <a:pt x="179" y="366"/>
                      <a:pt x="177" y="364"/>
                    </a:cubicBezTo>
                    <a:cubicBezTo>
                      <a:pt x="175" y="363"/>
                      <a:pt x="174" y="361"/>
                      <a:pt x="174" y="360"/>
                    </a:cubicBezTo>
                    <a:cubicBezTo>
                      <a:pt x="172" y="355"/>
                      <a:pt x="171" y="350"/>
                      <a:pt x="170" y="346"/>
                    </a:cubicBezTo>
                    <a:cubicBezTo>
                      <a:pt x="168" y="343"/>
                      <a:pt x="167" y="339"/>
                      <a:pt x="165" y="335"/>
                    </a:cubicBezTo>
                    <a:cubicBezTo>
                      <a:pt x="163" y="330"/>
                      <a:pt x="160" y="325"/>
                      <a:pt x="157" y="319"/>
                    </a:cubicBezTo>
                    <a:cubicBezTo>
                      <a:pt x="154" y="312"/>
                      <a:pt x="150" y="304"/>
                      <a:pt x="146" y="293"/>
                    </a:cubicBezTo>
                    <a:cubicBezTo>
                      <a:pt x="144" y="287"/>
                      <a:pt x="141" y="282"/>
                      <a:pt x="139" y="276"/>
                    </a:cubicBezTo>
                    <a:cubicBezTo>
                      <a:pt x="137" y="270"/>
                      <a:pt x="135" y="264"/>
                      <a:pt x="132" y="259"/>
                    </a:cubicBezTo>
                    <a:cubicBezTo>
                      <a:pt x="119" y="237"/>
                      <a:pt x="119" y="237"/>
                      <a:pt x="119" y="237"/>
                    </a:cubicBezTo>
                    <a:cubicBezTo>
                      <a:pt x="118" y="235"/>
                      <a:pt x="118" y="235"/>
                      <a:pt x="118" y="235"/>
                    </a:cubicBezTo>
                    <a:cubicBezTo>
                      <a:pt x="117" y="235"/>
                      <a:pt x="114" y="235"/>
                      <a:pt x="110" y="235"/>
                    </a:cubicBezTo>
                    <a:cubicBezTo>
                      <a:pt x="105" y="235"/>
                      <a:pt x="98" y="235"/>
                      <a:pt x="90" y="236"/>
                    </a:cubicBezTo>
                    <a:cubicBezTo>
                      <a:pt x="83" y="237"/>
                      <a:pt x="76" y="237"/>
                      <a:pt x="72" y="238"/>
                    </a:cubicBezTo>
                    <a:cubicBezTo>
                      <a:pt x="70" y="248"/>
                      <a:pt x="70" y="248"/>
                      <a:pt x="70" y="248"/>
                    </a:cubicBezTo>
                    <a:cubicBezTo>
                      <a:pt x="70" y="249"/>
                      <a:pt x="70" y="251"/>
                      <a:pt x="70" y="256"/>
                    </a:cubicBezTo>
                    <a:cubicBezTo>
                      <a:pt x="70" y="261"/>
                      <a:pt x="70" y="266"/>
                      <a:pt x="70" y="273"/>
                    </a:cubicBezTo>
                    <a:cubicBezTo>
                      <a:pt x="70" y="283"/>
                      <a:pt x="70" y="291"/>
                      <a:pt x="70" y="298"/>
                    </a:cubicBezTo>
                    <a:cubicBezTo>
                      <a:pt x="70" y="305"/>
                      <a:pt x="71" y="311"/>
                      <a:pt x="71" y="317"/>
                    </a:cubicBezTo>
                    <a:cubicBezTo>
                      <a:pt x="72" y="322"/>
                      <a:pt x="72" y="327"/>
                      <a:pt x="73" y="332"/>
                    </a:cubicBezTo>
                    <a:cubicBezTo>
                      <a:pt x="73" y="337"/>
                      <a:pt x="73" y="342"/>
                      <a:pt x="73" y="348"/>
                    </a:cubicBezTo>
                    <a:cubicBezTo>
                      <a:pt x="73" y="353"/>
                      <a:pt x="72" y="356"/>
                      <a:pt x="71" y="359"/>
                    </a:cubicBezTo>
                    <a:cubicBezTo>
                      <a:pt x="69" y="363"/>
                      <a:pt x="66" y="365"/>
                      <a:pt x="60" y="367"/>
                    </a:cubicBezTo>
                    <a:cubicBezTo>
                      <a:pt x="56" y="367"/>
                      <a:pt x="52" y="367"/>
                      <a:pt x="47" y="367"/>
                    </a:cubicBezTo>
                    <a:cubicBezTo>
                      <a:pt x="43" y="367"/>
                      <a:pt x="39" y="367"/>
                      <a:pt x="34" y="367"/>
                    </a:cubicBezTo>
                    <a:cubicBezTo>
                      <a:pt x="27" y="367"/>
                      <a:pt x="21" y="367"/>
                      <a:pt x="15" y="366"/>
                    </a:cubicBezTo>
                    <a:cubicBezTo>
                      <a:pt x="10" y="365"/>
                      <a:pt x="7" y="363"/>
                      <a:pt x="5" y="360"/>
                    </a:cubicBezTo>
                    <a:cubicBezTo>
                      <a:pt x="5" y="351"/>
                      <a:pt x="5" y="351"/>
                      <a:pt x="5" y="351"/>
                    </a:cubicBezTo>
                    <a:cubicBezTo>
                      <a:pt x="5" y="334"/>
                      <a:pt x="5" y="317"/>
                      <a:pt x="3" y="300"/>
                    </a:cubicBezTo>
                    <a:cubicBezTo>
                      <a:pt x="2" y="283"/>
                      <a:pt x="1" y="265"/>
                      <a:pt x="1" y="248"/>
                    </a:cubicBezTo>
                    <a:cubicBezTo>
                      <a:pt x="1" y="229"/>
                      <a:pt x="2" y="210"/>
                      <a:pt x="3" y="191"/>
                    </a:cubicBezTo>
                    <a:cubicBezTo>
                      <a:pt x="4" y="173"/>
                      <a:pt x="4" y="154"/>
                      <a:pt x="4" y="135"/>
                    </a:cubicBezTo>
                    <a:cubicBezTo>
                      <a:pt x="4" y="100"/>
                      <a:pt x="4" y="73"/>
                      <a:pt x="2" y="55"/>
                    </a:cubicBezTo>
                    <a:cubicBezTo>
                      <a:pt x="1" y="36"/>
                      <a:pt x="0" y="24"/>
                      <a:pt x="0" y="20"/>
                    </a:cubicBezTo>
                    <a:cubicBezTo>
                      <a:pt x="0" y="15"/>
                      <a:pt x="1" y="12"/>
                      <a:pt x="4" y="9"/>
                    </a:cubicBezTo>
                    <a:cubicBezTo>
                      <a:pt x="6" y="7"/>
                      <a:pt x="11" y="5"/>
                      <a:pt x="20" y="4"/>
                    </a:cubicBezTo>
                    <a:cubicBezTo>
                      <a:pt x="21" y="4"/>
                      <a:pt x="24" y="4"/>
                      <a:pt x="27" y="3"/>
                    </a:cubicBezTo>
                    <a:cubicBezTo>
                      <a:pt x="31" y="2"/>
                      <a:pt x="34" y="2"/>
                      <a:pt x="36" y="2"/>
                    </a:cubicBezTo>
                    <a:cubicBezTo>
                      <a:pt x="48" y="1"/>
                      <a:pt x="59" y="0"/>
                      <a:pt x="70" y="0"/>
                    </a:cubicBezTo>
                    <a:cubicBezTo>
                      <a:pt x="82" y="0"/>
                      <a:pt x="93" y="0"/>
                      <a:pt x="104" y="0"/>
                    </a:cubicBezTo>
                    <a:cubicBezTo>
                      <a:pt x="114" y="0"/>
                      <a:pt x="123" y="0"/>
                      <a:pt x="132" y="0"/>
                    </a:cubicBezTo>
                    <a:cubicBezTo>
                      <a:pt x="142" y="0"/>
                      <a:pt x="151" y="1"/>
                      <a:pt x="160" y="2"/>
                    </a:cubicBezTo>
                    <a:cubicBezTo>
                      <a:pt x="168" y="4"/>
                      <a:pt x="175" y="6"/>
                      <a:pt x="182" y="8"/>
                    </a:cubicBezTo>
                    <a:cubicBezTo>
                      <a:pt x="188" y="9"/>
                      <a:pt x="194" y="11"/>
                      <a:pt x="200" y="14"/>
                    </a:cubicBezTo>
                    <a:cubicBezTo>
                      <a:pt x="205" y="16"/>
                      <a:pt x="210" y="19"/>
                      <a:pt x="216" y="23"/>
                    </a:cubicBezTo>
                    <a:cubicBezTo>
                      <a:pt x="221" y="26"/>
                      <a:pt x="227" y="31"/>
                      <a:pt x="232" y="38"/>
                    </a:cubicBezTo>
                    <a:cubicBezTo>
                      <a:pt x="236" y="42"/>
                      <a:pt x="239" y="46"/>
                      <a:pt x="241" y="49"/>
                    </a:cubicBezTo>
                    <a:cubicBezTo>
                      <a:pt x="244" y="52"/>
                      <a:pt x="245" y="56"/>
                      <a:pt x="247" y="60"/>
                    </a:cubicBezTo>
                    <a:cubicBezTo>
                      <a:pt x="248" y="64"/>
                      <a:pt x="248" y="69"/>
                      <a:pt x="249" y="75"/>
                    </a:cubicBezTo>
                    <a:cubicBezTo>
                      <a:pt x="249" y="81"/>
                      <a:pt x="249" y="88"/>
                      <a:pt x="249" y="98"/>
                    </a:cubicBezTo>
                    <a:cubicBezTo>
                      <a:pt x="249" y="104"/>
                      <a:pt x="249" y="110"/>
                      <a:pt x="249" y="115"/>
                    </a:cubicBezTo>
                    <a:cubicBezTo>
                      <a:pt x="248" y="120"/>
                      <a:pt x="248" y="124"/>
                      <a:pt x="248" y="127"/>
                    </a:cubicBezTo>
                    <a:cubicBezTo>
                      <a:pt x="248" y="141"/>
                      <a:pt x="244" y="156"/>
                      <a:pt x="236" y="171"/>
                    </a:cubicBezTo>
                    <a:cubicBezTo>
                      <a:pt x="228" y="186"/>
                      <a:pt x="218" y="198"/>
                      <a:pt x="205" y="209"/>
                    </a:cubicBezTo>
                    <a:cubicBezTo>
                      <a:pt x="205" y="212"/>
                      <a:pt x="205" y="212"/>
                      <a:pt x="205" y="212"/>
                    </a:cubicBezTo>
                    <a:cubicBezTo>
                      <a:pt x="212" y="228"/>
                      <a:pt x="219" y="243"/>
                      <a:pt x="223" y="259"/>
                    </a:cubicBezTo>
                    <a:cubicBezTo>
                      <a:pt x="228" y="274"/>
                      <a:pt x="234" y="290"/>
                      <a:pt x="241" y="305"/>
                    </a:cubicBezTo>
                    <a:cubicBezTo>
                      <a:pt x="247" y="319"/>
                      <a:pt x="253" y="330"/>
                      <a:pt x="256" y="338"/>
                    </a:cubicBezTo>
                    <a:cubicBezTo>
                      <a:pt x="260" y="346"/>
                      <a:pt x="262" y="352"/>
                      <a:pt x="262" y="355"/>
                    </a:cubicBezTo>
                    <a:cubicBezTo>
                      <a:pt x="262" y="360"/>
                      <a:pt x="258" y="363"/>
                      <a:pt x="249" y="364"/>
                    </a:cubicBezTo>
                    <a:cubicBezTo>
                      <a:pt x="241" y="365"/>
                      <a:pt x="227" y="365"/>
                      <a:pt x="207" y="365"/>
                    </a:cubicBezTo>
                    <a:cubicBezTo>
                      <a:pt x="205" y="365"/>
                      <a:pt x="202" y="366"/>
                      <a:pt x="198" y="368"/>
                    </a:cubicBezTo>
                    <a:cubicBezTo>
                      <a:pt x="194" y="369"/>
                      <a:pt x="191" y="369"/>
                      <a:pt x="187" y="369"/>
                    </a:cubicBezTo>
                    <a:cubicBezTo>
                      <a:pt x="185" y="369"/>
                      <a:pt x="182" y="369"/>
                      <a:pt x="180" y="368"/>
                    </a:cubicBezTo>
                    <a:close/>
                    <a:moveTo>
                      <a:pt x="72" y="163"/>
                    </a:moveTo>
                    <a:cubicBezTo>
                      <a:pt x="72" y="165"/>
                      <a:pt x="72" y="167"/>
                      <a:pt x="72" y="171"/>
                    </a:cubicBezTo>
                    <a:cubicBezTo>
                      <a:pt x="72" y="174"/>
                      <a:pt x="72" y="177"/>
                      <a:pt x="72" y="181"/>
                    </a:cubicBezTo>
                    <a:cubicBezTo>
                      <a:pt x="73" y="185"/>
                      <a:pt x="73" y="189"/>
                      <a:pt x="73" y="192"/>
                    </a:cubicBezTo>
                    <a:cubicBezTo>
                      <a:pt x="73" y="195"/>
                      <a:pt x="73" y="198"/>
                      <a:pt x="73" y="199"/>
                    </a:cubicBezTo>
                    <a:cubicBezTo>
                      <a:pt x="75" y="199"/>
                      <a:pt x="76" y="199"/>
                      <a:pt x="78" y="199"/>
                    </a:cubicBezTo>
                    <a:cubicBezTo>
                      <a:pt x="80" y="199"/>
                      <a:pt x="82" y="199"/>
                      <a:pt x="84" y="199"/>
                    </a:cubicBezTo>
                    <a:cubicBezTo>
                      <a:pt x="92" y="199"/>
                      <a:pt x="99" y="199"/>
                      <a:pt x="107" y="198"/>
                    </a:cubicBezTo>
                    <a:cubicBezTo>
                      <a:pt x="115" y="197"/>
                      <a:pt x="122" y="195"/>
                      <a:pt x="129" y="192"/>
                    </a:cubicBezTo>
                    <a:cubicBezTo>
                      <a:pt x="136" y="189"/>
                      <a:pt x="142" y="185"/>
                      <a:pt x="148" y="180"/>
                    </a:cubicBezTo>
                    <a:cubicBezTo>
                      <a:pt x="154" y="175"/>
                      <a:pt x="158" y="169"/>
                      <a:pt x="162" y="160"/>
                    </a:cubicBezTo>
                    <a:cubicBezTo>
                      <a:pt x="164" y="157"/>
                      <a:pt x="165" y="152"/>
                      <a:pt x="165" y="146"/>
                    </a:cubicBezTo>
                    <a:cubicBezTo>
                      <a:pt x="166" y="140"/>
                      <a:pt x="166" y="136"/>
                      <a:pt x="167" y="132"/>
                    </a:cubicBezTo>
                    <a:cubicBezTo>
                      <a:pt x="168" y="127"/>
                      <a:pt x="169" y="121"/>
                      <a:pt x="169" y="115"/>
                    </a:cubicBezTo>
                    <a:cubicBezTo>
                      <a:pt x="170" y="110"/>
                      <a:pt x="171" y="104"/>
                      <a:pt x="171" y="98"/>
                    </a:cubicBezTo>
                    <a:cubicBezTo>
                      <a:pt x="171" y="93"/>
                      <a:pt x="170" y="87"/>
                      <a:pt x="169" y="82"/>
                    </a:cubicBezTo>
                    <a:cubicBezTo>
                      <a:pt x="169" y="76"/>
                      <a:pt x="167" y="70"/>
                      <a:pt x="164" y="65"/>
                    </a:cubicBezTo>
                    <a:cubicBezTo>
                      <a:pt x="162" y="59"/>
                      <a:pt x="158" y="55"/>
                      <a:pt x="154" y="51"/>
                    </a:cubicBezTo>
                    <a:cubicBezTo>
                      <a:pt x="150" y="47"/>
                      <a:pt x="145" y="42"/>
                      <a:pt x="140" y="38"/>
                    </a:cubicBezTo>
                    <a:cubicBezTo>
                      <a:pt x="140" y="37"/>
                      <a:pt x="138" y="37"/>
                      <a:pt x="137" y="36"/>
                    </a:cubicBezTo>
                    <a:cubicBezTo>
                      <a:pt x="135" y="35"/>
                      <a:pt x="133" y="34"/>
                      <a:pt x="130" y="33"/>
                    </a:cubicBezTo>
                    <a:cubicBezTo>
                      <a:pt x="128" y="32"/>
                      <a:pt x="126" y="31"/>
                      <a:pt x="124" y="31"/>
                    </a:cubicBezTo>
                    <a:cubicBezTo>
                      <a:pt x="122" y="30"/>
                      <a:pt x="121" y="29"/>
                      <a:pt x="120" y="29"/>
                    </a:cubicBezTo>
                    <a:cubicBezTo>
                      <a:pt x="84" y="29"/>
                      <a:pt x="84" y="29"/>
                      <a:pt x="84" y="29"/>
                    </a:cubicBezTo>
                    <a:cubicBezTo>
                      <a:pt x="83" y="29"/>
                      <a:pt x="82" y="30"/>
                      <a:pt x="80" y="30"/>
                    </a:cubicBezTo>
                    <a:cubicBezTo>
                      <a:pt x="79" y="31"/>
                      <a:pt x="77" y="31"/>
                      <a:pt x="75" y="32"/>
                    </a:cubicBezTo>
                    <a:cubicBezTo>
                      <a:pt x="73" y="32"/>
                      <a:pt x="71" y="33"/>
                      <a:pt x="70" y="33"/>
                    </a:cubicBezTo>
                    <a:cubicBezTo>
                      <a:pt x="68" y="34"/>
                      <a:pt x="68" y="34"/>
                      <a:pt x="67" y="34"/>
                    </a:cubicBezTo>
                    <a:cubicBezTo>
                      <a:pt x="67" y="35"/>
                      <a:pt x="66" y="36"/>
                      <a:pt x="66" y="37"/>
                    </a:cubicBezTo>
                    <a:cubicBezTo>
                      <a:pt x="66" y="38"/>
                      <a:pt x="66" y="39"/>
                      <a:pt x="66" y="40"/>
                    </a:cubicBezTo>
                    <a:cubicBezTo>
                      <a:pt x="66" y="44"/>
                      <a:pt x="66" y="49"/>
                      <a:pt x="66" y="57"/>
                    </a:cubicBezTo>
                    <a:cubicBezTo>
                      <a:pt x="67" y="65"/>
                      <a:pt x="67" y="73"/>
                      <a:pt x="67" y="82"/>
                    </a:cubicBezTo>
                    <a:cubicBezTo>
                      <a:pt x="67" y="91"/>
                      <a:pt x="67" y="99"/>
                      <a:pt x="67" y="107"/>
                    </a:cubicBezTo>
                    <a:cubicBezTo>
                      <a:pt x="67" y="115"/>
                      <a:pt x="67" y="121"/>
                      <a:pt x="67" y="124"/>
                    </a:cubicBezTo>
                    <a:cubicBezTo>
                      <a:pt x="67" y="128"/>
                      <a:pt x="68" y="134"/>
                      <a:pt x="69" y="141"/>
                    </a:cubicBezTo>
                    <a:cubicBezTo>
                      <a:pt x="71" y="148"/>
                      <a:pt x="72" y="156"/>
                      <a:pt x="72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9" name="Freeform 9"/>
              <p:cNvSpPr>
                <a:spLocks/>
              </p:cNvSpPr>
              <p:nvPr/>
            </p:nvSpPr>
            <p:spPr bwMode="auto">
              <a:xfrm>
                <a:off x="5409" y="-6074"/>
                <a:ext cx="688" cy="781"/>
              </a:xfrm>
              <a:custGeom>
                <a:avLst/>
                <a:gdLst>
                  <a:gd name="T0" fmla="*/ 118 w 291"/>
                  <a:gd name="T1" fmla="*/ 321 h 330"/>
                  <a:gd name="T2" fmla="*/ 117 w 291"/>
                  <a:gd name="T3" fmla="*/ 293 h 330"/>
                  <a:gd name="T4" fmla="*/ 111 w 291"/>
                  <a:gd name="T5" fmla="*/ 165 h 330"/>
                  <a:gd name="T6" fmla="*/ 105 w 291"/>
                  <a:gd name="T7" fmla="*/ 157 h 330"/>
                  <a:gd name="T8" fmla="*/ 99 w 291"/>
                  <a:gd name="T9" fmla="*/ 148 h 330"/>
                  <a:gd name="T10" fmla="*/ 67 w 291"/>
                  <a:gd name="T11" fmla="*/ 106 h 330"/>
                  <a:gd name="T12" fmla="*/ 23 w 291"/>
                  <a:gd name="T13" fmla="*/ 44 h 330"/>
                  <a:gd name="T14" fmla="*/ 0 w 291"/>
                  <a:gd name="T15" fmla="*/ 4 h 330"/>
                  <a:gd name="T16" fmla="*/ 27 w 291"/>
                  <a:gd name="T17" fmla="*/ 1 h 330"/>
                  <a:gd name="T18" fmla="*/ 60 w 291"/>
                  <a:gd name="T19" fmla="*/ 0 h 330"/>
                  <a:gd name="T20" fmla="*/ 145 w 291"/>
                  <a:gd name="T21" fmla="*/ 50 h 330"/>
                  <a:gd name="T22" fmla="*/ 169 w 291"/>
                  <a:gd name="T23" fmla="*/ 83 h 330"/>
                  <a:gd name="T24" fmla="*/ 182 w 291"/>
                  <a:gd name="T25" fmla="*/ 98 h 330"/>
                  <a:gd name="T26" fmla="*/ 193 w 291"/>
                  <a:gd name="T27" fmla="*/ 81 h 330"/>
                  <a:gd name="T28" fmla="*/ 230 w 291"/>
                  <a:gd name="T29" fmla="*/ 27 h 330"/>
                  <a:gd name="T30" fmla="*/ 245 w 291"/>
                  <a:gd name="T31" fmla="*/ 5 h 330"/>
                  <a:gd name="T32" fmla="*/ 264 w 291"/>
                  <a:gd name="T33" fmla="*/ 0 h 330"/>
                  <a:gd name="T34" fmla="*/ 287 w 291"/>
                  <a:gd name="T35" fmla="*/ 2 h 330"/>
                  <a:gd name="T36" fmla="*/ 289 w 291"/>
                  <a:gd name="T37" fmla="*/ 9 h 330"/>
                  <a:gd name="T38" fmla="*/ 279 w 291"/>
                  <a:gd name="T39" fmla="*/ 21 h 330"/>
                  <a:gd name="T40" fmla="*/ 261 w 291"/>
                  <a:gd name="T41" fmla="*/ 44 h 330"/>
                  <a:gd name="T42" fmla="*/ 229 w 291"/>
                  <a:gd name="T43" fmla="*/ 89 h 330"/>
                  <a:gd name="T44" fmla="*/ 199 w 291"/>
                  <a:gd name="T45" fmla="*/ 128 h 330"/>
                  <a:gd name="T46" fmla="*/ 187 w 291"/>
                  <a:gd name="T47" fmla="*/ 158 h 330"/>
                  <a:gd name="T48" fmla="*/ 189 w 291"/>
                  <a:gd name="T49" fmla="*/ 221 h 330"/>
                  <a:gd name="T50" fmla="*/ 191 w 291"/>
                  <a:gd name="T51" fmla="*/ 276 h 330"/>
                  <a:gd name="T52" fmla="*/ 192 w 291"/>
                  <a:gd name="T53" fmla="*/ 290 h 330"/>
                  <a:gd name="T54" fmla="*/ 193 w 291"/>
                  <a:gd name="T55" fmla="*/ 305 h 330"/>
                  <a:gd name="T56" fmla="*/ 192 w 291"/>
                  <a:gd name="T57" fmla="*/ 321 h 330"/>
                  <a:gd name="T58" fmla="*/ 178 w 291"/>
                  <a:gd name="T59" fmla="*/ 327 h 330"/>
                  <a:gd name="T60" fmla="*/ 148 w 291"/>
                  <a:gd name="T61" fmla="*/ 329 h 330"/>
                  <a:gd name="T62" fmla="*/ 121 w 291"/>
                  <a:gd name="T63" fmla="*/ 32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330">
                    <a:moveTo>
                      <a:pt x="121" y="328"/>
                    </a:moveTo>
                    <a:cubicBezTo>
                      <a:pt x="119" y="328"/>
                      <a:pt x="119" y="325"/>
                      <a:pt x="118" y="321"/>
                    </a:cubicBezTo>
                    <a:cubicBezTo>
                      <a:pt x="118" y="317"/>
                      <a:pt x="117" y="313"/>
                      <a:pt x="117" y="308"/>
                    </a:cubicBezTo>
                    <a:cubicBezTo>
                      <a:pt x="117" y="293"/>
                      <a:pt x="117" y="293"/>
                      <a:pt x="117" y="293"/>
                    </a:cubicBezTo>
                    <a:cubicBezTo>
                      <a:pt x="117" y="272"/>
                      <a:pt x="117" y="251"/>
                      <a:pt x="117" y="229"/>
                    </a:cubicBezTo>
                    <a:cubicBezTo>
                      <a:pt x="117" y="208"/>
                      <a:pt x="115" y="186"/>
                      <a:pt x="111" y="165"/>
                    </a:cubicBezTo>
                    <a:cubicBezTo>
                      <a:pt x="111" y="165"/>
                      <a:pt x="110" y="164"/>
                      <a:pt x="109" y="162"/>
                    </a:cubicBezTo>
                    <a:cubicBezTo>
                      <a:pt x="108" y="160"/>
                      <a:pt x="106" y="159"/>
                      <a:pt x="105" y="157"/>
                    </a:cubicBezTo>
                    <a:cubicBezTo>
                      <a:pt x="104" y="155"/>
                      <a:pt x="102" y="153"/>
                      <a:pt x="101" y="151"/>
                    </a:cubicBezTo>
                    <a:cubicBezTo>
                      <a:pt x="100" y="150"/>
                      <a:pt x="99" y="149"/>
                      <a:pt x="99" y="148"/>
                    </a:cubicBezTo>
                    <a:cubicBezTo>
                      <a:pt x="97" y="145"/>
                      <a:pt x="93" y="140"/>
                      <a:pt x="87" y="132"/>
                    </a:cubicBezTo>
                    <a:cubicBezTo>
                      <a:pt x="81" y="124"/>
                      <a:pt x="74" y="116"/>
                      <a:pt x="67" y="106"/>
                    </a:cubicBezTo>
                    <a:cubicBezTo>
                      <a:pt x="60" y="96"/>
                      <a:pt x="52" y="85"/>
                      <a:pt x="45" y="75"/>
                    </a:cubicBezTo>
                    <a:cubicBezTo>
                      <a:pt x="37" y="64"/>
                      <a:pt x="29" y="54"/>
                      <a:pt x="23" y="44"/>
                    </a:cubicBezTo>
                    <a:cubicBezTo>
                      <a:pt x="16" y="35"/>
                      <a:pt x="11" y="26"/>
                      <a:pt x="7" y="19"/>
                    </a:cubicBezTo>
                    <a:cubicBezTo>
                      <a:pt x="3" y="12"/>
                      <a:pt x="0" y="7"/>
                      <a:pt x="0" y="4"/>
                    </a:cubicBezTo>
                    <a:cubicBezTo>
                      <a:pt x="0" y="4"/>
                      <a:pt x="3" y="3"/>
                      <a:pt x="9" y="2"/>
                    </a:cubicBezTo>
                    <a:cubicBezTo>
                      <a:pt x="14" y="2"/>
                      <a:pt x="20" y="1"/>
                      <a:pt x="27" y="1"/>
                    </a:cubicBezTo>
                    <a:cubicBezTo>
                      <a:pt x="34" y="1"/>
                      <a:pt x="41" y="0"/>
                      <a:pt x="47" y="0"/>
                    </a:cubicBezTo>
                    <a:cubicBezTo>
                      <a:pt x="54" y="0"/>
                      <a:pt x="58" y="0"/>
                      <a:pt x="60" y="0"/>
                    </a:cubicBezTo>
                    <a:cubicBezTo>
                      <a:pt x="77" y="0"/>
                      <a:pt x="95" y="1"/>
                      <a:pt x="112" y="3"/>
                    </a:cubicBezTo>
                    <a:cubicBezTo>
                      <a:pt x="124" y="20"/>
                      <a:pt x="135" y="36"/>
                      <a:pt x="145" y="50"/>
                    </a:cubicBezTo>
                    <a:cubicBezTo>
                      <a:pt x="149" y="56"/>
                      <a:pt x="154" y="62"/>
                      <a:pt x="158" y="68"/>
                    </a:cubicBezTo>
                    <a:cubicBezTo>
                      <a:pt x="162" y="73"/>
                      <a:pt x="165" y="78"/>
                      <a:pt x="169" y="83"/>
                    </a:cubicBezTo>
                    <a:cubicBezTo>
                      <a:pt x="172" y="87"/>
                      <a:pt x="175" y="91"/>
                      <a:pt x="178" y="94"/>
                    </a:cubicBezTo>
                    <a:cubicBezTo>
                      <a:pt x="180" y="96"/>
                      <a:pt x="182" y="98"/>
                      <a:pt x="182" y="98"/>
                    </a:cubicBezTo>
                    <a:cubicBezTo>
                      <a:pt x="185" y="97"/>
                      <a:pt x="187" y="94"/>
                      <a:pt x="189" y="90"/>
                    </a:cubicBezTo>
                    <a:cubicBezTo>
                      <a:pt x="191" y="86"/>
                      <a:pt x="192" y="83"/>
                      <a:pt x="193" y="81"/>
                    </a:cubicBezTo>
                    <a:cubicBezTo>
                      <a:pt x="225" y="36"/>
                      <a:pt x="225" y="36"/>
                      <a:pt x="225" y="36"/>
                    </a:cubicBezTo>
                    <a:cubicBezTo>
                      <a:pt x="226" y="34"/>
                      <a:pt x="228" y="31"/>
                      <a:pt x="230" y="27"/>
                    </a:cubicBezTo>
                    <a:cubicBezTo>
                      <a:pt x="232" y="23"/>
                      <a:pt x="234" y="19"/>
                      <a:pt x="237" y="15"/>
                    </a:cubicBezTo>
                    <a:cubicBezTo>
                      <a:pt x="240" y="11"/>
                      <a:pt x="242" y="8"/>
                      <a:pt x="245" y="5"/>
                    </a:cubicBezTo>
                    <a:cubicBezTo>
                      <a:pt x="248" y="2"/>
                      <a:pt x="251" y="0"/>
                      <a:pt x="254" y="0"/>
                    </a:cubicBezTo>
                    <a:cubicBezTo>
                      <a:pt x="256" y="0"/>
                      <a:pt x="260" y="0"/>
                      <a:pt x="264" y="0"/>
                    </a:cubicBezTo>
                    <a:cubicBezTo>
                      <a:pt x="268" y="0"/>
                      <a:pt x="273" y="1"/>
                      <a:pt x="277" y="1"/>
                    </a:cubicBezTo>
                    <a:cubicBezTo>
                      <a:pt x="280" y="1"/>
                      <a:pt x="284" y="1"/>
                      <a:pt x="287" y="2"/>
                    </a:cubicBezTo>
                    <a:cubicBezTo>
                      <a:pt x="290" y="2"/>
                      <a:pt x="291" y="3"/>
                      <a:pt x="291" y="4"/>
                    </a:cubicBezTo>
                    <a:cubicBezTo>
                      <a:pt x="291" y="5"/>
                      <a:pt x="290" y="7"/>
                      <a:pt x="289" y="9"/>
                    </a:cubicBezTo>
                    <a:cubicBezTo>
                      <a:pt x="288" y="11"/>
                      <a:pt x="286" y="13"/>
                      <a:pt x="285" y="15"/>
                    </a:cubicBezTo>
                    <a:cubicBezTo>
                      <a:pt x="283" y="17"/>
                      <a:pt x="281" y="19"/>
                      <a:pt x="279" y="21"/>
                    </a:cubicBezTo>
                    <a:cubicBezTo>
                      <a:pt x="278" y="23"/>
                      <a:pt x="276" y="24"/>
                      <a:pt x="275" y="25"/>
                    </a:cubicBezTo>
                    <a:cubicBezTo>
                      <a:pt x="271" y="31"/>
                      <a:pt x="266" y="37"/>
                      <a:pt x="261" y="44"/>
                    </a:cubicBezTo>
                    <a:cubicBezTo>
                      <a:pt x="255" y="52"/>
                      <a:pt x="250" y="59"/>
                      <a:pt x="244" y="66"/>
                    </a:cubicBezTo>
                    <a:cubicBezTo>
                      <a:pt x="239" y="74"/>
                      <a:pt x="234" y="81"/>
                      <a:pt x="229" y="89"/>
                    </a:cubicBezTo>
                    <a:cubicBezTo>
                      <a:pt x="223" y="96"/>
                      <a:pt x="219" y="103"/>
                      <a:pt x="214" y="109"/>
                    </a:cubicBezTo>
                    <a:cubicBezTo>
                      <a:pt x="210" y="115"/>
                      <a:pt x="205" y="121"/>
                      <a:pt x="199" y="128"/>
                    </a:cubicBezTo>
                    <a:cubicBezTo>
                      <a:pt x="194" y="135"/>
                      <a:pt x="190" y="142"/>
                      <a:pt x="189" y="149"/>
                    </a:cubicBezTo>
                    <a:cubicBezTo>
                      <a:pt x="188" y="151"/>
                      <a:pt x="188" y="155"/>
                      <a:pt x="187" y="158"/>
                    </a:cubicBezTo>
                    <a:cubicBezTo>
                      <a:pt x="187" y="162"/>
                      <a:pt x="187" y="165"/>
                      <a:pt x="187" y="168"/>
                    </a:cubicBezTo>
                    <a:cubicBezTo>
                      <a:pt x="187" y="186"/>
                      <a:pt x="188" y="203"/>
                      <a:pt x="189" y="221"/>
                    </a:cubicBezTo>
                    <a:cubicBezTo>
                      <a:pt x="189" y="238"/>
                      <a:pt x="190" y="255"/>
                      <a:pt x="191" y="272"/>
                    </a:cubicBezTo>
                    <a:cubicBezTo>
                      <a:pt x="191" y="272"/>
                      <a:pt x="191" y="274"/>
                      <a:pt x="191" y="276"/>
                    </a:cubicBezTo>
                    <a:cubicBezTo>
                      <a:pt x="191" y="278"/>
                      <a:pt x="191" y="280"/>
                      <a:pt x="191" y="283"/>
                    </a:cubicBezTo>
                    <a:cubicBezTo>
                      <a:pt x="192" y="285"/>
                      <a:pt x="192" y="287"/>
                      <a:pt x="192" y="290"/>
                    </a:cubicBezTo>
                    <a:cubicBezTo>
                      <a:pt x="192" y="292"/>
                      <a:pt x="192" y="293"/>
                      <a:pt x="192" y="294"/>
                    </a:cubicBezTo>
                    <a:cubicBezTo>
                      <a:pt x="192" y="298"/>
                      <a:pt x="193" y="302"/>
                      <a:pt x="193" y="305"/>
                    </a:cubicBezTo>
                    <a:cubicBezTo>
                      <a:pt x="193" y="308"/>
                      <a:pt x="193" y="311"/>
                      <a:pt x="193" y="314"/>
                    </a:cubicBezTo>
                    <a:cubicBezTo>
                      <a:pt x="193" y="317"/>
                      <a:pt x="193" y="319"/>
                      <a:pt x="192" y="321"/>
                    </a:cubicBezTo>
                    <a:cubicBezTo>
                      <a:pt x="191" y="323"/>
                      <a:pt x="190" y="324"/>
                      <a:pt x="187" y="325"/>
                    </a:cubicBezTo>
                    <a:cubicBezTo>
                      <a:pt x="185" y="326"/>
                      <a:pt x="182" y="327"/>
                      <a:pt x="178" y="327"/>
                    </a:cubicBezTo>
                    <a:cubicBezTo>
                      <a:pt x="174" y="328"/>
                      <a:pt x="168" y="328"/>
                      <a:pt x="162" y="328"/>
                    </a:cubicBezTo>
                    <a:cubicBezTo>
                      <a:pt x="157" y="329"/>
                      <a:pt x="153" y="329"/>
                      <a:pt x="148" y="329"/>
                    </a:cubicBezTo>
                    <a:cubicBezTo>
                      <a:pt x="144" y="330"/>
                      <a:pt x="139" y="330"/>
                      <a:pt x="135" y="330"/>
                    </a:cubicBezTo>
                    <a:cubicBezTo>
                      <a:pt x="129" y="330"/>
                      <a:pt x="125" y="329"/>
                      <a:pt x="121" y="3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0" name="Freeform 10"/>
              <p:cNvSpPr>
                <a:spLocks/>
              </p:cNvSpPr>
              <p:nvPr/>
            </p:nvSpPr>
            <p:spPr bwMode="auto">
              <a:xfrm>
                <a:off x="326" y="-5023"/>
                <a:ext cx="1362" cy="1827"/>
              </a:xfrm>
              <a:custGeom>
                <a:avLst/>
                <a:gdLst>
                  <a:gd name="T0" fmla="*/ 257 w 576"/>
                  <a:gd name="T1" fmla="*/ 761 h 771"/>
                  <a:gd name="T2" fmla="*/ 114 w 576"/>
                  <a:gd name="T3" fmla="*/ 688 h 771"/>
                  <a:gd name="T4" fmla="*/ 20 w 576"/>
                  <a:gd name="T5" fmla="*/ 532 h 771"/>
                  <a:gd name="T6" fmla="*/ 18 w 576"/>
                  <a:gd name="T7" fmla="*/ 274 h 771"/>
                  <a:gd name="T8" fmla="*/ 61 w 576"/>
                  <a:gd name="T9" fmla="*/ 153 h 771"/>
                  <a:gd name="T10" fmla="*/ 149 w 576"/>
                  <a:gd name="T11" fmla="*/ 61 h 771"/>
                  <a:gd name="T12" fmla="*/ 299 w 576"/>
                  <a:gd name="T13" fmla="*/ 1 h 771"/>
                  <a:gd name="T14" fmla="*/ 360 w 576"/>
                  <a:gd name="T15" fmla="*/ 6 h 771"/>
                  <a:gd name="T16" fmla="*/ 466 w 576"/>
                  <a:gd name="T17" fmla="*/ 62 h 771"/>
                  <a:gd name="T18" fmla="*/ 503 w 576"/>
                  <a:gd name="T19" fmla="*/ 189 h 771"/>
                  <a:gd name="T20" fmla="*/ 468 w 576"/>
                  <a:gd name="T21" fmla="*/ 241 h 771"/>
                  <a:gd name="T22" fmla="*/ 403 w 576"/>
                  <a:gd name="T23" fmla="*/ 243 h 771"/>
                  <a:gd name="T24" fmla="*/ 364 w 576"/>
                  <a:gd name="T25" fmla="*/ 195 h 771"/>
                  <a:gd name="T26" fmla="*/ 363 w 576"/>
                  <a:gd name="T27" fmla="*/ 146 h 771"/>
                  <a:gd name="T28" fmla="*/ 393 w 576"/>
                  <a:gd name="T29" fmla="*/ 103 h 771"/>
                  <a:gd name="T30" fmla="*/ 384 w 576"/>
                  <a:gd name="T31" fmla="*/ 79 h 771"/>
                  <a:gd name="T32" fmla="*/ 325 w 576"/>
                  <a:gd name="T33" fmla="*/ 80 h 771"/>
                  <a:gd name="T34" fmla="*/ 285 w 576"/>
                  <a:gd name="T35" fmla="*/ 85 h 771"/>
                  <a:gd name="T36" fmla="*/ 237 w 576"/>
                  <a:gd name="T37" fmla="*/ 110 h 771"/>
                  <a:gd name="T38" fmla="*/ 212 w 576"/>
                  <a:gd name="T39" fmla="*/ 197 h 771"/>
                  <a:gd name="T40" fmla="*/ 210 w 576"/>
                  <a:gd name="T41" fmla="*/ 295 h 771"/>
                  <a:gd name="T42" fmla="*/ 219 w 576"/>
                  <a:gd name="T43" fmla="*/ 435 h 771"/>
                  <a:gd name="T44" fmla="*/ 245 w 576"/>
                  <a:gd name="T45" fmla="*/ 604 h 771"/>
                  <a:gd name="T46" fmla="*/ 322 w 576"/>
                  <a:gd name="T47" fmla="*/ 708 h 771"/>
                  <a:gd name="T48" fmla="*/ 408 w 576"/>
                  <a:gd name="T49" fmla="*/ 707 h 771"/>
                  <a:gd name="T50" fmla="*/ 466 w 576"/>
                  <a:gd name="T51" fmla="*/ 651 h 771"/>
                  <a:gd name="T52" fmla="*/ 503 w 576"/>
                  <a:gd name="T53" fmla="*/ 600 h 771"/>
                  <a:gd name="T54" fmla="*/ 525 w 576"/>
                  <a:gd name="T55" fmla="*/ 577 h 771"/>
                  <a:gd name="T56" fmla="*/ 570 w 576"/>
                  <a:gd name="T57" fmla="*/ 582 h 771"/>
                  <a:gd name="T58" fmla="*/ 561 w 576"/>
                  <a:gd name="T59" fmla="*/ 651 h 771"/>
                  <a:gd name="T60" fmla="*/ 470 w 576"/>
                  <a:gd name="T61" fmla="*/ 740 h 771"/>
                  <a:gd name="T62" fmla="*/ 392 w 576"/>
                  <a:gd name="T63" fmla="*/ 768 h 771"/>
                  <a:gd name="T64" fmla="*/ 319 w 576"/>
                  <a:gd name="T65" fmla="*/ 769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6" h="771">
                    <a:moveTo>
                      <a:pt x="319" y="769"/>
                    </a:moveTo>
                    <a:cubicBezTo>
                      <a:pt x="299" y="767"/>
                      <a:pt x="279" y="764"/>
                      <a:pt x="257" y="761"/>
                    </a:cubicBezTo>
                    <a:cubicBezTo>
                      <a:pt x="235" y="757"/>
                      <a:pt x="215" y="750"/>
                      <a:pt x="196" y="742"/>
                    </a:cubicBezTo>
                    <a:cubicBezTo>
                      <a:pt x="165" y="728"/>
                      <a:pt x="137" y="710"/>
                      <a:pt x="114" y="688"/>
                    </a:cubicBezTo>
                    <a:cubicBezTo>
                      <a:pt x="91" y="667"/>
                      <a:pt x="71" y="643"/>
                      <a:pt x="56" y="617"/>
                    </a:cubicBezTo>
                    <a:cubicBezTo>
                      <a:pt x="40" y="591"/>
                      <a:pt x="28" y="562"/>
                      <a:pt x="20" y="532"/>
                    </a:cubicBezTo>
                    <a:cubicBezTo>
                      <a:pt x="11" y="502"/>
                      <a:pt x="6" y="471"/>
                      <a:pt x="4" y="438"/>
                    </a:cubicBezTo>
                    <a:cubicBezTo>
                      <a:pt x="0" y="384"/>
                      <a:pt x="5" y="330"/>
                      <a:pt x="18" y="274"/>
                    </a:cubicBezTo>
                    <a:cubicBezTo>
                      <a:pt x="23" y="250"/>
                      <a:pt x="29" y="228"/>
                      <a:pt x="36" y="208"/>
                    </a:cubicBezTo>
                    <a:cubicBezTo>
                      <a:pt x="42" y="188"/>
                      <a:pt x="51" y="170"/>
                      <a:pt x="61" y="153"/>
                    </a:cubicBezTo>
                    <a:cubicBezTo>
                      <a:pt x="71" y="136"/>
                      <a:pt x="84" y="120"/>
                      <a:pt x="98" y="105"/>
                    </a:cubicBezTo>
                    <a:cubicBezTo>
                      <a:pt x="112" y="90"/>
                      <a:pt x="129" y="75"/>
                      <a:pt x="149" y="61"/>
                    </a:cubicBezTo>
                    <a:cubicBezTo>
                      <a:pt x="173" y="44"/>
                      <a:pt x="196" y="31"/>
                      <a:pt x="218" y="20"/>
                    </a:cubicBezTo>
                    <a:cubicBezTo>
                      <a:pt x="241" y="9"/>
                      <a:pt x="267" y="3"/>
                      <a:pt x="299" y="1"/>
                    </a:cubicBezTo>
                    <a:cubicBezTo>
                      <a:pt x="314" y="0"/>
                      <a:pt x="328" y="0"/>
                      <a:pt x="342" y="1"/>
                    </a:cubicBezTo>
                    <a:cubicBezTo>
                      <a:pt x="348" y="2"/>
                      <a:pt x="354" y="3"/>
                      <a:pt x="360" y="6"/>
                    </a:cubicBezTo>
                    <a:cubicBezTo>
                      <a:pt x="366" y="8"/>
                      <a:pt x="371" y="10"/>
                      <a:pt x="376" y="11"/>
                    </a:cubicBezTo>
                    <a:cubicBezTo>
                      <a:pt x="412" y="19"/>
                      <a:pt x="442" y="36"/>
                      <a:pt x="466" y="62"/>
                    </a:cubicBezTo>
                    <a:cubicBezTo>
                      <a:pt x="491" y="87"/>
                      <a:pt x="504" y="119"/>
                      <a:pt x="506" y="158"/>
                    </a:cubicBezTo>
                    <a:cubicBezTo>
                      <a:pt x="506" y="168"/>
                      <a:pt x="506" y="178"/>
                      <a:pt x="503" y="189"/>
                    </a:cubicBezTo>
                    <a:cubicBezTo>
                      <a:pt x="501" y="200"/>
                      <a:pt x="497" y="210"/>
                      <a:pt x="491" y="219"/>
                    </a:cubicBezTo>
                    <a:cubicBezTo>
                      <a:pt x="485" y="228"/>
                      <a:pt x="477" y="235"/>
                      <a:pt x="468" y="241"/>
                    </a:cubicBezTo>
                    <a:cubicBezTo>
                      <a:pt x="458" y="247"/>
                      <a:pt x="446" y="251"/>
                      <a:pt x="432" y="252"/>
                    </a:cubicBezTo>
                    <a:cubicBezTo>
                      <a:pt x="422" y="252"/>
                      <a:pt x="412" y="250"/>
                      <a:pt x="403" y="243"/>
                    </a:cubicBezTo>
                    <a:cubicBezTo>
                      <a:pt x="394" y="237"/>
                      <a:pt x="386" y="230"/>
                      <a:pt x="379" y="221"/>
                    </a:cubicBezTo>
                    <a:cubicBezTo>
                      <a:pt x="373" y="213"/>
                      <a:pt x="367" y="204"/>
                      <a:pt x="364" y="195"/>
                    </a:cubicBezTo>
                    <a:cubicBezTo>
                      <a:pt x="360" y="186"/>
                      <a:pt x="358" y="180"/>
                      <a:pt x="358" y="175"/>
                    </a:cubicBezTo>
                    <a:cubicBezTo>
                      <a:pt x="357" y="165"/>
                      <a:pt x="359" y="155"/>
                      <a:pt x="363" y="146"/>
                    </a:cubicBezTo>
                    <a:cubicBezTo>
                      <a:pt x="367" y="137"/>
                      <a:pt x="372" y="129"/>
                      <a:pt x="378" y="121"/>
                    </a:cubicBezTo>
                    <a:cubicBezTo>
                      <a:pt x="383" y="114"/>
                      <a:pt x="388" y="108"/>
                      <a:pt x="393" y="103"/>
                    </a:cubicBezTo>
                    <a:cubicBezTo>
                      <a:pt x="397" y="98"/>
                      <a:pt x="399" y="94"/>
                      <a:pt x="399" y="90"/>
                    </a:cubicBezTo>
                    <a:cubicBezTo>
                      <a:pt x="398" y="84"/>
                      <a:pt x="393" y="80"/>
                      <a:pt x="384" y="79"/>
                    </a:cubicBezTo>
                    <a:cubicBezTo>
                      <a:pt x="374" y="78"/>
                      <a:pt x="364" y="78"/>
                      <a:pt x="354" y="78"/>
                    </a:cubicBezTo>
                    <a:cubicBezTo>
                      <a:pt x="342" y="79"/>
                      <a:pt x="332" y="80"/>
                      <a:pt x="325" y="80"/>
                    </a:cubicBezTo>
                    <a:cubicBezTo>
                      <a:pt x="317" y="81"/>
                      <a:pt x="310" y="81"/>
                      <a:pt x="303" y="82"/>
                    </a:cubicBezTo>
                    <a:cubicBezTo>
                      <a:pt x="297" y="83"/>
                      <a:pt x="291" y="84"/>
                      <a:pt x="285" y="85"/>
                    </a:cubicBezTo>
                    <a:cubicBezTo>
                      <a:pt x="280" y="86"/>
                      <a:pt x="273" y="87"/>
                      <a:pt x="265" y="89"/>
                    </a:cubicBezTo>
                    <a:cubicBezTo>
                      <a:pt x="253" y="91"/>
                      <a:pt x="244" y="98"/>
                      <a:pt x="237" y="110"/>
                    </a:cubicBezTo>
                    <a:cubicBezTo>
                      <a:pt x="230" y="121"/>
                      <a:pt x="224" y="135"/>
                      <a:pt x="220" y="151"/>
                    </a:cubicBezTo>
                    <a:cubicBezTo>
                      <a:pt x="216" y="166"/>
                      <a:pt x="213" y="182"/>
                      <a:pt x="212" y="197"/>
                    </a:cubicBezTo>
                    <a:cubicBezTo>
                      <a:pt x="211" y="213"/>
                      <a:pt x="210" y="225"/>
                      <a:pt x="210" y="235"/>
                    </a:cubicBezTo>
                    <a:cubicBezTo>
                      <a:pt x="210" y="256"/>
                      <a:pt x="210" y="275"/>
                      <a:pt x="210" y="295"/>
                    </a:cubicBezTo>
                    <a:cubicBezTo>
                      <a:pt x="210" y="315"/>
                      <a:pt x="211" y="335"/>
                      <a:pt x="212" y="355"/>
                    </a:cubicBezTo>
                    <a:cubicBezTo>
                      <a:pt x="214" y="381"/>
                      <a:pt x="216" y="408"/>
                      <a:pt x="219" y="435"/>
                    </a:cubicBezTo>
                    <a:cubicBezTo>
                      <a:pt x="222" y="461"/>
                      <a:pt x="225" y="488"/>
                      <a:pt x="229" y="514"/>
                    </a:cubicBezTo>
                    <a:cubicBezTo>
                      <a:pt x="231" y="550"/>
                      <a:pt x="237" y="580"/>
                      <a:pt x="245" y="604"/>
                    </a:cubicBezTo>
                    <a:cubicBezTo>
                      <a:pt x="254" y="628"/>
                      <a:pt x="268" y="652"/>
                      <a:pt x="287" y="676"/>
                    </a:cubicBezTo>
                    <a:cubicBezTo>
                      <a:pt x="298" y="690"/>
                      <a:pt x="310" y="701"/>
                      <a:pt x="322" y="708"/>
                    </a:cubicBezTo>
                    <a:cubicBezTo>
                      <a:pt x="335" y="716"/>
                      <a:pt x="352" y="719"/>
                      <a:pt x="372" y="718"/>
                    </a:cubicBezTo>
                    <a:cubicBezTo>
                      <a:pt x="384" y="717"/>
                      <a:pt x="396" y="714"/>
                      <a:pt x="408" y="707"/>
                    </a:cubicBezTo>
                    <a:cubicBezTo>
                      <a:pt x="419" y="700"/>
                      <a:pt x="429" y="692"/>
                      <a:pt x="439" y="683"/>
                    </a:cubicBezTo>
                    <a:cubicBezTo>
                      <a:pt x="448" y="673"/>
                      <a:pt x="457" y="662"/>
                      <a:pt x="466" y="651"/>
                    </a:cubicBezTo>
                    <a:cubicBezTo>
                      <a:pt x="474" y="640"/>
                      <a:pt x="481" y="629"/>
                      <a:pt x="489" y="620"/>
                    </a:cubicBezTo>
                    <a:cubicBezTo>
                      <a:pt x="494" y="612"/>
                      <a:pt x="499" y="606"/>
                      <a:pt x="503" y="600"/>
                    </a:cubicBezTo>
                    <a:cubicBezTo>
                      <a:pt x="506" y="594"/>
                      <a:pt x="510" y="589"/>
                      <a:pt x="513" y="586"/>
                    </a:cubicBezTo>
                    <a:cubicBezTo>
                      <a:pt x="516" y="582"/>
                      <a:pt x="520" y="579"/>
                      <a:pt x="525" y="577"/>
                    </a:cubicBezTo>
                    <a:cubicBezTo>
                      <a:pt x="529" y="575"/>
                      <a:pt x="535" y="574"/>
                      <a:pt x="543" y="573"/>
                    </a:cubicBezTo>
                    <a:cubicBezTo>
                      <a:pt x="558" y="573"/>
                      <a:pt x="567" y="576"/>
                      <a:pt x="570" y="582"/>
                    </a:cubicBezTo>
                    <a:cubicBezTo>
                      <a:pt x="573" y="589"/>
                      <a:pt x="575" y="597"/>
                      <a:pt x="575" y="608"/>
                    </a:cubicBezTo>
                    <a:cubicBezTo>
                      <a:pt x="576" y="620"/>
                      <a:pt x="571" y="634"/>
                      <a:pt x="561" y="651"/>
                    </a:cubicBezTo>
                    <a:cubicBezTo>
                      <a:pt x="551" y="667"/>
                      <a:pt x="538" y="683"/>
                      <a:pt x="522" y="699"/>
                    </a:cubicBezTo>
                    <a:cubicBezTo>
                      <a:pt x="506" y="714"/>
                      <a:pt x="489" y="728"/>
                      <a:pt x="470" y="740"/>
                    </a:cubicBezTo>
                    <a:cubicBezTo>
                      <a:pt x="451" y="752"/>
                      <a:pt x="433" y="760"/>
                      <a:pt x="416" y="763"/>
                    </a:cubicBezTo>
                    <a:cubicBezTo>
                      <a:pt x="409" y="765"/>
                      <a:pt x="401" y="767"/>
                      <a:pt x="392" y="768"/>
                    </a:cubicBezTo>
                    <a:cubicBezTo>
                      <a:pt x="383" y="769"/>
                      <a:pt x="375" y="770"/>
                      <a:pt x="366" y="770"/>
                    </a:cubicBezTo>
                    <a:cubicBezTo>
                      <a:pt x="349" y="771"/>
                      <a:pt x="333" y="771"/>
                      <a:pt x="319" y="7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1" name="Freeform 11"/>
              <p:cNvSpPr>
                <a:spLocks/>
              </p:cNvSpPr>
              <p:nvPr/>
            </p:nvSpPr>
            <p:spPr bwMode="auto">
              <a:xfrm>
                <a:off x="1735" y="-4710"/>
                <a:ext cx="847" cy="1109"/>
              </a:xfrm>
              <a:custGeom>
                <a:avLst/>
                <a:gdLst>
                  <a:gd name="T0" fmla="*/ 16 w 358"/>
                  <a:gd name="T1" fmla="*/ 460 h 468"/>
                  <a:gd name="T2" fmla="*/ 9 w 358"/>
                  <a:gd name="T3" fmla="*/ 219 h 468"/>
                  <a:gd name="T4" fmla="*/ 3 w 358"/>
                  <a:gd name="T5" fmla="*/ 163 h 468"/>
                  <a:gd name="T6" fmla="*/ 0 w 358"/>
                  <a:gd name="T7" fmla="*/ 85 h 468"/>
                  <a:gd name="T8" fmla="*/ 2 w 358"/>
                  <a:gd name="T9" fmla="*/ 19 h 468"/>
                  <a:gd name="T10" fmla="*/ 7 w 358"/>
                  <a:gd name="T11" fmla="*/ 17 h 468"/>
                  <a:gd name="T12" fmla="*/ 33 w 358"/>
                  <a:gd name="T13" fmla="*/ 14 h 468"/>
                  <a:gd name="T14" fmla="*/ 74 w 358"/>
                  <a:gd name="T15" fmla="*/ 14 h 468"/>
                  <a:gd name="T16" fmla="*/ 108 w 358"/>
                  <a:gd name="T17" fmla="*/ 19 h 468"/>
                  <a:gd name="T18" fmla="*/ 110 w 358"/>
                  <a:gd name="T19" fmla="*/ 31 h 468"/>
                  <a:gd name="T20" fmla="*/ 113 w 358"/>
                  <a:gd name="T21" fmla="*/ 55 h 468"/>
                  <a:gd name="T22" fmla="*/ 113 w 358"/>
                  <a:gd name="T23" fmla="*/ 95 h 468"/>
                  <a:gd name="T24" fmla="*/ 117 w 358"/>
                  <a:gd name="T25" fmla="*/ 135 h 468"/>
                  <a:gd name="T26" fmla="*/ 117 w 358"/>
                  <a:gd name="T27" fmla="*/ 165 h 468"/>
                  <a:gd name="T28" fmla="*/ 128 w 358"/>
                  <a:gd name="T29" fmla="*/ 199 h 468"/>
                  <a:gd name="T30" fmla="*/ 151 w 358"/>
                  <a:gd name="T31" fmla="*/ 199 h 468"/>
                  <a:gd name="T32" fmla="*/ 202 w 358"/>
                  <a:gd name="T33" fmla="*/ 193 h 468"/>
                  <a:gd name="T34" fmla="*/ 246 w 358"/>
                  <a:gd name="T35" fmla="*/ 180 h 468"/>
                  <a:gd name="T36" fmla="*/ 245 w 358"/>
                  <a:gd name="T37" fmla="*/ 132 h 468"/>
                  <a:gd name="T38" fmla="*/ 240 w 358"/>
                  <a:gd name="T39" fmla="*/ 69 h 468"/>
                  <a:gd name="T40" fmla="*/ 234 w 358"/>
                  <a:gd name="T41" fmla="*/ 21 h 468"/>
                  <a:gd name="T42" fmla="*/ 312 w 358"/>
                  <a:gd name="T43" fmla="*/ 0 h 468"/>
                  <a:gd name="T44" fmla="*/ 316 w 358"/>
                  <a:gd name="T45" fmla="*/ 10 h 468"/>
                  <a:gd name="T46" fmla="*/ 328 w 358"/>
                  <a:gd name="T47" fmla="*/ 113 h 468"/>
                  <a:gd name="T48" fmla="*/ 338 w 358"/>
                  <a:gd name="T49" fmla="*/ 218 h 468"/>
                  <a:gd name="T50" fmla="*/ 340 w 358"/>
                  <a:gd name="T51" fmla="*/ 266 h 468"/>
                  <a:gd name="T52" fmla="*/ 345 w 358"/>
                  <a:gd name="T53" fmla="*/ 329 h 468"/>
                  <a:gd name="T54" fmla="*/ 354 w 358"/>
                  <a:gd name="T55" fmla="*/ 384 h 468"/>
                  <a:gd name="T56" fmla="*/ 353 w 358"/>
                  <a:gd name="T57" fmla="*/ 439 h 468"/>
                  <a:gd name="T58" fmla="*/ 326 w 358"/>
                  <a:gd name="T59" fmla="*/ 450 h 468"/>
                  <a:gd name="T60" fmla="*/ 309 w 358"/>
                  <a:gd name="T61" fmla="*/ 453 h 468"/>
                  <a:gd name="T62" fmla="*/ 266 w 358"/>
                  <a:gd name="T63" fmla="*/ 454 h 468"/>
                  <a:gd name="T64" fmla="*/ 261 w 358"/>
                  <a:gd name="T65" fmla="*/ 441 h 468"/>
                  <a:gd name="T66" fmla="*/ 259 w 358"/>
                  <a:gd name="T67" fmla="*/ 421 h 468"/>
                  <a:gd name="T68" fmla="*/ 258 w 358"/>
                  <a:gd name="T69" fmla="*/ 403 h 468"/>
                  <a:gd name="T70" fmla="*/ 257 w 358"/>
                  <a:gd name="T71" fmla="*/ 363 h 468"/>
                  <a:gd name="T72" fmla="*/ 256 w 358"/>
                  <a:gd name="T73" fmla="*/ 342 h 468"/>
                  <a:gd name="T74" fmla="*/ 254 w 358"/>
                  <a:gd name="T75" fmla="*/ 312 h 468"/>
                  <a:gd name="T76" fmla="*/ 254 w 358"/>
                  <a:gd name="T77" fmla="*/ 283 h 468"/>
                  <a:gd name="T78" fmla="*/ 251 w 358"/>
                  <a:gd name="T79" fmla="*/ 245 h 468"/>
                  <a:gd name="T80" fmla="*/ 229 w 358"/>
                  <a:gd name="T81" fmla="*/ 233 h 468"/>
                  <a:gd name="T82" fmla="*/ 191 w 358"/>
                  <a:gd name="T83" fmla="*/ 234 h 468"/>
                  <a:gd name="T84" fmla="*/ 137 w 358"/>
                  <a:gd name="T85" fmla="*/ 240 h 468"/>
                  <a:gd name="T86" fmla="*/ 131 w 358"/>
                  <a:gd name="T87" fmla="*/ 453 h 468"/>
                  <a:gd name="T88" fmla="*/ 125 w 358"/>
                  <a:gd name="T89" fmla="*/ 456 h 468"/>
                  <a:gd name="T90" fmla="*/ 84 w 358"/>
                  <a:gd name="T91" fmla="*/ 459 h 468"/>
                  <a:gd name="T92" fmla="*/ 46 w 358"/>
                  <a:gd name="T93" fmla="*/ 465 h 468"/>
                  <a:gd name="T94" fmla="*/ 19 w 358"/>
                  <a:gd name="T95" fmla="*/ 465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58" h="468">
                    <a:moveTo>
                      <a:pt x="19" y="465"/>
                    </a:moveTo>
                    <a:cubicBezTo>
                      <a:pt x="18" y="464"/>
                      <a:pt x="17" y="462"/>
                      <a:pt x="16" y="460"/>
                    </a:cubicBezTo>
                    <a:cubicBezTo>
                      <a:pt x="15" y="458"/>
                      <a:pt x="15" y="456"/>
                      <a:pt x="15" y="455"/>
                    </a:cubicBezTo>
                    <a:cubicBezTo>
                      <a:pt x="13" y="376"/>
                      <a:pt x="11" y="297"/>
                      <a:pt x="9" y="219"/>
                    </a:cubicBezTo>
                    <a:cubicBezTo>
                      <a:pt x="7" y="210"/>
                      <a:pt x="6" y="201"/>
                      <a:pt x="5" y="191"/>
                    </a:cubicBezTo>
                    <a:cubicBezTo>
                      <a:pt x="4" y="181"/>
                      <a:pt x="4" y="172"/>
                      <a:pt x="3" y="163"/>
                    </a:cubicBezTo>
                    <a:cubicBezTo>
                      <a:pt x="3" y="147"/>
                      <a:pt x="2" y="132"/>
                      <a:pt x="1" y="120"/>
                    </a:cubicBezTo>
                    <a:cubicBezTo>
                      <a:pt x="1" y="108"/>
                      <a:pt x="0" y="96"/>
                      <a:pt x="0" y="85"/>
                    </a:cubicBezTo>
                    <a:cubicBezTo>
                      <a:pt x="0" y="75"/>
                      <a:pt x="0" y="64"/>
                      <a:pt x="0" y="53"/>
                    </a:cubicBezTo>
                    <a:cubicBezTo>
                      <a:pt x="1" y="43"/>
                      <a:pt x="1" y="31"/>
                      <a:pt x="2" y="19"/>
                    </a:cubicBezTo>
                    <a:cubicBezTo>
                      <a:pt x="3" y="18"/>
                      <a:pt x="4" y="18"/>
                      <a:pt x="4" y="17"/>
                    </a:cubicBezTo>
                    <a:cubicBezTo>
                      <a:pt x="5" y="17"/>
                      <a:pt x="6" y="17"/>
                      <a:pt x="7" y="17"/>
                    </a:cubicBezTo>
                    <a:cubicBezTo>
                      <a:pt x="12" y="17"/>
                      <a:pt x="16" y="16"/>
                      <a:pt x="20" y="16"/>
                    </a:cubicBezTo>
                    <a:cubicBezTo>
                      <a:pt x="24" y="15"/>
                      <a:pt x="29" y="15"/>
                      <a:pt x="33" y="14"/>
                    </a:cubicBezTo>
                    <a:cubicBezTo>
                      <a:pt x="35" y="14"/>
                      <a:pt x="37" y="14"/>
                      <a:pt x="38" y="14"/>
                    </a:cubicBezTo>
                    <a:cubicBezTo>
                      <a:pt x="50" y="15"/>
                      <a:pt x="62" y="15"/>
                      <a:pt x="74" y="14"/>
                    </a:cubicBezTo>
                    <a:cubicBezTo>
                      <a:pt x="86" y="13"/>
                      <a:pt x="98" y="14"/>
                      <a:pt x="109" y="17"/>
                    </a:cubicBezTo>
                    <a:cubicBezTo>
                      <a:pt x="109" y="17"/>
                      <a:pt x="109" y="18"/>
                      <a:pt x="108" y="19"/>
                    </a:cubicBezTo>
                    <a:cubicBezTo>
                      <a:pt x="108" y="19"/>
                      <a:pt x="108" y="20"/>
                      <a:pt x="108" y="21"/>
                    </a:cubicBezTo>
                    <a:cubicBezTo>
                      <a:pt x="108" y="24"/>
                      <a:pt x="109" y="28"/>
                      <a:pt x="110" y="31"/>
                    </a:cubicBezTo>
                    <a:cubicBezTo>
                      <a:pt x="111" y="35"/>
                      <a:pt x="112" y="38"/>
                      <a:pt x="113" y="41"/>
                    </a:cubicBezTo>
                    <a:cubicBezTo>
                      <a:pt x="113" y="44"/>
                      <a:pt x="112" y="49"/>
                      <a:pt x="113" y="55"/>
                    </a:cubicBezTo>
                    <a:cubicBezTo>
                      <a:pt x="113" y="61"/>
                      <a:pt x="113" y="67"/>
                      <a:pt x="113" y="74"/>
                    </a:cubicBezTo>
                    <a:cubicBezTo>
                      <a:pt x="113" y="81"/>
                      <a:pt x="113" y="88"/>
                      <a:pt x="113" y="95"/>
                    </a:cubicBezTo>
                    <a:cubicBezTo>
                      <a:pt x="114" y="102"/>
                      <a:pt x="114" y="107"/>
                      <a:pt x="114" y="111"/>
                    </a:cubicBezTo>
                    <a:cubicBezTo>
                      <a:pt x="115" y="120"/>
                      <a:pt x="116" y="128"/>
                      <a:pt x="117" y="135"/>
                    </a:cubicBezTo>
                    <a:cubicBezTo>
                      <a:pt x="117" y="138"/>
                      <a:pt x="117" y="142"/>
                      <a:pt x="117" y="148"/>
                    </a:cubicBezTo>
                    <a:cubicBezTo>
                      <a:pt x="117" y="153"/>
                      <a:pt x="117" y="159"/>
                      <a:pt x="117" y="165"/>
                    </a:cubicBezTo>
                    <a:cubicBezTo>
                      <a:pt x="118" y="172"/>
                      <a:pt x="119" y="179"/>
                      <a:pt x="120" y="185"/>
                    </a:cubicBezTo>
                    <a:cubicBezTo>
                      <a:pt x="122" y="192"/>
                      <a:pt x="125" y="196"/>
                      <a:pt x="128" y="199"/>
                    </a:cubicBezTo>
                    <a:cubicBezTo>
                      <a:pt x="130" y="199"/>
                      <a:pt x="134" y="199"/>
                      <a:pt x="140" y="199"/>
                    </a:cubicBezTo>
                    <a:cubicBezTo>
                      <a:pt x="145" y="199"/>
                      <a:pt x="149" y="199"/>
                      <a:pt x="151" y="199"/>
                    </a:cubicBezTo>
                    <a:cubicBezTo>
                      <a:pt x="154" y="198"/>
                      <a:pt x="161" y="197"/>
                      <a:pt x="171" y="196"/>
                    </a:cubicBezTo>
                    <a:cubicBezTo>
                      <a:pt x="181" y="196"/>
                      <a:pt x="191" y="194"/>
                      <a:pt x="202" y="193"/>
                    </a:cubicBezTo>
                    <a:cubicBezTo>
                      <a:pt x="212" y="191"/>
                      <a:pt x="222" y="190"/>
                      <a:pt x="231" y="187"/>
                    </a:cubicBezTo>
                    <a:cubicBezTo>
                      <a:pt x="240" y="185"/>
                      <a:pt x="245" y="183"/>
                      <a:pt x="246" y="180"/>
                    </a:cubicBezTo>
                    <a:cubicBezTo>
                      <a:pt x="246" y="171"/>
                      <a:pt x="246" y="163"/>
                      <a:pt x="246" y="155"/>
                    </a:cubicBezTo>
                    <a:cubicBezTo>
                      <a:pt x="245" y="147"/>
                      <a:pt x="245" y="139"/>
                      <a:pt x="245" y="132"/>
                    </a:cubicBezTo>
                    <a:cubicBezTo>
                      <a:pt x="245" y="122"/>
                      <a:pt x="244" y="111"/>
                      <a:pt x="243" y="101"/>
                    </a:cubicBezTo>
                    <a:cubicBezTo>
                      <a:pt x="242" y="91"/>
                      <a:pt x="241" y="81"/>
                      <a:pt x="240" y="69"/>
                    </a:cubicBezTo>
                    <a:cubicBezTo>
                      <a:pt x="239" y="61"/>
                      <a:pt x="238" y="53"/>
                      <a:pt x="237" y="45"/>
                    </a:cubicBezTo>
                    <a:cubicBezTo>
                      <a:pt x="235" y="37"/>
                      <a:pt x="234" y="29"/>
                      <a:pt x="234" y="21"/>
                    </a:cubicBezTo>
                    <a:cubicBezTo>
                      <a:pt x="233" y="8"/>
                      <a:pt x="239" y="1"/>
                      <a:pt x="250" y="1"/>
                    </a:cubicBezTo>
                    <a:cubicBezTo>
                      <a:pt x="270" y="0"/>
                      <a:pt x="291" y="0"/>
                      <a:pt x="312" y="0"/>
                    </a:cubicBezTo>
                    <a:cubicBezTo>
                      <a:pt x="313" y="0"/>
                      <a:pt x="313" y="1"/>
                      <a:pt x="314" y="1"/>
                    </a:cubicBezTo>
                    <a:cubicBezTo>
                      <a:pt x="314" y="2"/>
                      <a:pt x="315" y="4"/>
                      <a:pt x="316" y="10"/>
                    </a:cubicBezTo>
                    <a:cubicBezTo>
                      <a:pt x="317" y="15"/>
                      <a:pt x="317" y="19"/>
                      <a:pt x="318" y="22"/>
                    </a:cubicBezTo>
                    <a:cubicBezTo>
                      <a:pt x="323" y="53"/>
                      <a:pt x="326" y="84"/>
                      <a:pt x="328" y="113"/>
                    </a:cubicBezTo>
                    <a:cubicBezTo>
                      <a:pt x="331" y="143"/>
                      <a:pt x="334" y="173"/>
                      <a:pt x="337" y="205"/>
                    </a:cubicBezTo>
                    <a:cubicBezTo>
                      <a:pt x="337" y="209"/>
                      <a:pt x="337" y="214"/>
                      <a:pt x="338" y="218"/>
                    </a:cubicBezTo>
                    <a:cubicBezTo>
                      <a:pt x="338" y="227"/>
                      <a:pt x="338" y="236"/>
                      <a:pt x="339" y="245"/>
                    </a:cubicBezTo>
                    <a:cubicBezTo>
                      <a:pt x="339" y="250"/>
                      <a:pt x="339" y="257"/>
                      <a:pt x="340" y="266"/>
                    </a:cubicBezTo>
                    <a:cubicBezTo>
                      <a:pt x="340" y="275"/>
                      <a:pt x="341" y="285"/>
                      <a:pt x="342" y="296"/>
                    </a:cubicBezTo>
                    <a:cubicBezTo>
                      <a:pt x="343" y="307"/>
                      <a:pt x="344" y="318"/>
                      <a:pt x="345" y="329"/>
                    </a:cubicBezTo>
                    <a:cubicBezTo>
                      <a:pt x="346" y="341"/>
                      <a:pt x="348" y="351"/>
                      <a:pt x="349" y="360"/>
                    </a:cubicBezTo>
                    <a:cubicBezTo>
                      <a:pt x="350" y="366"/>
                      <a:pt x="352" y="374"/>
                      <a:pt x="354" y="384"/>
                    </a:cubicBezTo>
                    <a:cubicBezTo>
                      <a:pt x="356" y="394"/>
                      <a:pt x="357" y="403"/>
                      <a:pt x="358" y="413"/>
                    </a:cubicBezTo>
                    <a:cubicBezTo>
                      <a:pt x="358" y="423"/>
                      <a:pt x="357" y="432"/>
                      <a:pt x="353" y="439"/>
                    </a:cubicBezTo>
                    <a:cubicBezTo>
                      <a:pt x="350" y="446"/>
                      <a:pt x="343" y="450"/>
                      <a:pt x="332" y="450"/>
                    </a:cubicBezTo>
                    <a:cubicBezTo>
                      <a:pt x="330" y="451"/>
                      <a:pt x="328" y="451"/>
                      <a:pt x="326" y="450"/>
                    </a:cubicBezTo>
                    <a:cubicBezTo>
                      <a:pt x="324" y="450"/>
                      <a:pt x="322" y="450"/>
                      <a:pt x="320" y="450"/>
                    </a:cubicBezTo>
                    <a:cubicBezTo>
                      <a:pt x="316" y="451"/>
                      <a:pt x="312" y="452"/>
                      <a:pt x="309" y="453"/>
                    </a:cubicBezTo>
                    <a:cubicBezTo>
                      <a:pt x="295" y="454"/>
                      <a:pt x="282" y="454"/>
                      <a:pt x="269" y="455"/>
                    </a:cubicBezTo>
                    <a:cubicBezTo>
                      <a:pt x="268" y="455"/>
                      <a:pt x="267" y="454"/>
                      <a:pt x="266" y="454"/>
                    </a:cubicBezTo>
                    <a:cubicBezTo>
                      <a:pt x="264" y="453"/>
                      <a:pt x="263" y="453"/>
                      <a:pt x="262" y="451"/>
                    </a:cubicBezTo>
                    <a:cubicBezTo>
                      <a:pt x="262" y="448"/>
                      <a:pt x="262" y="445"/>
                      <a:pt x="261" y="441"/>
                    </a:cubicBezTo>
                    <a:cubicBezTo>
                      <a:pt x="261" y="437"/>
                      <a:pt x="261" y="433"/>
                      <a:pt x="260" y="430"/>
                    </a:cubicBezTo>
                    <a:cubicBezTo>
                      <a:pt x="259" y="426"/>
                      <a:pt x="259" y="424"/>
                      <a:pt x="259" y="421"/>
                    </a:cubicBezTo>
                    <a:cubicBezTo>
                      <a:pt x="258" y="419"/>
                      <a:pt x="258" y="418"/>
                      <a:pt x="258" y="417"/>
                    </a:cubicBezTo>
                    <a:cubicBezTo>
                      <a:pt x="258" y="414"/>
                      <a:pt x="258" y="410"/>
                      <a:pt x="258" y="403"/>
                    </a:cubicBezTo>
                    <a:cubicBezTo>
                      <a:pt x="258" y="397"/>
                      <a:pt x="258" y="390"/>
                      <a:pt x="257" y="383"/>
                    </a:cubicBezTo>
                    <a:cubicBezTo>
                      <a:pt x="257" y="376"/>
                      <a:pt x="257" y="369"/>
                      <a:pt x="257" y="363"/>
                    </a:cubicBezTo>
                    <a:cubicBezTo>
                      <a:pt x="257" y="356"/>
                      <a:pt x="257" y="352"/>
                      <a:pt x="257" y="349"/>
                    </a:cubicBezTo>
                    <a:cubicBezTo>
                      <a:pt x="257" y="348"/>
                      <a:pt x="256" y="346"/>
                      <a:pt x="256" y="342"/>
                    </a:cubicBezTo>
                    <a:cubicBezTo>
                      <a:pt x="256" y="338"/>
                      <a:pt x="256" y="334"/>
                      <a:pt x="255" y="328"/>
                    </a:cubicBezTo>
                    <a:cubicBezTo>
                      <a:pt x="255" y="323"/>
                      <a:pt x="255" y="318"/>
                      <a:pt x="254" y="312"/>
                    </a:cubicBezTo>
                    <a:cubicBezTo>
                      <a:pt x="254" y="307"/>
                      <a:pt x="254" y="303"/>
                      <a:pt x="254" y="299"/>
                    </a:cubicBezTo>
                    <a:cubicBezTo>
                      <a:pt x="254" y="294"/>
                      <a:pt x="254" y="289"/>
                      <a:pt x="254" y="283"/>
                    </a:cubicBezTo>
                    <a:cubicBezTo>
                      <a:pt x="254" y="277"/>
                      <a:pt x="254" y="270"/>
                      <a:pt x="254" y="262"/>
                    </a:cubicBezTo>
                    <a:cubicBezTo>
                      <a:pt x="253" y="256"/>
                      <a:pt x="252" y="250"/>
                      <a:pt x="251" y="245"/>
                    </a:cubicBezTo>
                    <a:cubicBezTo>
                      <a:pt x="250" y="239"/>
                      <a:pt x="247" y="235"/>
                      <a:pt x="244" y="232"/>
                    </a:cubicBezTo>
                    <a:cubicBezTo>
                      <a:pt x="239" y="232"/>
                      <a:pt x="234" y="232"/>
                      <a:pt x="229" y="233"/>
                    </a:cubicBezTo>
                    <a:cubicBezTo>
                      <a:pt x="225" y="233"/>
                      <a:pt x="220" y="233"/>
                      <a:pt x="215" y="233"/>
                    </a:cubicBezTo>
                    <a:cubicBezTo>
                      <a:pt x="209" y="234"/>
                      <a:pt x="201" y="234"/>
                      <a:pt x="191" y="234"/>
                    </a:cubicBezTo>
                    <a:cubicBezTo>
                      <a:pt x="181" y="235"/>
                      <a:pt x="171" y="236"/>
                      <a:pt x="162" y="237"/>
                    </a:cubicBezTo>
                    <a:cubicBezTo>
                      <a:pt x="152" y="237"/>
                      <a:pt x="144" y="239"/>
                      <a:pt x="137" y="240"/>
                    </a:cubicBezTo>
                    <a:cubicBezTo>
                      <a:pt x="129" y="241"/>
                      <a:pt x="126" y="243"/>
                      <a:pt x="126" y="245"/>
                    </a:cubicBezTo>
                    <a:cubicBezTo>
                      <a:pt x="128" y="314"/>
                      <a:pt x="130" y="383"/>
                      <a:pt x="131" y="453"/>
                    </a:cubicBezTo>
                    <a:cubicBezTo>
                      <a:pt x="131" y="453"/>
                      <a:pt x="131" y="454"/>
                      <a:pt x="129" y="455"/>
                    </a:cubicBezTo>
                    <a:cubicBezTo>
                      <a:pt x="127" y="455"/>
                      <a:pt x="126" y="456"/>
                      <a:pt x="125" y="456"/>
                    </a:cubicBezTo>
                    <a:cubicBezTo>
                      <a:pt x="123" y="456"/>
                      <a:pt x="121" y="456"/>
                      <a:pt x="119" y="456"/>
                    </a:cubicBezTo>
                    <a:cubicBezTo>
                      <a:pt x="104" y="457"/>
                      <a:pt x="92" y="458"/>
                      <a:pt x="84" y="459"/>
                    </a:cubicBezTo>
                    <a:cubicBezTo>
                      <a:pt x="76" y="460"/>
                      <a:pt x="67" y="461"/>
                      <a:pt x="59" y="461"/>
                    </a:cubicBezTo>
                    <a:cubicBezTo>
                      <a:pt x="56" y="462"/>
                      <a:pt x="51" y="463"/>
                      <a:pt x="46" y="465"/>
                    </a:cubicBezTo>
                    <a:cubicBezTo>
                      <a:pt x="40" y="467"/>
                      <a:pt x="34" y="468"/>
                      <a:pt x="29" y="468"/>
                    </a:cubicBezTo>
                    <a:cubicBezTo>
                      <a:pt x="24" y="468"/>
                      <a:pt x="20" y="467"/>
                      <a:pt x="19" y="4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2" name="Freeform 12"/>
              <p:cNvSpPr>
                <a:spLocks noEditPoints="1"/>
              </p:cNvSpPr>
              <p:nvPr/>
            </p:nvSpPr>
            <p:spPr bwMode="auto">
              <a:xfrm>
                <a:off x="2598" y="-4546"/>
                <a:ext cx="669" cy="928"/>
              </a:xfrm>
              <a:custGeom>
                <a:avLst/>
                <a:gdLst>
                  <a:gd name="T0" fmla="*/ 163 w 283"/>
                  <a:gd name="T1" fmla="*/ 366 h 392"/>
                  <a:gd name="T2" fmla="*/ 155 w 283"/>
                  <a:gd name="T3" fmla="*/ 332 h 392"/>
                  <a:gd name="T4" fmla="*/ 146 w 283"/>
                  <a:gd name="T5" fmla="*/ 305 h 392"/>
                  <a:gd name="T6" fmla="*/ 134 w 283"/>
                  <a:gd name="T7" fmla="*/ 275 h 392"/>
                  <a:gd name="T8" fmla="*/ 119 w 283"/>
                  <a:gd name="T9" fmla="*/ 263 h 392"/>
                  <a:gd name="T10" fmla="*/ 100 w 283"/>
                  <a:gd name="T11" fmla="*/ 270 h 392"/>
                  <a:gd name="T12" fmla="*/ 99 w 283"/>
                  <a:gd name="T13" fmla="*/ 315 h 392"/>
                  <a:gd name="T14" fmla="*/ 101 w 283"/>
                  <a:gd name="T15" fmla="*/ 362 h 392"/>
                  <a:gd name="T16" fmla="*/ 96 w 283"/>
                  <a:gd name="T17" fmla="*/ 387 h 392"/>
                  <a:gd name="T18" fmla="*/ 72 w 283"/>
                  <a:gd name="T19" fmla="*/ 390 h 392"/>
                  <a:gd name="T20" fmla="*/ 43 w 283"/>
                  <a:gd name="T21" fmla="*/ 390 h 392"/>
                  <a:gd name="T22" fmla="*/ 13 w 283"/>
                  <a:gd name="T23" fmla="*/ 390 h 392"/>
                  <a:gd name="T24" fmla="*/ 4 w 283"/>
                  <a:gd name="T25" fmla="*/ 377 h 392"/>
                  <a:gd name="T26" fmla="*/ 4 w 283"/>
                  <a:gd name="T27" fmla="*/ 239 h 392"/>
                  <a:gd name="T28" fmla="*/ 3 w 283"/>
                  <a:gd name="T29" fmla="*/ 101 h 392"/>
                  <a:gd name="T30" fmla="*/ 3 w 283"/>
                  <a:gd name="T31" fmla="*/ 77 h 392"/>
                  <a:gd name="T32" fmla="*/ 2 w 283"/>
                  <a:gd name="T33" fmla="*/ 54 h 392"/>
                  <a:gd name="T34" fmla="*/ 0 w 283"/>
                  <a:gd name="T35" fmla="*/ 23 h 392"/>
                  <a:gd name="T36" fmla="*/ 15 w 283"/>
                  <a:gd name="T37" fmla="*/ 9 h 392"/>
                  <a:gd name="T38" fmla="*/ 78 w 283"/>
                  <a:gd name="T39" fmla="*/ 2 h 392"/>
                  <a:gd name="T40" fmla="*/ 128 w 283"/>
                  <a:gd name="T41" fmla="*/ 0 h 392"/>
                  <a:gd name="T42" fmla="*/ 175 w 283"/>
                  <a:gd name="T43" fmla="*/ 4 h 392"/>
                  <a:gd name="T44" fmla="*/ 231 w 283"/>
                  <a:gd name="T45" fmla="*/ 25 h 392"/>
                  <a:gd name="T46" fmla="*/ 270 w 283"/>
                  <a:gd name="T47" fmla="*/ 80 h 392"/>
                  <a:gd name="T48" fmla="*/ 266 w 283"/>
                  <a:gd name="T49" fmla="*/ 163 h 392"/>
                  <a:gd name="T50" fmla="*/ 229 w 283"/>
                  <a:gd name="T51" fmla="*/ 220 h 392"/>
                  <a:gd name="T52" fmla="*/ 228 w 283"/>
                  <a:gd name="T53" fmla="*/ 246 h 392"/>
                  <a:gd name="T54" fmla="*/ 249 w 283"/>
                  <a:gd name="T55" fmla="*/ 301 h 392"/>
                  <a:gd name="T56" fmla="*/ 263 w 283"/>
                  <a:gd name="T57" fmla="*/ 335 h 392"/>
                  <a:gd name="T58" fmla="*/ 272 w 283"/>
                  <a:gd name="T59" fmla="*/ 352 h 392"/>
                  <a:gd name="T60" fmla="*/ 281 w 283"/>
                  <a:gd name="T61" fmla="*/ 368 h 392"/>
                  <a:gd name="T62" fmla="*/ 276 w 283"/>
                  <a:gd name="T63" fmla="*/ 383 h 392"/>
                  <a:gd name="T64" fmla="*/ 257 w 283"/>
                  <a:gd name="T65" fmla="*/ 383 h 392"/>
                  <a:gd name="T66" fmla="*/ 240 w 283"/>
                  <a:gd name="T67" fmla="*/ 383 h 392"/>
                  <a:gd name="T68" fmla="*/ 202 w 283"/>
                  <a:gd name="T69" fmla="*/ 385 h 392"/>
                  <a:gd name="T70" fmla="*/ 172 w 283"/>
                  <a:gd name="T71" fmla="*/ 381 h 392"/>
                  <a:gd name="T72" fmla="*/ 101 w 283"/>
                  <a:gd name="T73" fmla="*/ 227 h 392"/>
                  <a:gd name="T74" fmla="*/ 131 w 283"/>
                  <a:gd name="T75" fmla="*/ 219 h 392"/>
                  <a:gd name="T76" fmla="*/ 174 w 283"/>
                  <a:gd name="T77" fmla="*/ 185 h 392"/>
                  <a:gd name="T78" fmla="*/ 184 w 283"/>
                  <a:gd name="T79" fmla="*/ 118 h 392"/>
                  <a:gd name="T80" fmla="*/ 166 w 283"/>
                  <a:gd name="T81" fmla="*/ 59 h 392"/>
                  <a:gd name="T82" fmla="*/ 114 w 283"/>
                  <a:gd name="T83" fmla="*/ 29 h 392"/>
                  <a:gd name="T84" fmla="*/ 90 w 283"/>
                  <a:gd name="T85" fmla="*/ 34 h 392"/>
                  <a:gd name="T86" fmla="*/ 89 w 283"/>
                  <a:gd name="T87" fmla="*/ 78 h 392"/>
                  <a:gd name="T88" fmla="*/ 96 w 283"/>
                  <a:gd name="T89" fmla="*/ 179 h 392"/>
                  <a:gd name="T90" fmla="*/ 97 w 283"/>
                  <a:gd name="T91" fmla="*/ 204 h 392"/>
                  <a:gd name="T92" fmla="*/ 100 w 283"/>
                  <a:gd name="T93" fmla="*/ 226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3" h="392">
                    <a:moveTo>
                      <a:pt x="172" y="381"/>
                    </a:moveTo>
                    <a:cubicBezTo>
                      <a:pt x="168" y="376"/>
                      <a:pt x="165" y="371"/>
                      <a:pt x="163" y="366"/>
                    </a:cubicBezTo>
                    <a:cubicBezTo>
                      <a:pt x="161" y="360"/>
                      <a:pt x="159" y="355"/>
                      <a:pt x="158" y="349"/>
                    </a:cubicBezTo>
                    <a:cubicBezTo>
                      <a:pt x="157" y="344"/>
                      <a:pt x="156" y="338"/>
                      <a:pt x="155" y="332"/>
                    </a:cubicBezTo>
                    <a:cubicBezTo>
                      <a:pt x="153" y="327"/>
                      <a:pt x="152" y="321"/>
                      <a:pt x="150" y="315"/>
                    </a:cubicBezTo>
                    <a:cubicBezTo>
                      <a:pt x="149" y="313"/>
                      <a:pt x="148" y="310"/>
                      <a:pt x="146" y="305"/>
                    </a:cubicBezTo>
                    <a:cubicBezTo>
                      <a:pt x="144" y="300"/>
                      <a:pt x="142" y="296"/>
                      <a:pt x="140" y="290"/>
                    </a:cubicBezTo>
                    <a:cubicBezTo>
                      <a:pt x="138" y="285"/>
                      <a:pt x="136" y="280"/>
                      <a:pt x="134" y="275"/>
                    </a:cubicBezTo>
                    <a:cubicBezTo>
                      <a:pt x="132" y="270"/>
                      <a:pt x="131" y="266"/>
                      <a:pt x="129" y="263"/>
                    </a:cubicBezTo>
                    <a:cubicBezTo>
                      <a:pt x="126" y="263"/>
                      <a:pt x="122" y="263"/>
                      <a:pt x="119" y="263"/>
                    </a:cubicBezTo>
                    <a:cubicBezTo>
                      <a:pt x="115" y="263"/>
                      <a:pt x="112" y="264"/>
                      <a:pt x="108" y="265"/>
                    </a:cubicBezTo>
                    <a:cubicBezTo>
                      <a:pt x="104" y="266"/>
                      <a:pt x="102" y="267"/>
                      <a:pt x="100" y="270"/>
                    </a:cubicBezTo>
                    <a:cubicBezTo>
                      <a:pt x="99" y="277"/>
                      <a:pt x="99" y="285"/>
                      <a:pt x="99" y="292"/>
                    </a:cubicBezTo>
                    <a:cubicBezTo>
                      <a:pt x="99" y="300"/>
                      <a:pt x="99" y="307"/>
                      <a:pt x="99" y="315"/>
                    </a:cubicBezTo>
                    <a:cubicBezTo>
                      <a:pt x="100" y="324"/>
                      <a:pt x="100" y="332"/>
                      <a:pt x="100" y="341"/>
                    </a:cubicBezTo>
                    <a:cubicBezTo>
                      <a:pt x="101" y="347"/>
                      <a:pt x="101" y="354"/>
                      <a:pt x="101" y="362"/>
                    </a:cubicBezTo>
                    <a:cubicBezTo>
                      <a:pt x="101" y="370"/>
                      <a:pt x="101" y="376"/>
                      <a:pt x="101" y="380"/>
                    </a:cubicBezTo>
                    <a:cubicBezTo>
                      <a:pt x="101" y="383"/>
                      <a:pt x="99" y="386"/>
                      <a:pt x="96" y="387"/>
                    </a:cubicBezTo>
                    <a:cubicBezTo>
                      <a:pt x="93" y="389"/>
                      <a:pt x="89" y="390"/>
                      <a:pt x="84" y="390"/>
                    </a:cubicBezTo>
                    <a:cubicBezTo>
                      <a:pt x="79" y="390"/>
                      <a:pt x="75" y="390"/>
                      <a:pt x="72" y="390"/>
                    </a:cubicBezTo>
                    <a:cubicBezTo>
                      <a:pt x="68" y="389"/>
                      <a:pt x="65" y="389"/>
                      <a:pt x="63" y="389"/>
                    </a:cubicBezTo>
                    <a:cubicBezTo>
                      <a:pt x="58" y="389"/>
                      <a:pt x="51" y="389"/>
                      <a:pt x="43" y="390"/>
                    </a:cubicBezTo>
                    <a:cubicBezTo>
                      <a:pt x="35" y="391"/>
                      <a:pt x="29" y="391"/>
                      <a:pt x="22" y="391"/>
                    </a:cubicBezTo>
                    <a:cubicBezTo>
                      <a:pt x="19" y="392"/>
                      <a:pt x="16" y="391"/>
                      <a:pt x="13" y="390"/>
                    </a:cubicBezTo>
                    <a:cubicBezTo>
                      <a:pt x="10" y="390"/>
                      <a:pt x="7" y="388"/>
                      <a:pt x="5" y="385"/>
                    </a:cubicBezTo>
                    <a:cubicBezTo>
                      <a:pt x="5" y="384"/>
                      <a:pt x="5" y="381"/>
                      <a:pt x="4" y="377"/>
                    </a:cubicBezTo>
                    <a:cubicBezTo>
                      <a:pt x="4" y="373"/>
                      <a:pt x="4" y="370"/>
                      <a:pt x="4" y="368"/>
                    </a:cubicBezTo>
                    <a:cubicBezTo>
                      <a:pt x="4" y="327"/>
                      <a:pt x="3" y="284"/>
                      <a:pt x="4" y="239"/>
                    </a:cubicBezTo>
                    <a:cubicBezTo>
                      <a:pt x="4" y="195"/>
                      <a:pt x="3" y="152"/>
                      <a:pt x="3" y="110"/>
                    </a:cubicBezTo>
                    <a:cubicBezTo>
                      <a:pt x="3" y="108"/>
                      <a:pt x="3" y="105"/>
                      <a:pt x="3" y="101"/>
                    </a:cubicBezTo>
                    <a:cubicBezTo>
                      <a:pt x="3" y="97"/>
                      <a:pt x="3" y="93"/>
                      <a:pt x="3" y="88"/>
                    </a:cubicBezTo>
                    <a:cubicBezTo>
                      <a:pt x="3" y="84"/>
                      <a:pt x="3" y="80"/>
                      <a:pt x="3" y="77"/>
                    </a:cubicBezTo>
                    <a:cubicBezTo>
                      <a:pt x="3" y="74"/>
                      <a:pt x="3" y="72"/>
                      <a:pt x="3" y="71"/>
                    </a:cubicBezTo>
                    <a:cubicBezTo>
                      <a:pt x="3" y="67"/>
                      <a:pt x="2" y="62"/>
                      <a:pt x="2" y="54"/>
                    </a:cubicBezTo>
                    <a:cubicBezTo>
                      <a:pt x="1" y="47"/>
                      <a:pt x="1" y="40"/>
                      <a:pt x="0" y="33"/>
                    </a:cubicBezTo>
                    <a:cubicBezTo>
                      <a:pt x="0" y="30"/>
                      <a:pt x="0" y="26"/>
                      <a:pt x="0" y="23"/>
                    </a:cubicBezTo>
                    <a:cubicBezTo>
                      <a:pt x="1" y="20"/>
                      <a:pt x="1" y="17"/>
                      <a:pt x="2" y="15"/>
                    </a:cubicBezTo>
                    <a:cubicBezTo>
                      <a:pt x="2" y="13"/>
                      <a:pt x="7" y="11"/>
                      <a:pt x="15" y="9"/>
                    </a:cubicBezTo>
                    <a:cubicBezTo>
                      <a:pt x="22" y="8"/>
                      <a:pt x="32" y="6"/>
                      <a:pt x="43" y="5"/>
                    </a:cubicBezTo>
                    <a:cubicBezTo>
                      <a:pt x="54" y="4"/>
                      <a:pt x="66" y="3"/>
                      <a:pt x="78" y="2"/>
                    </a:cubicBezTo>
                    <a:cubicBezTo>
                      <a:pt x="90" y="2"/>
                      <a:pt x="102" y="1"/>
                      <a:pt x="111" y="1"/>
                    </a:cubicBezTo>
                    <a:cubicBezTo>
                      <a:pt x="118" y="0"/>
                      <a:pt x="123" y="0"/>
                      <a:pt x="128" y="0"/>
                    </a:cubicBezTo>
                    <a:cubicBezTo>
                      <a:pt x="133" y="0"/>
                      <a:pt x="137" y="0"/>
                      <a:pt x="138" y="0"/>
                    </a:cubicBezTo>
                    <a:cubicBezTo>
                      <a:pt x="152" y="1"/>
                      <a:pt x="164" y="2"/>
                      <a:pt x="175" y="4"/>
                    </a:cubicBezTo>
                    <a:cubicBezTo>
                      <a:pt x="186" y="5"/>
                      <a:pt x="196" y="8"/>
                      <a:pt x="205" y="11"/>
                    </a:cubicBezTo>
                    <a:cubicBezTo>
                      <a:pt x="214" y="14"/>
                      <a:pt x="223" y="19"/>
                      <a:pt x="231" y="25"/>
                    </a:cubicBezTo>
                    <a:cubicBezTo>
                      <a:pt x="239" y="31"/>
                      <a:pt x="247" y="40"/>
                      <a:pt x="255" y="51"/>
                    </a:cubicBezTo>
                    <a:cubicBezTo>
                      <a:pt x="262" y="60"/>
                      <a:pt x="267" y="70"/>
                      <a:pt x="270" y="80"/>
                    </a:cubicBezTo>
                    <a:cubicBezTo>
                      <a:pt x="274" y="91"/>
                      <a:pt x="276" y="101"/>
                      <a:pt x="276" y="112"/>
                    </a:cubicBezTo>
                    <a:cubicBezTo>
                      <a:pt x="276" y="129"/>
                      <a:pt x="273" y="147"/>
                      <a:pt x="266" y="163"/>
                    </a:cubicBezTo>
                    <a:cubicBezTo>
                      <a:pt x="260" y="180"/>
                      <a:pt x="250" y="195"/>
                      <a:pt x="238" y="209"/>
                    </a:cubicBezTo>
                    <a:cubicBezTo>
                      <a:pt x="236" y="212"/>
                      <a:pt x="233" y="216"/>
                      <a:pt x="229" y="220"/>
                    </a:cubicBezTo>
                    <a:cubicBezTo>
                      <a:pt x="225" y="224"/>
                      <a:pt x="223" y="227"/>
                      <a:pt x="223" y="230"/>
                    </a:cubicBezTo>
                    <a:cubicBezTo>
                      <a:pt x="223" y="232"/>
                      <a:pt x="224" y="237"/>
                      <a:pt x="228" y="246"/>
                    </a:cubicBezTo>
                    <a:cubicBezTo>
                      <a:pt x="231" y="254"/>
                      <a:pt x="234" y="263"/>
                      <a:pt x="238" y="273"/>
                    </a:cubicBezTo>
                    <a:cubicBezTo>
                      <a:pt x="242" y="283"/>
                      <a:pt x="245" y="292"/>
                      <a:pt x="249" y="301"/>
                    </a:cubicBezTo>
                    <a:cubicBezTo>
                      <a:pt x="253" y="309"/>
                      <a:pt x="255" y="315"/>
                      <a:pt x="257" y="318"/>
                    </a:cubicBezTo>
                    <a:cubicBezTo>
                      <a:pt x="260" y="325"/>
                      <a:pt x="262" y="330"/>
                      <a:pt x="263" y="335"/>
                    </a:cubicBezTo>
                    <a:cubicBezTo>
                      <a:pt x="265" y="339"/>
                      <a:pt x="267" y="343"/>
                      <a:pt x="270" y="348"/>
                    </a:cubicBezTo>
                    <a:cubicBezTo>
                      <a:pt x="270" y="349"/>
                      <a:pt x="271" y="350"/>
                      <a:pt x="272" y="352"/>
                    </a:cubicBezTo>
                    <a:cubicBezTo>
                      <a:pt x="274" y="355"/>
                      <a:pt x="275" y="357"/>
                      <a:pt x="277" y="359"/>
                    </a:cubicBezTo>
                    <a:cubicBezTo>
                      <a:pt x="279" y="362"/>
                      <a:pt x="280" y="365"/>
                      <a:pt x="281" y="368"/>
                    </a:cubicBezTo>
                    <a:cubicBezTo>
                      <a:pt x="282" y="370"/>
                      <a:pt x="283" y="373"/>
                      <a:pt x="283" y="375"/>
                    </a:cubicBezTo>
                    <a:cubicBezTo>
                      <a:pt x="283" y="380"/>
                      <a:pt x="281" y="383"/>
                      <a:pt x="276" y="383"/>
                    </a:cubicBezTo>
                    <a:cubicBezTo>
                      <a:pt x="274" y="383"/>
                      <a:pt x="272" y="383"/>
                      <a:pt x="268" y="383"/>
                    </a:cubicBezTo>
                    <a:cubicBezTo>
                      <a:pt x="265" y="383"/>
                      <a:pt x="261" y="383"/>
                      <a:pt x="257" y="383"/>
                    </a:cubicBezTo>
                    <a:cubicBezTo>
                      <a:pt x="254" y="383"/>
                      <a:pt x="250" y="383"/>
                      <a:pt x="247" y="383"/>
                    </a:cubicBezTo>
                    <a:cubicBezTo>
                      <a:pt x="243" y="383"/>
                      <a:pt x="241" y="383"/>
                      <a:pt x="240" y="383"/>
                    </a:cubicBezTo>
                    <a:cubicBezTo>
                      <a:pt x="236" y="383"/>
                      <a:pt x="230" y="384"/>
                      <a:pt x="223" y="384"/>
                    </a:cubicBezTo>
                    <a:cubicBezTo>
                      <a:pt x="216" y="385"/>
                      <a:pt x="209" y="385"/>
                      <a:pt x="202" y="385"/>
                    </a:cubicBezTo>
                    <a:cubicBezTo>
                      <a:pt x="195" y="386"/>
                      <a:pt x="189" y="386"/>
                      <a:pt x="183" y="385"/>
                    </a:cubicBezTo>
                    <a:cubicBezTo>
                      <a:pt x="178" y="385"/>
                      <a:pt x="174" y="383"/>
                      <a:pt x="172" y="381"/>
                    </a:cubicBezTo>
                    <a:close/>
                    <a:moveTo>
                      <a:pt x="100" y="226"/>
                    </a:moveTo>
                    <a:cubicBezTo>
                      <a:pt x="101" y="227"/>
                      <a:pt x="101" y="227"/>
                      <a:pt x="101" y="227"/>
                    </a:cubicBezTo>
                    <a:cubicBezTo>
                      <a:pt x="101" y="228"/>
                      <a:pt x="101" y="228"/>
                      <a:pt x="102" y="228"/>
                    </a:cubicBezTo>
                    <a:cubicBezTo>
                      <a:pt x="112" y="225"/>
                      <a:pt x="121" y="222"/>
                      <a:pt x="131" y="219"/>
                    </a:cubicBezTo>
                    <a:cubicBezTo>
                      <a:pt x="140" y="215"/>
                      <a:pt x="148" y="211"/>
                      <a:pt x="156" y="205"/>
                    </a:cubicBezTo>
                    <a:cubicBezTo>
                      <a:pt x="163" y="200"/>
                      <a:pt x="169" y="193"/>
                      <a:pt x="174" y="185"/>
                    </a:cubicBezTo>
                    <a:cubicBezTo>
                      <a:pt x="178" y="178"/>
                      <a:pt x="181" y="168"/>
                      <a:pt x="182" y="158"/>
                    </a:cubicBezTo>
                    <a:cubicBezTo>
                      <a:pt x="182" y="144"/>
                      <a:pt x="183" y="131"/>
                      <a:pt x="184" y="118"/>
                    </a:cubicBezTo>
                    <a:cubicBezTo>
                      <a:pt x="182" y="109"/>
                      <a:pt x="180" y="99"/>
                      <a:pt x="178" y="88"/>
                    </a:cubicBezTo>
                    <a:cubicBezTo>
                      <a:pt x="175" y="78"/>
                      <a:pt x="171" y="68"/>
                      <a:pt x="166" y="59"/>
                    </a:cubicBezTo>
                    <a:cubicBezTo>
                      <a:pt x="161" y="50"/>
                      <a:pt x="154" y="43"/>
                      <a:pt x="146" y="37"/>
                    </a:cubicBezTo>
                    <a:cubicBezTo>
                      <a:pt x="137" y="31"/>
                      <a:pt x="127" y="28"/>
                      <a:pt x="114" y="29"/>
                    </a:cubicBezTo>
                    <a:cubicBezTo>
                      <a:pt x="111" y="29"/>
                      <a:pt x="107" y="29"/>
                      <a:pt x="101" y="30"/>
                    </a:cubicBezTo>
                    <a:cubicBezTo>
                      <a:pt x="96" y="30"/>
                      <a:pt x="92" y="31"/>
                      <a:pt x="90" y="34"/>
                    </a:cubicBezTo>
                    <a:cubicBezTo>
                      <a:pt x="89" y="42"/>
                      <a:pt x="89" y="49"/>
                      <a:pt x="89" y="56"/>
                    </a:cubicBezTo>
                    <a:cubicBezTo>
                      <a:pt x="89" y="63"/>
                      <a:pt x="89" y="71"/>
                      <a:pt x="89" y="78"/>
                    </a:cubicBezTo>
                    <a:cubicBezTo>
                      <a:pt x="89" y="95"/>
                      <a:pt x="91" y="112"/>
                      <a:pt x="93" y="129"/>
                    </a:cubicBezTo>
                    <a:cubicBezTo>
                      <a:pt x="94" y="145"/>
                      <a:pt x="96" y="162"/>
                      <a:pt x="96" y="179"/>
                    </a:cubicBezTo>
                    <a:cubicBezTo>
                      <a:pt x="96" y="183"/>
                      <a:pt x="96" y="187"/>
                      <a:pt x="96" y="191"/>
                    </a:cubicBezTo>
                    <a:cubicBezTo>
                      <a:pt x="96" y="195"/>
                      <a:pt x="96" y="200"/>
                      <a:pt x="97" y="204"/>
                    </a:cubicBezTo>
                    <a:cubicBezTo>
                      <a:pt x="97" y="208"/>
                      <a:pt x="97" y="212"/>
                      <a:pt x="97" y="216"/>
                    </a:cubicBezTo>
                    <a:cubicBezTo>
                      <a:pt x="98" y="220"/>
                      <a:pt x="99" y="223"/>
                      <a:pt x="100" y="2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3" name="Freeform 13"/>
              <p:cNvSpPr>
                <a:spLocks/>
              </p:cNvSpPr>
              <p:nvPr/>
            </p:nvSpPr>
            <p:spPr bwMode="auto">
              <a:xfrm>
                <a:off x="3364" y="-4902"/>
                <a:ext cx="327" cy="1381"/>
              </a:xfrm>
              <a:custGeom>
                <a:avLst/>
                <a:gdLst>
                  <a:gd name="T0" fmla="*/ 34 w 138"/>
                  <a:gd name="T1" fmla="*/ 581 h 583"/>
                  <a:gd name="T2" fmla="*/ 29 w 138"/>
                  <a:gd name="T3" fmla="*/ 581 h 583"/>
                  <a:gd name="T4" fmla="*/ 23 w 138"/>
                  <a:gd name="T5" fmla="*/ 580 h 583"/>
                  <a:gd name="T6" fmla="*/ 16 w 138"/>
                  <a:gd name="T7" fmla="*/ 579 h 583"/>
                  <a:gd name="T8" fmla="*/ 12 w 138"/>
                  <a:gd name="T9" fmla="*/ 575 h 583"/>
                  <a:gd name="T10" fmla="*/ 9 w 138"/>
                  <a:gd name="T11" fmla="*/ 361 h 583"/>
                  <a:gd name="T12" fmla="*/ 4 w 138"/>
                  <a:gd name="T13" fmla="*/ 147 h 583"/>
                  <a:gd name="T14" fmla="*/ 2 w 138"/>
                  <a:gd name="T15" fmla="*/ 84 h 583"/>
                  <a:gd name="T16" fmla="*/ 0 w 138"/>
                  <a:gd name="T17" fmla="*/ 20 h 583"/>
                  <a:gd name="T18" fmla="*/ 7 w 138"/>
                  <a:gd name="T19" fmla="*/ 9 h 583"/>
                  <a:gd name="T20" fmla="*/ 21 w 138"/>
                  <a:gd name="T21" fmla="*/ 3 h 583"/>
                  <a:gd name="T22" fmla="*/ 37 w 138"/>
                  <a:gd name="T23" fmla="*/ 1 h 583"/>
                  <a:gd name="T24" fmla="*/ 51 w 138"/>
                  <a:gd name="T25" fmla="*/ 0 h 583"/>
                  <a:gd name="T26" fmla="*/ 64 w 138"/>
                  <a:gd name="T27" fmla="*/ 1 h 583"/>
                  <a:gd name="T28" fmla="*/ 74 w 138"/>
                  <a:gd name="T29" fmla="*/ 2 h 583"/>
                  <a:gd name="T30" fmla="*/ 83 w 138"/>
                  <a:gd name="T31" fmla="*/ 4 h 583"/>
                  <a:gd name="T32" fmla="*/ 96 w 138"/>
                  <a:gd name="T33" fmla="*/ 5 h 583"/>
                  <a:gd name="T34" fmla="*/ 114 w 138"/>
                  <a:gd name="T35" fmla="*/ 7 h 583"/>
                  <a:gd name="T36" fmla="*/ 124 w 138"/>
                  <a:gd name="T37" fmla="*/ 21 h 583"/>
                  <a:gd name="T38" fmla="*/ 127 w 138"/>
                  <a:gd name="T39" fmla="*/ 48 h 583"/>
                  <a:gd name="T40" fmla="*/ 128 w 138"/>
                  <a:gd name="T41" fmla="*/ 74 h 583"/>
                  <a:gd name="T42" fmla="*/ 128 w 138"/>
                  <a:gd name="T43" fmla="*/ 120 h 583"/>
                  <a:gd name="T44" fmla="*/ 128 w 138"/>
                  <a:gd name="T45" fmla="*/ 166 h 583"/>
                  <a:gd name="T46" fmla="*/ 132 w 138"/>
                  <a:gd name="T47" fmla="*/ 298 h 583"/>
                  <a:gd name="T48" fmla="*/ 137 w 138"/>
                  <a:gd name="T49" fmla="*/ 430 h 583"/>
                  <a:gd name="T50" fmla="*/ 138 w 138"/>
                  <a:gd name="T51" fmla="*/ 460 h 583"/>
                  <a:gd name="T52" fmla="*/ 138 w 138"/>
                  <a:gd name="T53" fmla="*/ 490 h 583"/>
                  <a:gd name="T54" fmla="*/ 137 w 138"/>
                  <a:gd name="T55" fmla="*/ 527 h 583"/>
                  <a:gd name="T56" fmla="*/ 136 w 138"/>
                  <a:gd name="T57" fmla="*/ 563 h 583"/>
                  <a:gd name="T58" fmla="*/ 136 w 138"/>
                  <a:gd name="T59" fmla="*/ 572 h 583"/>
                  <a:gd name="T60" fmla="*/ 76 w 138"/>
                  <a:gd name="T61" fmla="*/ 583 h 583"/>
                  <a:gd name="T62" fmla="*/ 56 w 138"/>
                  <a:gd name="T63" fmla="*/ 583 h 583"/>
                  <a:gd name="T64" fmla="*/ 34 w 138"/>
                  <a:gd name="T65" fmla="*/ 581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" h="583">
                    <a:moveTo>
                      <a:pt x="34" y="581"/>
                    </a:moveTo>
                    <a:cubicBezTo>
                      <a:pt x="33" y="581"/>
                      <a:pt x="31" y="581"/>
                      <a:pt x="29" y="581"/>
                    </a:cubicBezTo>
                    <a:cubicBezTo>
                      <a:pt x="27" y="581"/>
                      <a:pt x="25" y="581"/>
                      <a:pt x="23" y="580"/>
                    </a:cubicBezTo>
                    <a:cubicBezTo>
                      <a:pt x="20" y="580"/>
                      <a:pt x="18" y="580"/>
                      <a:pt x="16" y="579"/>
                    </a:cubicBezTo>
                    <a:cubicBezTo>
                      <a:pt x="14" y="578"/>
                      <a:pt x="13" y="576"/>
                      <a:pt x="12" y="575"/>
                    </a:cubicBezTo>
                    <a:cubicBezTo>
                      <a:pt x="11" y="502"/>
                      <a:pt x="10" y="431"/>
                      <a:pt x="9" y="361"/>
                    </a:cubicBezTo>
                    <a:cubicBezTo>
                      <a:pt x="8" y="290"/>
                      <a:pt x="6" y="219"/>
                      <a:pt x="4" y="147"/>
                    </a:cubicBezTo>
                    <a:cubicBezTo>
                      <a:pt x="4" y="126"/>
                      <a:pt x="3" y="105"/>
                      <a:pt x="2" y="84"/>
                    </a:cubicBezTo>
                    <a:cubicBezTo>
                      <a:pt x="1" y="63"/>
                      <a:pt x="1" y="41"/>
                      <a:pt x="0" y="20"/>
                    </a:cubicBezTo>
                    <a:cubicBezTo>
                      <a:pt x="1" y="16"/>
                      <a:pt x="3" y="12"/>
                      <a:pt x="7" y="9"/>
                    </a:cubicBezTo>
                    <a:cubicBezTo>
                      <a:pt x="11" y="7"/>
                      <a:pt x="16" y="5"/>
                      <a:pt x="21" y="3"/>
                    </a:cubicBezTo>
                    <a:cubicBezTo>
                      <a:pt x="26" y="2"/>
                      <a:pt x="32" y="1"/>
                      <a:pt x="37" y="1"/>
                    </a:cubicBezTo>
                    <a:cubicBezTo>
                      <a:pt x="43" y="0"/>
                      <a:pt x="47" y="0"/>
                      <a:pt x="51" y="0"/>
                    </a:cubicBezTo>
                    <a:cubicBezTo>
                      <a:pt x="56" y="0"/>
                      <a:pt x="61" y="0"/>
                      <a:pt x="64" y="1"/>
                    </a:cubicBezTo>
                    <a:cubicBezTo>
                      <a:pt x="68" y="1"/>
                      <a:pt x="71" y="2"/>
                      <a:pt x="74" y="2"/>
                    </a:cubicBezTo>
                    <a:cubicBezTo>
                      <a:pt x="77" y="3"/>
                      <a:pt x="80" y="4"/>
                      <a:pt x="83" y="4"/>
                    </a:cubicBezTo>
                    <a:cubicBezTo>
                      <a:pt x="87" y="5"/>
                      <a:pt x="91" y="5"/>
                      <a:pt x="96" y="5"/>
                    </a:cubicBezTo>
                    <a:cubicBezTo>
                      <a:pt x="102" y="4"/>
                      <a:pt x="107" y="5"/>
                      <a:pt x="114" y="7"/>
                    </a:cubicBezTo>
                    <a:cubicBezTo>
                      <a:pt x="120" y="9"/>
                      <a:pt x="123" y="14"/>
                      <a:pt x="124" y="21"/>
                    </a:cubicBezTo>
                    <a:cubicBezTo>
                      <a:pt x="125" y="30"/>
                      <a:pt x="126" y="39"/>
                      <a:pt x="127" y="48"/>
                    </a:cubicBezTo>
                    <a:cubicBezTo>
                      <a:pt x="127" y="57"/>
                      <a:pt x="128" y="65"/>
                      <a:pt x="128" y="74"/>
                    </a:cubicBezTo>
                    <a:cubicBezTo>
                      <a:pt x="128" y="89"/>
                      <a:pt x="128" y="104"/>
                      <a:pt x="128" y="120"/>
                    </a:cubicBezTo>
                    <a:cubicBezTo>
                      <a:pt x="127" y="135"/>
                      <a:pt x="127" y="150"/>
                      <a:pt x="128" y="166"/>
                    </a:cubicBezTo>
                    <a:cubicBezTo>
                      <a:pt x="129" y="210"/>
                      <a:pt x="130" y="254"/>
                      <a:pt x="132" y="298"/>
                    </a:cubicBezTo>
                    <a:cubicBezTo>
                      <a:pt x="135" y="342"/>
                      <a:pt x="136" y="386"/>
                      <a:pt x="137" y="430"/>
                    </a:cubicBezTo>
                    <a:cubicBezTo>
                      <a:pt x="137" y="440"/>
                      <a:pt x="138" y="450"/>
                      <a:pt x="138" y="460"/>
                    </a:cubicBezTo>
                    <a:cubicBezTo>
                      <a:pt x="138" y="470"/>
                      <a:pt x="138" y="480"/>
                      <a:pt x="138" y="490"/>
                    </a:cubicBezTo>
                    <a:cubicBezTo>
                      <a:pt x="138" y="502"/>
                      <a:pt x="138" y="515"/>
                      <a:pt x="137" y="527"/>
                    </a:cubicBezTo>
                    <a:cubicBezTo>
                      <a:pt x="136" y="539"/>
                      <a:pt x="136" y="551"/>
                      <a:pt x="136" y="563"/>
                    </a:cubicBezTo>
                    <a:cubicBezTo>
                      <a:pt x="136" y="566"/>
                      <a:pt x="136" y="569"/>
                      <a:pt x="136" y="572"/>
                    </a:cubicBezTo>
                    <a:cubicBezTo>
                      <a:pt x="116" y="579"/>
                      <a:pt x="96" y="583"/>
                      <a:pt x="76" y="583"/>
                    </a:cubicBezTo>
                    <a:cubicBezTo>
                      <a:pt x="69" y="583"/>
                      <a:pt x="62" y="583"/>
                      <a:pt x="56" y="583"/>
                    </a:cubicBezTo>
                    <a:cubicBezTo>
                      <a:pt x="49" y="583"/>
                      <a:pt x="42" y="582"/>
                      <a:pt x="34" y="5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4" name="Freeform 14"/>
              <p:cNvSpPr>
                <a:spLocks/>
              </p:cNvSpPr>
              <p:nvPr/>
            </p:nvSpPr>
            <p:spPr bwMode="auto">
              <a:xfrm>
                <a:off x="3740" y="-4648"/>
                <a:ext cx="624" cy="985"/>
              </a:xfrm>
              <a:custGeom>
                <a:avLst/>
                <a:gdLst>
                  <a:gd name="T0" fmla="*/ 74 w 264"/>
                  <a:gd name="T1" fmla="*/ 405 h 416"/>
                  <a:gd name="T2" fmla="*/ 24 w 264"/>
                  <a:gd name="T3" fmla="*/ 368 h 416"/>
                  <a:gd name="T4" fmla="*/ 20 w 264"/>
                  <a:gd name="T5" fmla="*/ 354 h 416"/>
                  <a:gd name="T6" fmla="*/ 37 w 264"/>
                  <a:gd name="T7" fmla="*/ 342 h 416"/>
                  <a:gd name="T8" fmla="*/ 61 w 264"/>
                  <a:gd name="T9" fmla="*/ 342 h 416"/>
                  <a:gd name="T10" fmla="*/ 79 w 264"/>
                  <a:gd name="T11" fmla="*/ 359 h 416"/>
                  <a:gd name="T12" fmla="*/ 109 w 264"/>
                  <a:gd name="T13" fmla="*/ 378 h 416"/>
                  <a:gd name="T14" fmla="*/ 151 w 264"/>
                  <a:gd name="T15" fmla="*/ 380 h 416"/>
                  <a:gd name="T16" fmla="*/ 179 w 264"/>
                  <a:gd name="T17" fmla="*/ 360 h 416"/>
                  <a:gd name="T18" fmla="*/ 183 w 264"/>
                  <a:gd name="T19" fmla="*/ 316 h 416"/>
                  <a:gd name="T20" fmla="*/ 164 w 264"/>
                  <a:gd name="T21" fmla="*/ 281 h 416"/>
                  <a:gd name="T22" fmla="*/ 138 w 264"/>
                  <a:gd name="T23" fmla="*/ 254 h 416"/>
                  <a:gd name="T24" fmla="*/ 68 w 264"/>
                  <a:gd name="T25" fmla="*/ 214 h 416"/>
                  <a:gd name="T26" fmla="*/ 16 w 264"/>
                  <a:gd name="T27" fmla="*/ 163 h 416"/>
                  <a:gd name="T28" fmla="*/ 4 w 264"/>
                  <a:gd name="T29" fmla="*/ 128 h 416"/>
                  <a:gd name="T30" fmla="*/ 2 w 264"/>
                  <a:gd name="T31" fmla="*/ 85 h 416"/>
                  <a:gd name="T32" fmla="*/ 19 w 264"/>
                  <a:gd name="T33" fmla="*/ 50 h 416"/>
                  <a:gd name="T34" fmla="*/ 49 w 264"/>
                  <a:gd name="T35" fmla="*/ 23 h 416"/>
                  <a:gd name="T36" fmla="*/ 124 w 264"/>
                  <a:gd name="T37" fmla="*/ 0 h 416"/>
                  <a:gd name="T38" fmla="*/ 151 w 264"/>
                  <a:gd name="T39" fmla="*/ 2 h 416"/>
                  <a:gd name="T40" fmla="*/ 191 w 264"/>
                  <a:gd name="T41" fmla="*/ 20 h 416"/>
                  <a:gd name="T42" fmla="*/ 221 w 264"/>
                  <a:gd name="T43" fmla="*/ 50 h 416"/>
                  <a:gd name="T44" fmla="*/ 229 w 264"/>
                  <a:gd name="T45" fmla="*/ 71 h 416"/>
                  <a:gd name="T46" fmla="*/ 234 w 264"/>
                  <a:gd name="T47" fmla="*/ 84 h 416"/>
                  <a:gd name="T48" fmla="*/ 216 w 264"/>
                  <a:gd name="T49" fmla="*/ 93 h 416"/>
                  <a:gd name="T50" fmla="*/ 187 w 264"/>
                  <a:gd name="T51" fmla="*/ 90 h 416"/>
                  <a:gd name="T52" fmla="*/ 170 w 264"/>
                  <a:gd name="T53" fmla="*/ 62 h 416"/>
                  <a:gd name="T54" fmla="*/ 139 w 264"/>
                  <a:gd name="T55" fmla="*/ 51 h 416"/>
                  <a:gd name="T56" fmla="*/ 99 w 264"/>
                  <a:gd name="T57" fmla="*/ 63 h 416"/>
                  <a:gd name="T58" fmla="*/ 80 w 264"/>
                  <a:gd name="T59" fmla="*/ 95 h 416"/>
                  <a:gd name="T60" fmla="*/ 105 w 264"/>
                  <a:gd name="T61" fmla="*/ 149 h 416"/>
                  <a:gd name="T62" fmla="*/ 158 w 264"/>
                  <a:gd name="T63" fmla="*/ 184 h 416"/>
                  <a:gd name="T64" fmla="*/ 210 w 264"/>
                  <a:gd name="T65" fmla="*/ 208 h 416"/>
                  <a:gd name="T66" fmla="*/ 264 w 264"/>
                  <a:gd name="T67" fmla="*/ 308 h 416"/>
                  <a:gd name="T68" fmla="*/ 256 w 264"/>
                  <a:gd name="T69" fmla="*/ 353 h 416"/>
                  <a:gd name="T70" fmla="*/ 228 w 264"/>
                  <a:gd name="T71" fmla="*/ 379 h 416"/>
                  <a:gd name="T72" fmla="*/ 220 w 264"/>
                  <a:gd name="T73" fmla="*/ 386 h 416"/>
                  <a:gd name="T74" fmla="*/ 132 w 264"/>
                  <a:gd name="T75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4" h="416">
                    <a:moveTo>
                      <a:pt x="111" y="415"/>
                    </a:moveTo>
                    <a:cubicBezTo>
                      <a:pt x="97" y="413"/>
                      <a:pt x="84" y="410"/>
                      <a:pt x="74" y="405"/>
                    </a:cubicBezTo>
                    <a:cubicBezTo>
                      <a:pt x="64" y="400"/>
                      <a:pt x="52" y="391"/>
                      <a:pt x="40" y="380"/>
                    </a:cubicBezTo>
                    <a:cubicBezTo>
                      <a:pt x="34" y="375"/>
                      <a:pt x="29" y="371"/>
                      <a:pt x="24" y="368"/>
                    </a:cubicBezTo>
                    <a:cubicBezTo>
                      <a:pt x="20" y="364"/>
                      <a:pt x="18" y="361"/>
                      <a:pt x="18" y="357"/>
                    </a:cubicBezTo>
                    <a:cubicBezTo>
                      <a:pt x="18" y="357"/>
                      <a:pt x="18" y="356"/>
                      <a:pt x="20" y="354"/>
                    </a:cubicBezTo>
                    <a:cubicBezTo>
                      <a:pt x="21" y="352"/>
                      <a:pt x="23" y="350"/>
                      <a:pt x="26" y="347"/>
                    </a:cubicBezTo>
                    <a:cubicBezTo>
                      <a:pt x="29" y="345"/>
                      <a:pt x="33" y="343"/>
                      <a:pt x="37" y="342"/>
                    </a:cubicBezTo>
                    <a:cubicBezTo>
                      <a:pt x="41" y="340"/>
                      <a:pt x="45" y="339"/>
                      <a:pt x="50" y="339"/>
                    </a:cubicBezTo>
                    <a:cubicBezTo>
                      <a:pt x="54" y="339"/>
                      <a:pt x="58" y="340"/>
                      <a:pt x="61" y="342"/>
                    </a:cubicBezTo>
                    <a:cubicBezTo>
                      <a:pt x="65" y="344"/>
                      <a:pt x="68" y="347"/>
                      <a:pt x="71" y="350"/>
                    </a:cubicBezTo>
                    <a:cubicBezTo>
                      <a:pt x="74" y="353"/>
                      <a:pt x="77" y="356"/>
                      <a:pt x="79" y="359"/>
                    </a:cubicBezTo>
                    <a:cubicBezTo>
                      <a:pt x="82" y="362"/>
                      <a:pt x="84" y="364"/>
                      <a:pt x="87" y="366"/>
                    </a:cubicBezTo>
                    <a:cubicBezTo>
                      <a:pt x="93" y="371"/>
                      <a:pt x="100" y="375"/>
                      <a:pt x="109" y="378"/>
                    </a:cubicBezTo>
                    <a:cubicBezTo>
                      <a:pt x="117" y="382"/>
                      <a:pt x="125" y="383"/>
                      <a:pt x="133" y="383"/>
                    </a:cubicBezTo>
                    <a:cubicBezTo>
                      <a:pt x="139" y="383"/>
                      <a:pt x="145" y="382"/>
                      <a:pt x="151" y="380"/>
                    </a:cubicBezTo>
                    <a:cubicBezTo>
                      <a:pt x="157" y="378"/>
                      <a:pt x="162" y="375"/>
                      <a:pt x="167" y="372"/>
                    </a:cubicBezTo>
                    <a:cubicBezTo>
                      <a:pt x="172" y="368"/>
                      <a:pt x="176" y="364"/>
                      <a:pt x="179" y="360"/>
                    </a:cubicBezTo>
                    <a:cubicBezTo>
                      <a:pt x="182" y="355"/>
                      <a:pt x="183" y="350"/>
                      <a:pt x="183" y="344"/>
                    </a:cubicBezTo>
                    <a:cubicBezTo>
                      <a:pt x="183" y="335"/>
                      <a:pt x="183" y="326"/>
                      <a:pt x="183" y="316"/>
                    </a:cubicBezTo>
                    <a:cubicBezTo>
                      <a:pt x="179" y="309"/>
                      <a:pt x="176" y="303"/>
                      <a:pt x="173" y="297"/>
                    </a:cubicBezTo>
                    <a:cubicBezTo>
                      <a:pt x="171" y="292"/>
                      <a:pt x="168" y="286"/>
                      <a:pt x="164" y="281"/>
                    </a:cubicBezTo>
                    <a:cubicBezTo>
                      <a:pt x="161" y="276"/>
                      <a:pt x="157" y="272"/>
                      <a:pt x="153" y="267"/>
                    </a:cubicBezTo>
                    <a:cubicBezTo>
                      <a:pt x="149" y="263"/>
                      <a:pt x="144" y="258"/>
                      <a:pt x="138" y="254"/>
                    </a:cubicBezTo>
                    <a:cubicBezTo>
                      <a:pt x="133" y="251"/>
                      <a:pt x="128" y="249"/>
                      <a:pt x="123" y="246"/>
                    </a:cubicBezTo>
                    <a:cubicBezTo>
                      <a:pt x="105" y="238"/>
                      <a:pt x="87" y="227"/>
                      <a:pt x="68" y="214"/>
                    </a:cubicBezTo>
                    <a:cubicBezTo>
                      <a:pt x="49" y="202"/>
                      <a:pt x="33" y="188"/>
                      <a:pt x="21" y="173"/>
                    </a:cubicBezTo>
                    <a:cubicBezTo>
                      <a:pt x="19" y="170"/>
                      <a:pt x="17" y="167"/>
                      <a:pt x="16" y="163"/>
                    </a:cubicBezTo>
                    <a:cubicBezTo>
                      <a:pt x="14" y="159"/>
                      <a:pt x="13" y="155"/>
                      <a:pt x="12" y="153"/>
                    </a:cubicBezTo>
                    <a:cubicBezTo>
                      <a:pt x="9" y="145"/>
                      <a:pt x="6" y="136"/>
                      <a:pt x="4" y="128"/>
                    </a:cubicBezTo>
                    <a:cubicBezTo>
                      <a:pt x="2" y="120"/>
                      <a:pt x="0" y="112"/>
                      <a:pt x="0" y="103"/>
                    </a:cubicBezTo>
                    <a:cubicBezTo>
                      <a:pt x="0" y="97"/>
                      <a:pt x="1" y="91"/>
                      <a:pt x="2" y="85"/>
                    </a:cubicBezTo>
                    <a:cubicBezTo>
                      <a:pt x="2" y="80"/>
                      <a:pt x="4" y="75"/>
                      <a:pt x="8" y="69"/>
                    </a:cubicBezTo>
                    <a:cubicBezTo>
                      <a:pt x="11" y="62"/>
                      <a:pt x="15" y="56"/>
                      <a:pt x="19" y="50"/>
                    </a:cubicBezTo>
                    <a:cubicBezTo>
                      <a:pt x="24" y="44"/>
                      <a:pt x="29" y="39"/>
                      <a:pt x="34" y="34"/>
                    </a:cubicBezTo>
                    <a:cubicBezTo>
                      <a:pt x="39" y="29"/>
                      <a:pt x="44" y="25"/>
                      <a:pt x="49" y="23"/>
                    </a:cubicBezTo>
                    <a:cubicBezTo>
                      <a:pt x="63" y="16"/>
                      <a:pt x="76" y="10"/>
                      <a:pt x="87" y="6"/>
                    </a:cubicBezTo>
                    <a:cubicBezTo>
                      <a:pt x="98" y="2"/>
                      <a:pt x="110" y="0"/>
                      <a:pt x="124" y="0"/>
                    </a:cubicBezTo>
                    <a:cubicBezTo>
                      <a:pt x="128" y="0"/>
                      <a:pt x="132" y="0"/>
                      <a:pt x="137" y="0"/>
                    </a:cubicBezTo>
                    <a:cubicBezTo>
                      <a:pt x="141" y="1"/>
                      <a:pt x="146" y="1"/>
                      <a:pt x="151" y="2"/>
                    </a:cubicBezTo>
                    <a:cubicBezTo>
                      <a:pt x="158" y="2"/>
                      <a:pt x="165" y="5"/>
                      <a:pt x="172" y="8"/>
                    </a:cubicBezTo>
                    <a:cubicBezTo>
                      <a:pt x="179" y="11"/>
                      <a:pt x="185" y="15"/>
                      <a:pt x="191" y="20"/>
                    </a:cubicBezTo>
                    <a:cubicBezTo>
                      <a:pt x="198" y="24"/>
                      <a:pt x="203" y="29"/>
                      <a:pt x="208" y="35"/>
                    </a:cubicBezTo>
                    <a:cubicBezTo>
                      <a:pt x="213" y="40"/>
                      <a:pt x="218" y="45"/>
                      <a:pt x="221" y="50"/>
                    </a:cubicBezTo>
                    <a:cubicBezTo>
                      <a:pt x="223" y="54"/>
                      <a:pt x="224" y="57"/>
                      <a:pt x="225" y="61"/>
                    </a:cubicBezTo>
                    <a:cubicBezTo>
                      <a:pt x="226" y="64"/>
                      <a:pt x="227" y="68"/>
                      <a:pt x="229" y="71"/>
                    </a:cubicBezTo>
                    <a:cubicBezTo>
                      <a:pt x="230" y="72"/>
                      <a:pt x="231" y="74"/>
                      <a:pt x="232" y="77"/>
                    </a:cubicBezTo>
                    <a:cubicBezTo>
                      <a:pt x="234" y="80"/>
                      <a:pt x="234" y="82"/>
                      <a:pt x="234" y="84"/>
                    </a:cubicBezTo>
                    <a:cubicBezTo>
                      <a:pt x="234" y="86"/>
                      <a:pt x="233" y="88"/>
                      <a:pt x="229" y="90"/>
                    </a:cubicBezTo>
                    <a:cubicBezTo>
                      <a:pt x="225" y="91"/>
                      <a:pt x="221" y="92"/>
                      <a:pt x="216" y="93"/>
                    </a:cubicBezTo>
                    <a:cubicBezTo>
                      <a:pt x="212" y="94"/>
                      <a:pt x="206" y="95"/>
                      <a:pt x="199" y="96"/>
                    </a:cubicBezTo>
                    <a:cubicBezTo>
                      <a:pt x="194" y="96"/>
                      <a:pt x="190" y="94"/>
                      <a:pt x="187" y="90"/>
                    </a:cubicBezTo>
                    <a:cubicBezTo>
                      <a:pt x="184" y="86"/>
                      <a:pt x="181" y="82"/>
                      <a:pt x="178" y="77"/>
                    </a:cubicBezTo>
                    <a:cubicBezTo>
                      <a:pt x="176" y="72"/>
                      <a:pt x="173" y="67"/>
                      <a:pt x="170" y="62"/>
                    </a:cubicBezTo>
                    <a:cubicBezTo>
                      <a:pt x="167" y="58"/>
                      <a:pt x="162" y="55"/>
                      <a:pt x="157" y="53"/>
                    </a:cubicBezTo>
                    <a:cubicBezTo>
                      <a:pt x="151" y="51"/>
                      <a:pt x="145" y="51"/>
                      <a:pt x="139" y="51"/>
                    </a:cubicBezTo>
                    <a:cubicBezTo>
                      <a:pt x="133" y="51"/>
                      <a:pt x="126" y="52"/>
                      <a:pt x="119" y="54"/>
                    </a:cubicBezTo>
                    <a:cubicBezTo>
                      <a:pt x="112" y="56"/>
                      <a:pt x="105" y="59"/>
                      <a:pt x="99" y="63"/>
                    </a:cubicBezTo>
                    <a:cubicBezTo>
                      <a:pt x="94" y="67"/>
                      <a:pt x="89" y="71"/>
                      <a:pt x="85" y="77"/>
                    </a:cubicBezTo>
                    <a:cubicBezTo>
                      <a:pt x="82" y="82"/>
                      <a:pt x="80" y="88"/>
                      <a:pt x="80" y="95"/>
                    </a:cubicBezTo>
                    <a:cubicBezTo>
                      <a:pt x="80" y="105"/>
                      <a:pt x="83" y="115"/>
                      <a:pt x="87" y="124"/>
                    </a:cubicBezTo>
                    <a:cubicBezTo>
                      <a:pt x="91" y="133"/>
                      <a:pt x="97" y="142"/>
                      <a:pt x="105" y="149"/>
                    </a:cubicBezTo>
                    <a:cubicBezTo>
                      <a:pt x="112" y="157"/>
                      <a:pt x="120" y="164"/>
                      <a:pt x="129" y="170"/>
                    </a:cubicBezTo>
                    <a:cubicBezTo>
                      <a:pt x="139" y="176"/>
                      <a:pt x="148" y="181"/>
                      <a:pt x="158" y="184"/>
                    </a:cubicBezTo>
                    <a:cubicBezTo>
                      <a:pt x="166" y="187"/>
                      <a:pt x="175" y="191"/>
                      <a:pt x="185" y="195"/>
                    </a:cubicBezTo>
                    <a:cubicBezTo>
                      <a:pt x="196" y="199"/>
                      <a:pt x="204" y="203"/>
                      <a:pt x="210" y="208"/>
                    </a:cubicBezTo>
                    <a:cubicBezTo>
                      <a:pt x="230" y="223"/>
                      <a:pt x="244" y="238"/>
                      <a:pt x="252" y="254"/>
                    </a:cubicBezTo>
                    <a:cubicBezTo>
                      <a:pt x="260" y="269"/>
                      <a:pt x="264" y="287"/>
                      <a:pt x="264" y="308"/>
                    </a:cubicBezTo>
                    <a:cubicBezTo>
                      <a:pt x="264" y="319"/>
                      <a:pt x="264" y="328"/>
                      <a:pt x="262" y="335"/>
                    </a:cubicBezTo>
                    <a:cubicBezTo>
                      <a:pt x="261" y="342"/>
                      <a:pt x="259" y="348"/>
                      <a:pt x="256" y="353"/>
                    </a:cubicBezTo>
                    <a:cubicBezTo>
                      <a:pt x="253" y="358"/>
                      <a:pt x="249" y="362"/>
                      <a:pt x="244" y="366"/>
                    </a:cubicBezTo>
                    <a:cubicBezTo>
                      <a:pt x="239" y="370"/>
                      <a:pt x="234" y="375"/>
                      <a:pt x="228" y="379"/>
                    </a:cubicBezTo>
                    <a:cubicBezTo>
                      <a:pt x="227" y="380"/>
                      <a:pt x="226" y="381"/>
                      <a:pt x="224" y="383"/>
                    </a:cubicBezTo>
                    <a:cubicBezTo>
                      <a:pt x="222" y="385"/>
                      <a:pt x="221" y="386"/>
                      <a:pt x="220" y="386"/>
                    </a:cubicBezTo>
                    <a:cubicBezTo>
                      <a:pt x="208" y="396"/>
                      <a:pt x="194" y="403"/>
                      <a:pt x="178" y="408"/>
                    </a:cubicBezTo>
                    <a:cubicBezTo>
                      <a:pt x="163" y="413"/>
                      <a:pt x="147" y="416"/>
                      <a:pt x="132" y="416"/>
                    </a:cubicBezTo>
                    <a:cubicBezTo>
                      <a:pt x="125" y="416"/>
                      <a:pt x="118" y="416"/>
                      <a:pt x="111" y="4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" name="Freeform 15"/>
              <p:cNvSpPr>
                <a:spLocks/>
              </p:cNvSpPr>
              <p:nvPr/>
            </p:nvSpPr>
            <p:spPr bwMode="auto">
              <a:xfrm>
                <a:off x="4201" y="-4904"/>
                <a:ext cx="906" cy="1312"/>
              </a:xfrm>
              <a:custGeom>
                <a:avLst/>
                <a:gdLst>
                  <a:gd name="T0" fmla="*/ 149 w 383"/>
                  <a:gd name="T1" fmla="*/ 554 h 554"/>
                  <a:gd name="T2" fmla="*/ 144 w 383"/>
                  <a:gd name="T3" fmla="*/ 550 h 554"/>
                  <a:gd name="T4" fmla="*/ 140 w 383"/>
                  <a:gd name="T5" fmla="*/ 546 h 554"/>
                  <a:gd name="T6" fmla="*/ 140 w 383"/>
                  <a:gd name="T7" fmla="*/ 430 h 554"/>
                  <a:gd name="T8" fmla="*/ 128 w 383"/>
                  <a:gd name="T9" fmla="*/ 275 h 554"/>
                  <a:gd name="T10" fmla="*/ 115 w 383"/>
                  <a:gd name="T11" fmla="*/ 121 h 554"/>
                  <a:gd name="T12" fmla="*/ 114 w 383"/>
                  <a:gd name="T13" fmla="*/ 99 h 554"/>
                  <a:gd name="T14" fmla="*/ 115 w 383"/>
                  <a:gd name="T15" fmla="*/ 77 h 554"/>
                  <a:gd name="T16" fmla="*/ 111 w 383"/>
                  <a:gd name="T17" fmla="*/ 70 h 554"/>
                  <a:gd name="T18" fmla="*/ 10 w 383"/>
                  <a:gd name="T19" fmla="*/ 70 h 554"/>
                  <a:gd name="T20" fmla="*/ 5 w 383"/>
                  <a:gd name="T21" fmla="*/ 66 h 554"/>
                  <a:gd name="T22" fmla="*/ 2 w 383"/>
                  <a:gd name="T23" fmla="*/ 54 h 554"/>
                  <a:gd name="T24" fmla="*/ 0 w 383"/>
                  <a:gd name="T25" fmla="*/ 37 h 554"/>
                  <a:gd name="T26" fmla="*/ 5 w 383"/>
                  <a:gd name="T27" fmla="*/ 24 h 554"/>
                  <a:gd name="T28" fmla="*/ 20 w 383"/>
                  <a:gd name="T29" fmla="*/ 20 h 554"/>
                  <a:gd name="T30" fmla="*/ 111 w 383"/>
                  <a:gd name="T31" fmla="*/ 17 h 554"/>
                  <a:gd name="T32" fmla="*/ 202 w 383"/>
                  <a:gd name="T33" fmla="*/ 13 h 554"/>
                  <a:gd name="T34" fmla="*/ 212 w 383"/>
                  <a:gd name="T35" fmla="*/ 13 h 554"/>
                  <a:gd name="T36" fmla="*/ 229 w 383"/>
                  <a:gd name="T37" fmla="*/ 11 h 554"/>
                  <a:gd name="T38" fmla="*/ 244 w 383"/>
                  <a:gd name="T39" fmla="*/ 9 h 554"/>
                  <a:gd name="T40" fmla="*/ 253 w 383"/>
                  <a:gd name="T41" fmla="*/ 8 h 554"/>
                  <a:gd name="T42" fmla="*/ 258 w 383"/>
                  <a:gd name="T43" fmla="*/ 8 h 554"/>
                  <a:gd name="T44" fmla="*/ 265 w 383"/>
                  <a:gd name="T45" fmla="*/ 8 h 554"/>
                  <a:gd name="T46" fmla="*/ 286 w 383"/>
                  <a:gd name="T47" fmla="*/ 6 h 554"/>
                  <a:gd name="T48" fmla="*/ 302 w 383"/>
                  <a:gd name="T49" fmla="*/ 4 h 554"/>
                  <a:gd name="T50" fmla="*/ 316 w 383"/>
                  <a:gd name="T51" fmla="*/ 2 h 554"/>
                  <a:gd name="T52" fmla="*/ 331 w 383"/>
                  <a:gd name="T53" fmla="*/ 1 h 554"/>
                  <a:gd name="T54" fmla="*/ 343 w 383"/>
                  <a:gd name="T55" fmla="*/ 0 h 554"/>
                  <a:gd name="T56" fmla="*/ 355 w 383"/>
                  <a:gd name="T57" fmla="*/ 0 h 554"/>
                  <a:gd name="T58" fmla="*/ 371 w 383"/>
                  <a:gd name="T59" fmla="*/ 0 h 554"/>
                  <a:gd name="T60" fmla="*/ 373 w 383"/>
                  <a:gd name="T61" fmla="*/ 2 h 554"/>
                  <a:gd name="T62" fmla="*/ 379 w 383"/>
                  <a:gd name="T63" fmla="*/ 27 h 554"/>
                  <a:gd name="T64" fmla="*/ 382 w 383"/>
                  <a:gd name="T65" fmla="*/ 45 h 554"/>
                  <a:gd name="T66" fmla="*/ 376 w 383"/>
                  <a:gd name="T67" fmla="*/ 54 h 554"/>
                  <a:gd name="T68" fmla="*/ 355 w 383"/>
                  <a:gd name="T69" fmla="*/ 56 h 554"/>
                  <a:gd name="T70" fmla="*/ 337 w 383"/>
                  <a:gd name="T71" fmla="*/ 58 h 554"/>
                  <a:gd name="T72" fmla="*/ 309 w 383"/>
                  <a:gd name="T73" fmla="*/ 59 h 554"/>
                  <a:gd name="T74" fmla="*/ 281 w 383"/>
                  <a:gd name="T75" fmla="*/ 59 h 554"/>
                  <a:gd name="T76" fmla="*/ 260 w 383"/>
                  <a:gd name="T77" fmla="*/ 61 h 554"/>
                  <a:gd name="T78" fmla="*/ 244 w 383"/>
                  <a:gd name="T79" fmla="*/ 68 h 554"/>
                  <a:gd name="T80" fmla="*/ 245 w 383"/>
                  <a:gd name="T81" fmla="*/ 81 h 554"/>
                  <a:gd name="T82" fmla="*/ 246 w 383"/>
                  <a:gd name="T83" fmla="*/ 94 h 554"/>
                  <a:gd name="T84" fmla="*/ 246 w 383"/>
                  <a:gd name="T85" fmla="*/ 130 h 554"/>
                  <a:gd name="T86" fmla="*/ 247 w 383"/>
                  <a:gd name="T87" fmla="*/ 166 h 554"/>
                  <a:gd name="T88" fmla="*/ 255 w 383"/>
                  <a:gd name="T89" fmla="*/ 247 h 554"/>
                  <a:gd name="T90" fmla="*/ 263 w 383"/>
                  <a:gd name="T91" fmla="*/ 327 h 554"/>
                  <a:gd name="T92" fmla="*/ 265 w 383"/>
                  <a:gd name="T93" fmla="*/ 383 h 554"/>
                  <a:gd name="T94" fmla="*/ 267 w 383"/>
                  <a:gd name="T95" fmla="*/ 399 h 554"/>
                  <a:gd name="T96" fmla="*/ 271 w 383"/>
                  <a:gd name="T97" fmla="*/ 425 h 554"/>
                  <a:gd name="T98" fmla="*/ 275 w 383"/>
                  <a:gd name="T99" fmla="*/ 456 h 554"/>
                  <a:gd name="T100" fmla="*/ 278 w 383"/>
                  <a:gd name="T101" fmla="*/ 488 h 554"/>
                  <a:gd name="T102" fmla="*/ 276 w 383"/>
                  <a:gd name="T103" fmla="*/ 525 h 554"/>
                  <a:gd name="T104" fmla="*/ 264 w 383"/>
                  <a:gd name="T105" fmla="*/ 547 h 554"/>
                  <a:gd name="T106" fmla="*/ 237 w 383"/>
                  <a:gd name="T107" fmla="*/ 551 h 554"/>
                  <a:gd name="T108" fmla="*/ 210 w 383"/>
                  <a:gd name="T109" fmla="*/ 553 h 554"/>
                  <a:gd name="T110" fmla="*/ 179 w 383"/>
                  <a:gd name="T111" fmla="*/ 554 h 554"/>
                  <a:gd name="T112" fmla="*/ 149 w 383"/>
                  <a:gd name="T113" fmla="*/ 554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83" h="554">
                    <a:moveTo>
                      <a:pt x="149" y="554"/>
                    </a:moveTo>
                    <a:cubicBezTo>
                      <a:pt x="147" y="553"/>
                      <a:pt x="146" y="552"/>
                      <a:pt x="144" y="550"/>
                    </a:cubicBezTo>
                    <a:cubicBezTo>
                      <a:pt x="142" y="549"/>
                      <a:pt x="141" y="548"/>
                      <a:pt x="140" y="546"/>
                    </a:cubicBezTo>
                    <a:cubicBezTo>
                      <a:pt x="142" y="508"/>
                      <a:pt x="142" y="469"/>
                      <a:pt x="140" y="430"/>
                    </a:cubicBezTo>
                    <a:cubicBezTo>
                      <a:pt x="138" y="378"/>
                      <a:pt x="134" y="326"/>
                      <a:pt x="128" y="275"/>
                    </a:cubicBezTo>
                    <a:cubicBezTo>
                      <a:pt x="122" y="225"/>
                      <a:pt x="117" y="173"/>
                      <a:pt x="115" y="121"/>
                    </a:cubicBezTo>
                    <a:cubicBezTo>
                      <a:pt x="115" y="114"/>
                      <a:pt x="115" y="107"/>
                      <a:pt x="114" y="99"/>
                    </a:cubicBezTo>
                    <a:cubicBezTo>
                      <a:pt x="114" y="92"/>
                      <a:pt x="114" y="85"/>
                      <a:pt x="115" y="77"/>
                    </a:cubicBezTo>
                    <a:cubicBezTo>
                      <a:pt x="115" y="73"/>
                      <a:pt x="113" y="71"/>
                      <a:pt x="111" y="70"/>
                    </a:cubicBezTo>
                    <a:cubicBezTo>
                      <a:pt x="77" y="70"/>
                      <a:pt x="43" y="70"/>
                      <a:pt x="10" y="70"/>
                    </a:cubicBezTo>
                    <a:cubicBezTo>
                      <a:pt x="8" y="68"/>
                      <a:pt x="6" y="67"/>
                      <a:pt x="5" y="66"/>
                    </a:cubicBezTo>
                    <a:cubicBezTo>
                      <a:pt x="5" y="63"/>
                      <a:pt x="4" y="59"/>
                      <a:pt x="2" y="54"/>
                    </a:cubicBezTo>
                    <a:cubicBezTo>
                      <a:pt x="1" y="48"/>
                      <a:pt x="0" y="43"/>
                      <a:pt x="0" y="37"/>
                    </a:cubicBezTo>
                    <a:cubicBezTo>
                      <a:pt x="0" y="31"/>
                      <a:pt x="1" y="26"/>
                      <a:pt x="5" y="24"/>
                    </a:cubicBezTo>
                    <a:cubicBezTo>
                      <a:pt x="9" y="22"/>
                      <a:pt x="14" y="20"/>
                      <a:pt x="20" y="20"/>
                    </a:cubicBezTo>
                    <a:cubicBezTo>
                      <a:pt x="51" y="18"/>
                      <a:pt x="81" y="17"/>
                      <a:pt x="111" y="17"/>
                    </a:cubicBezTo>
                    <a:cubicBezTo>
                      <a:pt x="142" y="16"/>
                      <a:pt x="172" y="15"/>
                      <a:pt x="202" y="13"/>
                    </a:cubicBezTo>
                    <a:cubicBezTo>
                      <a:pt x="204" y="13"/>
                      <a:pt x="207" y="13"/>
                      <a:pt x="212" y="13"/>
                    </a:cubicBezTo>
                    <a:cubicBezTo>
                      <a:pt x="217" y="12"/>
                      <a:pt x="223" y="11"/>
                      <a:pt x="229" y="11"/>
                    </a:cubicBezTo>
                    <a:cubicBezTo>
                      <a:pt x="234" y="10"/>
                      <a:pt x="240" y="9"/>
                      <a:pt x="244" y="9"/>
                    </a:cubicBezTo>
                    <a:cubicBezTo>
                      <a:pt x="249" y="8"/>
                      <a:pt x="252" y="8"/>
                      <a:pt x="253" y="8"/>
                    </a:cubicBezTo>
                    <a:cubicBezTo>
                      <a:pt x="254" y="8"/>
                      <a:pt x="256" y="8"/>
                      <a:pt x="258" y="8"/>
                    </a:cubicBezTo>
                    <a:cubicBezTo>
                      <a:pt x="260" y="8"/>
                      <a:pt x="263" y="8"/>
                      <a:pt x="265" y="8"/>
                    </a:cubicBezTo>
                    <a:cubicBezTo>
                      <a:pt x="273" y="7"/>
                      <a:pt x="280" y="7"/>
                      <a:pt x="286" y="6"/>
                    </a:cubicBezTo>
                    <a:cubicBezTo>
                      <a:pt x="291" y="5"/>
                      <a:pt x="297" y="5"/>
                      <a:pt x="302" y="4"/>
                    </a:cubicBezTo>
                    <a:cubicBezTo>
                      <a:pt x="306" y="4"/>
                      <a:pt x="311" y="3"/>
                      <a:pt x="316" y="2"/>
                    </a:cubicBezTo>
                    <a:cubicBezTo>
                      <a:pt x="320" y="2"/>
                      <a:pt x="325" y="1"/>
                      <a:pt x="331" y="1"/>
                    </a:cubicBezTo>
                    <a:cubicBezTo>
                      <a:pt x="335" y="1"/>
                      <a:pt x="338" y="0"/>
                      <a:pt x="343" y="0"/>
                    </a:cubicBezTo>
                    <a:cubicBezTo>
                      <a:pt x="347" y="0"/>
                      <a:pt x="351" y="0"/>
                      <a:pt x="355" y="0"/>
                    </a:cubicBezTo>
                    <a:cubicBezTo>
                      <a:pt x="359" y="0"/>
                      <a:pt x="365" y="0"/>
                      <a:pt x="371" y="0"/>
                    </a:cubicBezTo>
                    <a:cubicBezTo>
                      <a:pt x="372" y="1"/>
                      <a:pt x="372" y="1"/>
                      <a:pt x="373" y="2"/>
                    </a:cubicBezTo>
                    <a:cubicBezTo>
                      <a:pt x="374" y="10"/>
                      <a:pt x="376" y="18"/>
                      <a:pt x="379" y="27"/>
                    </a:cubicBezTo>
                    <a:cubicBezTo>
                      <a:pt x="381" y="36"/>
                      <a:pt x="382" y="42"/>
                      <a:pt x="382" y="45"/>
                    </a:cubicBezTo>
                    <a:cubicBezTo>
                      <a:pt x="383" y="50"/>
                      <a:pt x="380" y="53"/>
                      <a:pt x="376" y="54"/>
                    </a:cubicBezTo>
                    <a:cubicBezTo>
                      <a:pt x="369" y="55"/>
                      <a:pt x="362" y="55"/>
                      <a:pt x="355" y="56"/>
                    </a:cubicBezTo>
                    <a:cubicBezTo>
                      <a:pt x="348" y="57"/>
                      <a:pt x="342" y="58"/>
                      <a:pt x="337" y="58"/>
                    </a:cubicBezTo>
                    <a:cubicBezTo>
                      <a:pt x="328" y="58"/>
                      <a:pt x="319" y="59"/>
                      <a:pt x="309" y="59"/>
                    </a:cubicBezTo>
                    <a:cubicBezTo>
                      <a:pt x="299" y="59"/>
                      <a:pt x="290" y="59"/>
                      <a:pt x="281" y="59"/>
                    </a:cubicBezTo>
                    <a:cubicBezTo>
                      <a:pt x="275" y="60"/>
                      <a:pt x="268" y="60"/>
                      <a:pt x="260" y="61"/>
                    </a:cubicBezTo>
                    <a:cubicBezTo>
                      <a:pt x="252" y="62"/>
                      <a:pt x="246" y="64"/>
                      <a:pt x="244" y="68"/>
                    </a:cubicBezTo>
                    <a:cubicBezTo>
                      <a:pt x="245" y="73"/>
                      <a:pt x="245" y="77"/>
                      <a:pt x="245" y="81"/>
                    </a:cubicBezTo>
                    <a:cubicBezTo>
                      <a:pt x="245" y="86"/>
                      <a:pt x="246" y="90"/>
                      <a:pt x="246" y="94"/>
                    </a:cubicBezTo>
                    <a:cubicBezTo>
                      <a:pt x="246" y="106"/>
                      <a:pt x="246" y="118"/>
                      <a:pt x="246" y="130"/>
                    </a:cubicBezTo>
                    <a:cubicBezTo>
                      <a:pt x="246" y="142"/>
                      <a:pt x="247" y="154"/>
                      <a:pt x="247" y="166"/>
                    </a:cubicBezTo>
                    <a:cubicBezTo>
                      <a:pt x="248" y="193"/>
                      <a:pt x="251" y="220"/>
                      <a:pt x="255" y="247"/>
                    </a:cubicBezTo>
                    <a:cubicBezTo>
                      <a:pt x="260" y="273"/>
                      <a:pt x="262" y="300"/>
                      <a:pt x="263" y="327"/>
                    </a:cubicBezTo>
                    <a:cubicBezTo>
                      <a:pt x="264" y="345"/>
                      <a:pt x="265" y="364"/>
                      <a:pt x="265" y="383"/>
                    </a:cubicBezTo>
                    <a:cubicBezTo>
                      <a:pt x="266" y="386"/>
                      <a:pt x="266" y="392"/>
                      <a:pt x="267" y="399"/>
                    </a:cubicBezTo>
                    <a:cubicBezTo>
                      <a:pt x="268" y="407"/>
                      <a:pt x="270" y="415"/>
                      <a:pt x="271" y="425"/>
                    </a:cubicBezTo>
                    <a:cubicBezTo>
                      <a:pt x="273" y="435"/>
                      <a:pt x="274" y="445"/>
                      <a:pt x="275" y="456"/>
                    </a:cubicBezTo>
                    <a:cubicBezTo>
                      <a:pt x="276" y="467"/>
                      <a:pt x="277" y="478"/>
                      <a:pt x="278" y="488"/>
                    </a:cubicBezTo>
                    <a:cubicBezTo>
                      <a:pt x="278" y="502"/>
                      <a:pt x="277" y="514"/>
                      <a:pt x="276" y="525"/>
                    </a:cubicBezTo>
                    <a:cubicBezTo>
                      <a:pt x="274" y="536"/>
                      <a:pt x="270" y="543"/>
                      <a:pt x="264" y="547"/>
                    </a:cubicBezTo>
                    <a:cubicBezTo>
                      <a:pt x="255" y="549"/>
                      <a:pt x="246" y="550"/>
                      <a:pt x="237" y="551"/>
                    </a:cubicBezTo>
                    <a:cubicBezTo>
                      <a:pt x="228" y="552"/>
                      <a:pt x="219" y="552"/>
                      <a:pt x="210" y="553"/>
                    </a:cubicBezTo>
                    <a:cubicBezTo>
                      <a:pt x="200" y="554"/>
                      <a:pt x="190" y="554"/>
                      <a:pt x="179" y="554"/>
                    </a:cubicBezTo>
                    <a:cubicBezTo>
                      <a:pt x="169" y="554"/>
                      <a:pt x="159" y="554"/>
                      <a:pt x="149" y="5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6" name="Freeform 16"/>
              <p:cNvSpPr>
                <a:spLocks/>
              </p:cNvSpPr>
              <p:nvPr/>
            </p:nvSpPr>
            <p:spPr bwMode="auto">
              <a:xfrm>
                <a:off x="5168" y="-5011"/>
                <a:ext cx="1324" cy="1395"/>
              </a:xfrm>
              <a:custGeom>
                <a:avLst/>
                <a:gdLst>
                  <a:gd name="T0" fmla="*/ 2 w 560"/>
                  <a:gd name="T1" fmla="*/ 564 h 589"/>
                  <a:gd name="T2" fmla="*/ 1 w 560"/>
                  <a:gd name="T3" fmla="*/ 499 h 589"/>
                  <a:gd name="T4" fmla="*/ 10 w 560"/>
                  <a:gd name="T5" fmla="*/ 300 h 589"/>
                  <a:gd name="T6" fmla="*/ 14 w 560"/>
                  <a:gd name="T7" fmla="*/ 98 h 589"/>
                  <a:gd name="T8" fmla="*/ 13 w 560"/>
                  <a:gd name="T9" fmla="*/ 55 h 589"/>
                  <a:gd name="T10" fmla="*/ 16 w 560"/>
                  <a:gd name="T11" fmla="*/ 13 h 589"/>
                  <a:gd name="T12" fmla="*/ 93 w 560"/>
                  <a:gd name="T13" fmla="*/ 3 h 589"/>
                  <a:gd name="T14" fmla="*/ 102 w 560"/>
                  <a:gd name="T15" fmla="*/ 15 h 589"/>
                  <a:gd name="T16" fmla="*/ 155 w 560"/>
                  <a:gd name="T17" fmla="*/ 115 h 589"/>
                  <a:gd name="T18" fmla="*/ 213 w 560"/>
                  <a:gd name="T19" fmla="*/ 213 h 589"/>
                  <a:gd name="T20" fmla="*/ 263 w 560"/>
                  <a:gd name="T21" fmla="*/ 331 h 589"/>
                  <a:gd name="T22" fmla="*/ 302 w 560"/>
                  <a:gd name="T23" fmla="*/ 405 h 589"/>
                  <a:gd name="T24" fmla="*/ 377 w 560"/>
                  <a:gd name="T25" fmla="*/ 260 h 589"/>
                  <a:gd name="T26" fmla="*/ 449 w 560"/>
                  <a:gd name="T27" fmla="*/ 104 h 589"/>
                  <a:gd name="T28" fmla="*/ 468 w 560"/>
                  <a:gd name="T29" fmla="*/ 54 h 589"/>
                  <a:gd name="T30" fmla="*/ 490 w 560"/>
                  <a:gd name="T31" fmla="*/ 9 h 589"/>
                  <a:gd name="T32" fmla="*/ 555 w 560"/>
                  <a:gd name="T33" fmla="*/ 4 h 589"/>
                  <a:gd name="T34" fmla="*/ 560 w 560"/>
                  <a:gd name="T35" fmla="*/ 18 h 589"/>
                  <a:gd name="T36" fmla="*/ 538 w 560"/>
                  <a:gd name="T37" fmla="*/ 355 h 589"/>
                  <a:gd name="T38" fmla="*/ 538 w 560"/>
                  <a:gd name="T39" fmla="*/ 450 h 589"/>
                  <a:gd name="T40" fmla="*/ 536 w 560"/>
                  <a:gd name="T41" fmla="*/ 513 h 589"/>
                  <a:gd name="T42" fmla="*/ 538 w 560"/>
                  <a:gd name="T43" fmla="*/ 569 h 589"/>
                  <a:gd name="T44" fmla="*/ 498 w 560"/>
                  <a:gd name="T45" fmla="*/ 588 h 589"/>
                  <a:gd name="T46" fmla="*/ 463 w 560"/>
                  <a:gd name="T47" fmla="*/ 585 h 589"/>
                  <a:gd name="T48" fmla="*/ 457 w 560"/>
                  <a:gd name="T49" fmla="*/ 551 h 589"/>
                  <a:gd name="T50" fmla="*/ 457 w 560"/>
                  <a:gd name="T51" fmla="*/ 452 h 589"/>
                  <a:gd name="T52" fmla="*/ 458 w 560"/>
                  <a:gd name="T53" fmla="*/ 327 h 589"/>
                  <a:gd name="T54" fmla="*/ 448 w 560"/>
                  <a:gd name="T55" fmla="*/ 311 h 589"/>
                  <a:gd name="T56" fmla="*/ 386 w 560"/>
                  <a:gd name="T57" fmla="*/ 442 h 589"/>
                  <a:gd name="T58" fmla="*/ 301 w 560"/>
                  <a:gd name="T59" fmla="*/ 566 h 589"/>
                  <a:gd name="T60" fmla="*/ 244 w 560"/>
                  <a:gd name="T61" fmla="*/ 562 h 589"/>
                  <a:gd name="T62" fmla="*/ 222 w 560"/>
                  <a:gd name="T63" fmla="*/ 522 h 589"/>
                  <a:gd name="T64" fmla="*/ 168 w 560"/>
                  <a:gd name="T65" fmla="*/ 438 h 589"/>
                  <a:gd name="T66" fmla="*/ 118 w 560"/>
                  <a:gd name="T67" fmla="*/ 351 h 589"/>
                  <a:gd name="T68" fmla="*/ 95 w 560"/>
                  <a:gd name="T69" fmla="*/ 311 h 589"/>
                  <a:gd name="T70" fmla="*/ 74 w 560"/>
                  <a:gd name="T71" fmla="*/ 301 h 589"/>
                  <a:gd name="T72" fmla="*/ 72 w 560"/>
                  <a:gd name="T73" fmla="*/ 345 h 589"/>
                  <a:gd name="T74" fmla="*/ 68 w 560"/>
                  <a:gd name="T75" fmla="*/ 444 h 589"/>
                  <a:gd name="T76" fmla="*/ 69 w 560"/>
                  <a:gd name="T77" fmla="*/ 519 h 589"/>
                  <a:gd name="T78" fmla="*/ 62 w 560"/>
                  <a:gd name="T79" fmla="*/ 582 h 589"/>
                  <a:gd name="T80" fmla="*/ 11 w 560"/>
                  <a:gd name="T81" fmla="*/ 586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0" h="589">
                    <a:moveTo>
                      <a:pt x="11" y="586"/>
                    </a:moveTo>
                    <a:cubicBezTo>
                      <a:pt x="6" y="582"/>
                      <a:pt x="3" y="575"/>
                      <a:pt x="2" y="564"/>
                    </a:cubicBezTo>
                    <a:cubicBezTo>
                      <a:pt x="1" y="553"/>
                      <a:pt x="0" y="541"/>
                      <a:pt x="1" y="528"/>
                    </a:cubicBezTo>
                    <a:cubicBezTo>
                      <a:pt x="1" y="518"/>
                      <a:pt x="1" y="508"/>
                      <a:pt x="1" y="499"/>
                    </a:cubicBezTo>
                    <a:cubicBezTo>
                      <a:pt x="2" y="490"/>
                      <a:pt x="2" y="483"/>
                      <a:pt x="2" y="479"/>
                    </a:cubicBezTo>
                    <a:cubicBezTo>
                      <a:pt x="5" y="419"/>
                      <a:pt x="8" y="360"/>
                      <a:pt x="10" y="300"/>
                    </a:cubicBezTo>
                    <a:cubicBezTo>
                      <a:pt x="12" y="240"/>
                      <a:pt x="14" y="180"/>
                      <a:pt x="14" y="119"/>
                    </a:cubicBezTo>
                    <a:cubicBezTo>
                      <a:pt x="14" y="113"/>
                      <a:pt x="14" y="106"/>
                      <a:pt x="14" y="98"/>
                    </a:cubicBezTo>
                    <a:cubicBezTo>
                      <a:pt x="14" y="90"/>
                      <a:pt x="14" y="83"/>
                      <a:pt x="14" y="76"/>
                    </a:cubicBezTo>
                    <a:cubicBezTo>
                      <a:pt x="13" y="68"/>
                      <a:pt x="13" y="61"/>
                      <a:pt x="13" y="55"/>
                    </a:cubicBezTo>
                    <a:cubicBezTo>
                      <a:pt x="13" y="49"/>
                      <a:pt x="13" y="44"/>
                      <a:pt x="13" y="41"/>
                    </a:cubicBezTo>
                    <a:cubicBezTo>
                      <a:pt x="13" y="31"/>
                      <a:pt x="14" y="22"/>
                      <a:pt x="16" y="13"/>
                    </a:cubicBezTo>
                    <a:cubicBezTo>
                      <a:pt x="18" y="4"/>
                      <a:pt x="23" y="0"/>
                      <a:pt x="30" y="1"/>
                    </a:cubicBezTo>
                    <a:cubicBezTo>
                      <a:pt x="51" y="1"/>
                      <a:pt x="72" y="2"/>
                      <a:pt x="93" y="3"/>
                    </a:cubicBezTo>
                    <a:cubicBezTo>
                      <a:pt x="95" y="3"/>
                      <a:pt x="97" y="4"/>
                      <a:pt x="98" y="8"/>
                    </a:cubicBezTo>
                    <a:cubicBezTo>
                      <a:pt x="99" y="11"/>
                      <a:pt x="100" y="13"/>
                      <a:pt x="102" y="15"/>
                    </a:cubicBezTo>
                    <a:cubicBezTo>
                      <a:pt x="108" y="32"/>
                      <a:pt x="117" y="49"/>
                      <a:pt x="126" y="66"/>
                    </a:cubicBezTo>
                    <a:cubicBezTo>
                      <a:pt x="135" y="82"/>
                      <a:pt x="145" y="99"/>
                      <a:pt x="155" y="115"/>
                    </a:cubicBezTo>
                    <a:cubicBezTo>
                      <a:pt x="164" y="131"/>
                      <a:pt x="175" y="148"/>
                      <a:pt x="185" y="164"/>
                    </a:cubicBezTo>
                    <a:cubicBezTo>
                      <a:pt x="195" y="180"/>
                      <a:pt x="204" y="197"/>
                      <a:pt x="213" y="213"/>
                    </a:cubicBezTo>
                    <a:cubicBezTo>
                      <a:pt x="221" y="228"/>
                      <a:pt x="229" y="246"/>
                      <a:pt x="238" y="268"/>
                    </a:cubicBezTo>
                    <a:cubicBezTo>
                      <a:pt x="246" y="290"/>
                      <a:pt x="255" y="311"/>
                      <a:pt x="263" y="331"/>
                    </a:cubicBezTo>
                    <a:cubicBezTo>
                      <a:pt x="272" y="351"/>
                      <a:pt x="279" y="369"/>
                      <a:pt x="286" y="383"/>
                    </a:cubicBezTo>
                    <a:cubicBezTo>
                      <a:pt x="293" y="397"/>
                      <a:pt x="299" y="405"/>
                      <a:pt x="302" y="405"/>
                    </a:cubicBezTo>
                    <a:cubicBezTo>
                      <a:pt x="303" y="405"/>
                      <a:pt x="306" y="403"/>
                      <a:pt x="308" y="400"/>
                    </a:cubicBezTo>
                    <a:cubicBezTo>
                      <a:pt x="331" y="353"/>
                      <a:pt x="354" y="306"/>
                      <a:pt x="377" y="260"/>
                    </a:cubicBezTo>
                    <a:cubicBezTo>
                      <a:pt x="400" y="214"/>
                      <a:pt x="422" y="167"/>
                      <a:pt x="444" y="118"/>
                    </a:cubicBezTo>
                    <a:cubicBezTo>
                      <a:pt x="445" y="116"/>
                      <a:pt x="446" y="111"/>
                      <a:pt x="449" y="104"/>
                    </a:cubicBezTo>
                    <a:cubicBezTo>
                      <a:pt x="451" y="98"/>
                      <a:pt x="454" y="90"/>
                      <a:pt x="457" y="81"/>
                    </a:cubicBezTo>
                    <a:cubicBezTo>
                      <a:pt x="460" y="72"/>
                      <a:pt x="464" y="63"/>
                      <a:pt x="468" y="54"/>
                    </a:cubicBezTo>
                    <a:cubicBezTo>
                      <a:pt x="471" y="44"/>
                      <a:pt x="475" y="36"/>
                      <a:pt x="479" y="28"/>
                    </a:cubicBezTo>
                    <a:cubicBezTo>
                      <a:pt x="483" y="20"/>
                      <a:pt x="486" y="14"/>
                      <a:pt x="490" y="9"/>
                    </a:cubicBezTo>
                    <a:cubicBezTo>
                      <a:pt x="494" y="4"/>
                      <a:pt x="497" y="1"/>
                      <a:pt x="500" y="1"/>
                    </a:cubicBezTo>
                    <a:cubicBezTo>
                      <a:pt x="518" y="2"/>
                      <a:pt x="537" y="3"/>
                      <a:pt x="555" y="4"/>
                    </a:cubicBezTo>
                    <a:cubicBezTo>
                      <a:pt x="558" y="4"/>
                      <a:pt x="559" y="6"/>
                      <a:pt x="560" y="10"/>
                    </a:cubicBezTo>
                    <a:cubicBezTo>
                      <a:pt x="560" y="14"/>
                      <a:pt x="560" y="17"/>
                      <a:pt x="560" y="18"/>
                    </a:cubicBezTo>
                    <a:cubicBezTo>
                      <a:pt x="552" y="74"/>
                      <a:pt x="547" y="130"/>
                      <a:pt x="544" y="186"/>
                    </a:cubicBezTo>
                    <a:cubicBezTo>
                      <a:pt x="542" y="243"/>
                      <a:pt x="540" y="299"/>
                      <a:pt x="538" y="355"/>
                    </a:cubicBezTo>
                    <a:cubicBezTo>
                      <a:pt x="538" y="370"/>
                      <a:pt x="538" y="384"/>
                      <a:pt x="538" y="398"/>
                    </a:cubicBezTo>
                    <a:cubicBezTo>
                      <a:pt x="539" y="413"/>
                      <a:pt x="539" y="430"/>
                      <a:pt x="538" y="450"/>
                    </a:cubicBezTo>
                    <a:cubicBezTo>
                      <a:pt x="538" y="460"/>
                      <a:pt x="538" y="470"/>
                      <a:pt x="537" y="481"/>
                    </a:cubicBezTo>
                    <a:cubicBezTo>
                      <a:pt x="537" y="492"/>
                      <a:pt x="536" y="503"/>
                      <a:pt x="536" y="513"/>
                    </a:cubicBezTo>
                    <a:cubicBezTo>
                      <a:pt x="536" y="523"/>
                      <a:pt x="536" y="533"/>
                      <a:pt x="536" y="542"/>
                    </a:cubicBezTo>
                    <a:cubicBezTo>
                      <a:pt x="536" y="551"/>
                      <a:pt x="537" y="560"/>
                      <a:pt x="538" y="569"/>
                    </a:cubicBezTo>
                    <a:cubicBezTo>
                      <a:pt x="535" y="577"/>
                      <a:pt x="530" y="582"/>
                      <a:pt x="522" y="584"/>
                    </a:cubicBezTo>
                    <a:cubicBezTo>
                      <a:pt x="515" y="587"/>
                      <a:pt x="507" y="588"/>
                      <a:pt x="498" y="588"/>
                    </a:cubicBezTo>
                    <a:cubicBezTo>
                      <a:pt x="492" y="588"/>
                      <a:pt x="486" y="587"/>
                      <a:pt x="480" y="587"/>
                    </a:cubicBezTo>
                    <a:cubicBezTo>
                      <a:pt x="473" y="586"/>
                      <a:pt x="468" y="585"/>
                      <a:pt x="463" y="585"/>
                    </a:cubicBezTo>
                    <a:cubicBezTo>
                      <a:pt x="460" y="581"/>
                      <a:pt x="459" y="576"/>
                      <a:pt x="458" y="570"/>
                    </a:cubicBezTo>
                    <a:cubicBezTo>
                      <a:pt x="457" y="563"/>
                      <a:pt x="457" y="557"/>
                      <a:pt x="457" y="551"/>
                    </a:cubicBezTo>
                    <a:cubicBezTo>
                      <a:pt x="458" y="541"/>
                      <a:pt x="458" y="532"/>
                      <a:pt x="458" y="522"/>
                    </a:cubicBezTo>
                    <a:cubicBezTo>
                      <a:pt x="457" y="501"/>
                      <a:pt x="456" y="477"/>
                      <a:pt x="457" y="452"/>
                    </a:cubicBezTo>
                    <a:cubicBezTo>
                      <a:pt x="457" y="427"/>
                      <a:pt x="458" y="403"/>
                      <a:pt x="458" y="381"/>
                    </a:cubicBezTo>
                    <a:cubicBezTo>
                      <a:pt x="459" y="359"/>
                      <a:pt x="459" y="341"/>
                      <a:pt x="458" y="327"/>
                    </a:cubicBezTo>
                    <a:cubicBezTo>
                      <a:pt x="458" y="312"/>
                      <a:pt x="456" y="305"/>
                      <a:pt x="453" y="305"/>
                    </a:cubicBezTo>
                    <a:cubicBezTo>
                      <a:pt x="452" y="305"/>
                      <a:pt x="450" y="307"/>
                      <a:pt x="448" y="311"/>
                    </a:cubicBezTo>
                    <a:cubicBezTo>
                      <a:pt x="445" y="315"/>
                      <a:pt x="442" y="321"/>
                      <a:pt x="437" y="329"/>
                    </a:cubicBezTo>
                    <a:cubicBezTo>
                      <a:pt x="416" y="366"/>
                      <a:pt x="399" y="403"/>
                      <a:pt x="386" y="442"/>
                    </a:cubicBezTo>
                    <a:cubicBezTo>
                      <a:pt x="373" y="480"/>
                      <a:pt x="360" y="519"/>
                      <a:pt x="346" y="558"/>
                    </a:cubicBezTo>
                    <a:cubicBezTo>
                      <a:pt x="331" y="562"/>
                      <a:pt x="316" y="565"/>
                      <a:pt x="301" y="566"/>
                    </a:cubicBezTo>
                    <a:cubicBezTo>
                      <a:pt x="286" y="567"/>
                      <a:pt x="271" y="568"/>
                      <a:pt x="255" y="570"/>
                    </a:cubicBezTo>
                    <a:cubicBezTo>
                      <a:pt x="252" y="570"/>
                      <a:pt x="248" y="567"/>
                      <a:pt x="244" y="562"/>
                    </a:cubicBezTo>
                    <a:cubicBezTo>
                      <a:pt x="240" y="557"/>
                      <a:pt x="237" y="551"/>
                      <a:pt x="233" y="544"/>
                    </a:cubicBezTo>
                    <a:cubicBezTo>
                      <a:pt x="229" y="536"/>
                      <a:pt x="225" y="529"/>
                      <a:pt x="222" y="522"/>
                    </a:cubicBezTo>
                    <a:cubicBezTo>
                      <a:pt x="218" y="515"/>
                      <a:pt x="215" y="510"/>
                      <a:pt x="213" y="507"/>
                    </a:cubicBezTo>
                    <a:cubicBezTo>
                      <a:pt x="196" y="484"/>
                      <a:pt x="181" y="461"/>
                      <a:pt x="168" y="438"/>
                    </a:cubicBezTo>
                    <a:cubicBezTo>
                      <a:pt x="154" y="415"/>
                      <a:pt x="141" y="392"/>
                      <a:pt x="128" y="369"/>
                    </a:cubicBezTo>
                    <a:cubicBezTo>
                      <a:pt x="125" y="364"/>
                      <a:pt x="122" y="358"/>
                      <a:pt x="118" y="351"/>
                    </a:cubicBezTo>
                    <a:cubicBezTo>
                      <a:pt x="115" y="344"/>
                      <a:pt x="112" y="338"/>
                      <a:pt x="108" y="331"/>
                    </a:cubicBezTo>
                    <a:cubicBezTo>
                      <a:pt x="104" y="324"/>
                      <a:pt x="99" y="317"/>
                      <a:pt x="95" y="311"/>
                    </a:cubicBezTo>
                    <a:cubicBezTo>
                      <a:pt x="90" y="305"/>
                      <a:pt x="86" y="300"/>
                      <a:pt x="81" y="296"/>
                    </a:cubicBezTo>
                    <a:cubicBezTo>
                      <a:pt x="77" y="297"/>
                      <a:pt x="74" y="299"/>
                      <a:pt x="74" y="301"/>
                    </a:cubicBezTo>
                    <a:cubicBezTo>
                      <a:pt x="73" y="303"/>
                      <a:pt x="73" y="307"/>
                      <a:pt x="73" y="312"/>
                    </a:cubicBezTo>
                    <a:cubicBezTo>
                      <a:pt x="73" y="318"/>
                      <a:pt x="72" y="329"/>
                      <a:pt x="72" y="345"/>
                    </a:cubicBezTo>
                    <a:cubicBezTo>
                      <a:pt x="71" y="360"/>
                      <a:pt x="71" y="377"/>
                      <a:pt x="70" y="394"/>
                    </a:cubicBezTo>
                    <a:cubicBezTo>
                      <a:pt x="69" y="412"/>
                      <a:pt x="68" y="429"/>
                      <a:pt x="68" y="444"/>
                    </a:cubicBezTo>
                    <a:cubicBezTo>
                      <a:pt x="67" y="460"/>
                      <a:pt x="67" y="471"/>
                      <a:pt x="67" y="477"/>
                    </a:cubicBezTo>
                    <a:cubicBezTo>
                      <a:pt x="67" y="493"/>
                      <a:pt x="68" y="507"/>
                      <a:pt x="69" y="519"/>
                    </a:cubicBezTo>
                    <a:cubicBezTo>
                      <a:pt x="70" y="531"/>
                      <a:pt x="70" y="545"/>
                      <a:pt x="70" y="563"/>
                    </a:cubicBezTo>
                    <a:cubicBezTo>
                      <a:pt x="69" y="571"/>
                      <a:pt x="67" y="578"/>
                      <a:pt x="62" y="582"/>
                    </a:cubicBezTo>
                    <a:cubicBezTo>
                      <a:pt x="57" y="586"/>
                      <a:pt x="45" y="589"/>
                      <a:pt x="25" y="589"/>
                    </a:cubicBezTo>
                    <a:cubicBezTo>
                      <a:pt x="18" y="589"/>
                      <a:pt x="13" y="588"/>
                      <a:pt x="11" y="5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7" name="Freeform 17"/>
              <p:cNvSpPr>
                <a:spLocks noEditPoints="1"/>
              </p:cNvSpPr>
              <p:nvPr/>
            </p:nvSpPr>
            <p:spPr bwMode="auto">
              <a:xfrm>
                <a:off x="6511" y="-4949"/>
                <a:ext cx="728" cy="1090"/>
              </a:xfrm>
              <a:custGeom>
                <a:avLst/>
                <a:gdLst>
                  <a:gd name="T0" fmla="*/ 0 w 308"/>
                  <a:gd name="T1" fmla="*/ 446 h 460"/>
                  <a:gd name="T2" fmla="*/ 36 w 308"/>
                  <a:gd name="T3" fmla="*/ 321 h 460"/>
                  <a:gd name="T4" fmla="*/ 93 w 308"/>
                  <a:gd name="T5" fmla="*/ 102 h 460"/>
                  <a:gd name="T6" fmla="*/ 122 w 308"/>
                  <a:gd name="T7" fmla="*/ 1 h 460"/>
                  <a:gd name="T8" fmla="*/ 131 w 308"/>
                  <a:gd name="T9" fmla="*/ 1 h 460"/>
                  <a:gd name="T10" fmla="*/ 155 w 308"/>
                  <a:gd name="T11" fmla="*/ 1 h 460"/>
                  <a:gd name="T12" fmla="*/ 173 w 308"/>
                  <a:gd name="T13" fmla="*/ 7 h 460"/>
                  <a:gd name="T14" fmla="*/ 190 w 308"/>
                  <a:gd name="T15" fmla="*/ 83 h 460"/>
                  <a:gd name="T16" fmla="*/ 217 w 308"/>
                  <a:gd name="T17" fmla="*/ 150 h 460"/>
                  <a:gd name="T18" fmla="*/ 286 w 308"/>
                  <a:gd name="T19" fmla="*/ 385 h 460"/>
                  <a:gd name="T20" fmla="*/ 307 w 308"/>
                  <a:gd name="T21" fmla="*/ 449 h 460"/>
                  <a:gd name="T22" fmla="*/ 276 w 308"/>
                  <a:gd name="T23" fmla="*/ 455 h 460"/>
                  <a:gd name="T24" fmla="*/ 238 w 308"/>
                  <a:gd name="T25" fmla="*/ 458 h 460"/>
                  <a:gd name="T26" fmla="*/ 226 w 308"/>
                  <a:gd name="T27" fmla="*/ 459 h 460"/>
                  <a:gd name="T28" fmla="*/ 214 w 308"/>
                  <a:gd name="T29" fmla="*/ 460 h 460"/>
                  <a:gd name="T30" fmla="*/ 191 w 308"/>
                  <a:gd name="T31" fmla="*/ 459 h 460"/>
                  <a:gd name="T32" fmla="*/ 176 w 308"/>
                  <a:gd name="T33" fmla="*/ 451 h 460"/>
                  <a:gd name="T34" fmla="*/ 173 w 308"/>
                  <a:gd name="T35" fmla="*/ 412 h 460"/>
                  <a:gd name="T36" fmla="*/ 163 w 308"/>
                  <a:gd name="T37" fmla="*/ 376 h 460"/>
                  <a:gd name="T38" fmla="*/ 83 w 308"/>
                  <a:gd name="T39" fmla="*/ 375 h 460"/>
                  <a:gd name="T40" fmla="*/ 73 w 308"/>
                  <a:gd name="T41" fmla="*/ 374 h 460"/>
                  <a:gd name="T42" fmla="*/ 66 w 308"/>
                  <a:gd name="T43" fmla="*/ 377 h 460"/>
                  <a:gd name="T44" fmla="*/ 57 w 308"/>
                  <a:gd name="T45" fmla="*/ 418 h 460"/>
                  <a:gd name="T46" fmla="*/ 44 w 308"/>
                  <a:gd name="T47" fmla="*/ 453 h 460"/>
                  <a:gd name="T48" fmla="*/ 20 w 308"/>
                  <a:gd name="T49" fmla="*/ 457 h 460"/>
                  <a:gd name="T50" fmla="*/ 79 w 308"/>
                  <a:gd name="T51" fmla="*/ 343 h 460"/>
                  <a:gd name="T52" fmla="*/ 105 w 308"/>
                  <a:gd name="T53" fmla="*/ 344 h 460"/>
                  <a:gd name="T54" fmla="*/ 136 w 308"/>
                  <a:gd name="T55" fmla="*/ 344 h 460"/>
                  <a:gd name="T56" fmla="*/ 159 w 308"/>
                  <a:gd name="T57" fmla="*/ 340 h 460"/>
                  <a:gd name="T58" fmla="*/ 150 w 308"/>
                  <a:gd name="T59" fmla="*/ 301 h 460"/>
                  <a:gd name="T60" fmla="*/ 128 w 308"/>
                  <a:gd name="T61" fmla="*/ 223 h 460"/>
                  <a:gd name="T62" fmla="*/ 114 w 308"/>
                  <a:gd name="T63" fmla="*/ 215 h 460"/>
                  <a:gd name="T64" fmla="*/ 101 w 308"/>
                  <a:gd name="T65" fmla="*/ 259 h 460"/>
                  <a:gd name="T66" fmla="*/ 84 w 308"/>
                  <a:gd name="T67" fmla="*/ 308 h 460"/>
                  <a:gd name="T68" fmla="*/ 79 w 308"/>
                  <a:gd name="T69" fmla="*/ 343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8" h="460">
                    <a:moveTo>
                      <a:pt x="7" y="454"/>
                    </a:moveTo>
                    <a:cubicBezTo>
                      <a:pt x="2" y="453"/>
                      <a:pt x="0" y="450"/>
                      <a:pt x="0" y="446"/>
                    </a:cubicBezTo>
                    <a:cubicBezTo>
                      <a:pt x="0" y="443"/>
                      <a:pt x="1" y="441"/>
                      <a:pt x="1" y="440"/>
                    </a:cubicBezTo>
                    <a:cubicBezTo>
                      <a:pt x="14" y="400"/>
                      <a:pt x="26" y="361"/>
                      <a:pt x="36" y="321"/>
                    </a:cubicBezTo>
                    <a:cubicBezTo>
                      <a:pt x="46" y="282"/>
                      <a:pt x="57" y="241"/>
                      <a:pt x="67" y="201"/>
                    </a:cubicBezTo>
                    <a:cubicBezTo>
                      <a:pt x="76" y="168"/>
                      <a:pt x="84" y="135"/>
                      <a:pt x="93" y="102"/>
                    </a:cubicBezTo>
                    <a:cubicBezTo>
                      <a:pt x="101" y="69"/>
                      <a:pt x="109" y="36"/>
                      <a:pt x="116" y="3"/>
                    </a:cubicBezTo>
                    <a:cubicBezTo>
                      <a:pt x="118" y="2"/>
                      <a:pt x="120" y="2"/>
                      <a:pt x="122" y="1"/>
                    </a:cubicBezTo>
                    <a:cubicBezTo>
                      <a:pt x="122" y="1"/>
                      <a:pt x="123" y="1"/>
                      <a:pt x="123" y="1"/>
                    </a:cubicBezTo>
                    <a:cubicBezTo>
                      <a:pt x="124" y="1"/>
                      <a:pt x="127" y="1"/>
                      <a:pt x="131" y="1"/>
                    </a:cubicBezTo>
                    <a:cubicBezTo>
                      <a:pt x="135" y="1"/>
                      <a:pt x="139" y="1"/>
                      <a:pt x="143" y="1"/>
                    </a:cubicBezTo>
                    <a:cubicBezTo>
                      <a:pt x="147" y="1"/>
                      <a:pt x="151" y="1"/>
                      <a:pt x="155" y="1"/>
                    </a:cubicBezTo>
                    <a:cubicBezTo>
                      <a:pt x="159" y="0"/>
                      <a:pt x="161" y="0"/>
                      <a:pt x="163" y="0"/>
                    </a:cubicBezTo>
                    <a:cubicBezTo>
                      <a:pt x="169" y="0"/>
                      <a:pt x="173" y="3"/>
                      <a:pt x="173" y="7"/>
                    </a:cubicBezTo>
                    <a:cubicBezTo>
                      <a:pt x="177" y="20"/>
                      <a:pt x="180" y="32"/>
                      <a:pt x="182" y="45"/>
                    </a:cubicBezTo>
                    <a:cubicBezTo>
                      <a:pt x="184" y="58"/>
                      <a:pt x="187" y="71"/>
                      <a:pt x="190" y="83"/>
                    </a:cubicBezTo>
                    <a:cubicBezTo>
                      <a:pt x="193" y="94"/>
                      <a:pt x="198" y="106"/>
                      <a:pt x="203" y="118"/>
                    </a:cubicBezTo>
                    <a:cubicBezTo>
                      <a:pt x="208" y="129"/>
                      <a:pt x="213" y="140"/>
                      <a:pt x="217" y="150"/>
                    </a:cubicBezTo>
                    <a:cubicBezTo>
                      <a:pt x="231" y="188"/>
                      <a:pt x="244" y="227"/>
                      <a:pt x="254" y="267"/>
                    </a:cubicBezTo>
                    <a:cubicBezTo>
                      <a:pt x="265" y="307"/>
                      <a:pt x="275" y="346"/>
                      <a:pt x="286" y="385"/>
                    </a:cubicBezTo>
                    <a:cubicBezTo>
                      <a:pt x="289" y="396"/>
                      <a:pt x="292" y="407"/>
                      <a:pt x="296" y="418"/>
                    </a:cubicBezTo>
                    <a:cubicBezTo>
                      <a:pt x="301" y="428"/>
                      <a:pt x="304" y="438"/>
                      <a:pt x="307" y="449"/>
                    </a:cubicBezTo>
                    <a:cubicBezTo>
                      <a:pt x="308" y="450"/>
                      <a:pt x="305" y="451"/>
                      <a:pt x="298" y="453"/>
                    </a:cubicBezTo>
                    <a:cubicBezTo>
                      <a:pt x="292" y="454"/>
                      <a:pt x="285" y="455"/>
                      <a:pt x="276" y="455"/>
                    </a:cubicBezTo>
                    <a:cubicBezTo>
                      <a:pt x="268" y="456"/>
                      <a:pt x="260" y="457"/>
                      <a:pt x="252" y="457"/>
                    </a:cubicBezTo>
                    <a:cubicBezTo>
                      <a:pt x="245" y="458"/>
                      <a:pt x="240" y="458"/>
                      <a:pt x="238" y="458"/>
                    </a:cubicBezTo>
                    <a:cubicBezTo>
                      <a:pt x="238" y="458"/>
                      <a:pt x="236" y="458"/>
                      <a:pt x="234" y="458"/>
                    </a:cubicBezTo>
                    <a:cubicBezTo>
                      <a:pt x="231" y="459"/>
                      <a:pt x="229" y="459"/>
                      <a:pt x="226" y="459"/>
                    </a:cubicBezTo>
                    <a:cubicBezTo>
                      <a:pt x="223" y="459"/>
                      <a:pt x="220" y="459"/>
                      <a:pt x="218" y="459"/>
                    </a:cubicBezTo>
                    <a:cubicBezTo>
                      <a:pt x="216" y="460"/>
                      <a:pt x="214" y="460"/>
                      <a:pt x="214" y="460"/>
                    </a:cubicBezTo>
                    <a:cubicBezTo>
                      <a:pt x="212" y="460"/>
                      <a:pt x="211" y="460"/>
                      <a:pt x="209" y="460"/>
                    </a:cubicBezTo>
                    <a:cubicBezTo>
                      <a:pt x="204" y="459"/>
                      <a:pt x="198" y="459"/>
                      <a:pt x="191" y="459"/>
                    </a:cubicBezTo>
                    <a:cubicBezTo>
                      <a:pt x="185" y="458"/>
                      <a:pt x="182" y="458"/>
                      <a:pt x="182" y="457"/>
                    </a:cubicBezTo>
                    <a:cubicBezTo>
                      <a:pt x="180" y="455"/>
                      <a:pt x="178" y="453"/>
                      <a:pt x="176" y="451"/>
                    </a:cubicBezTo>
                    <a:cubicBezTo>
                      <a:pt x="176" y="450"/>
                      <a:pt x="176" y="446"/>
                      <a:pt x="175" y="438"/>
                    </a:cubicBezTo>
                    <a:cubicBezTo>
                      <a:pt x="175" y="430"/>
                      <a:pt x="174" y="422"/>
                      <a:pt x="173" y="412"/>
                    </a:cubicBezTo>
                    <a:cubicBezTo>
                      <a:pt x="172" y="403"/>
                      <a:pt x="171" y="395"/>
                      <a:pt x="169" y="387"/>
                    </a:cubicBezTo>
                    <a:cubicBezTo>
                      <a:pt x="167" y="379"/>
                      <a:pt x="165" y="376"/>
                      <a:pt x="163" y="376"/>
                    </a:cubicBezTo>
                    <a:cubicBezTo>
                      <a:pt x="138" y="375"/>
                      <a:pt x="114" y="375"/>
                      <a:pt x="89" y="374"/>
                    </a:cubicBezTo>
                    <a:cubicBezTo>
                      <a:pt x="88" y="375"/>
                      <a:pt x="86" y="375"/>
                      <a:pt x="83" y="375"/>
                    </a:cubicBezTo>
                    <a:cubicBezTo>
                      <a:pt x="81" y="375"/>
                      <a:pt x="79" y="375"/>
                      <a:pt x="78" y="375"/>
                    </a:cubicBezTo>
                    <a:cubicBezTo>
                      <a:pt x="76" y="374"/>
                      <a:pt x="75" y="374"/>
                      <a:pt x="73" y="374"/>
                    </a:cubicBezTo>
                    <a:cubicBezTo>
                      <a:pt x="71" y="374"/>
                      <a:pt x="70" y="374"/>
                      <a:pt x="69" y="374"/>
                    </a:cubicBezTo>
                    <a:cubicBezTo>
                      <a:pt x="68" y="375"/>
                      <a:pt x="67" y="376"/>
                      <a:pt x="66" y="377"/>
                    </a:cubicBezTo>
                    <a:cubicBezTo>
                      <a:pt x="65" y="379"/>
                      <a:pt x="64" y="385"/>
                      <a:pt x="62" y="393"/>
                    </a:cubicBezTo>
                    <a:cubicBezTo>
                      <a:pt x="61" y="401"/>
                      <a:pt x="59" y="409"/>
                      <a:pt x="57" y="418"/>
                    </a:cubicBezTo>
                    <a:cubicBezTo>
                      <a:pt x="55" y="427"/>
                      <a:pt x="53" y="434"/>
                      <a:pt x="51" y="442"/>
                    </a:cubicBezTo>
                    <a:cubicBezTo>
                      <a:pt x="48" y="449"/>
                      <a:pt x="46" y="452"/>
                      <a:pt x="44" y="453"/>
                    </a:cubicBezTo>
                    <a:cubicBezTo>
                      <a:pt x="41" y="454"/>
                      <a:pt x="37" y="454"/>
                      <a:pt x="33" y="455"/>
                    </a:cubicBezTo>
                    <a:cubicBezTo>
                      <a:pt x="28" y="456"/>
                      <a:pt x="24" y="457"/>
                      <a:pt x="20" y="457"/>
                    </a:cubicBezTo>
                    <a:cubicBezTo>
                      <a:pt x="14" y="457"/>
                      <a:pt x="10" y="456"/>
                      <a:pt x="7" y="454"/>
                    </a:cubicBezTo>
                    <a:close/>
                    <a:moveTo>
                      <a:pt x="79" y="343"/>
                    </a:moveTo>
                    <a:cubicBezTo>
                      <a:pt x="83" y="343"/>
                      <a:pt x="88" y="343"/>
                      <a:pt x="92" y="343"/>
                    </a:cubicBezTo>
                    <a:cubicBezTo>
                      <a:pt x="96" y="344"/>
                      <a:pt x="100" y="344"/>
                      <a:pt x="105" y="344"/>
                    </a:cubicBezTo>
                    <a:cubicBezTo>
                      <a:pt x="107" y="344"/>
                      <a:pt x="112" y="344"/>
                      <a:pt x="118" y="344"/>
                    </a:cubicBezTo>
                    <a:cubicBezTo>
                      <a:pt x="123" y="344"/>
                      <a:pt x="130" y="344"/>
                      <a:pt x="136" y="344"/>
                    </a:cubicBezTo>
                    <a:cubicBezTo>
                      <a:pt x="142" y="344"/>
                      <a:pt x="147" y="343"/>
                      <a:pt x="152" y="343"/>
                    </a:cubicBezTo>
                    <a:cubicBezTo>
                      <a:pt x="157" y="342"/>
                      <a:pt x="159" y="341"/>
                      <a:pt x="159" y="340"/>
                    </a:cubicBezTo>
                    <a:cubicBezTo>
                      <a:pt x="159" y="339"/>
                      <a:pt x="159" y="339"/>
                      <a:pt x="159" y="338"/>
                    </a:cubicBezTo>
                    <a:cubicBezTo>
                      <a:pt x="157" y="328"/>
                      <a:pt x="154" y="315"/>
                      <a:pt x="150" y="301"/>
                    </a:cubicBezTo>
                    <a:cubicBezTo>
                      <a:pt x="146" y="286"/>
                      <a:pt x="143" y="272"/>
                      <a:pt x="139" y="258"/>
                    </a:cubicBezTo>
                    <a:cubicBezTo>
                      <a:pt x="135" y="244"/>
                      <a:pt x="131" y="232"/>
                      <a:pt x="128" y="223"/>
                    </a:cubicBezTo>
                    <a:cubicBezTo>
                      <a:pt x="124" y="213"/>
                      <a:pt x="122" y="208"/>
                      <a:pt x="120" y="208"/>
                    </a:cubicBezTo>
                    <a:cubicBezTo>
                      <a:pt x="118" y="208"/>
                      <a:pt x="116" y="210"/>
                      <a:pt x="114" y="215"/>
                    </a:cubicBezTo>
                    <a:cubicBezTo>
                      <a:pt x="112" y="220"/>
                      <a:pt x="111" y="227"/>
                      <a:pt x="109" y="235"/>
                    </a:cubicBezTo>
                    <a:cubicBezTo>
                      <a:pt x="107" y="243"/>
                      <a:pt x="104" y="251"/>
                      <a:pt x="101" y="259"/>
                    </a:cubicBezTo>
                    <a:cubicBezTo>
                      <a:pt x="98" y="267"/>
                      <a:pt x="95" y="275"/>
                      <a:pt x="92" y="284"/>
                    </a:cubicBezTo>
                    <a:cubicBezTo>
                      <a:pt x="89" y="292"/>
                      <a:pt x="86" y="300"/>
                      <a:pt x="84" y="308"/>
                    </a:cubicBezTo>
                    <a:cubicBezTo>
                      <a:pt x="81" y="317"/>
                      <a:pt x="79" y="325"/>
                      <a:pt x="79" y="333"/>
                    </a:cubicBezTo>
                    <a:cubicBezTo>
                      <a:pt x="79" y="337"/>
                      <a:pt x="79" y="340"/>
                      <a:pt x="79" y="3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7095" y="-4816"/>
                <a:ext cx="969" cy="1433"/>
              </a:xfrm>
              <a:custGeom>
                <a:avLst/>
                <a:gdLst>
                  <a:gd name="T0" fmla="*/ 153 w 410"/>
                  <a:gd name="T1" fmla="*/ 598 h 605"/>
                  <a:gd name="T2" fmla="*/ 103 w 410"/>
                  <a:gd name="T3" fmla="*/ 578 h 605"/>
                  <a:gd name="T4" fmla="*/ 58 w 410"/>
                  <a:gd name="T5" fmla="*/ 547 h 605"/>
                  <a:gd name="T6" fmla="*/ 23 w 410"/>
                  <a:gd name="T7" fmla="*/ 508 h 605"/>
                  <a:gd name="T8" fmla="*/ 3 w 410"/>
                  <a:gd name="T9" fmla="*/ 465 h 605"/>
                  <a:gd name="T10" fmla="*/ 2 w 410"/>
                  <a:gd name="T11" fmla="*/ 462 h 605"/>
                  <a:gd name="T12" fmla="*/ 0 w 410"/>
                  <a:gd name="T13" fmla="*/ 454 h 605"/>
                  <a:gd name="T14" fmla="*/ 8 w 410"/>
                  <a:gd name="T15" fmla="*/ 447 h 605"/>
                  <a:gd name="T16" fmla="*/ 24 w 410"/>
                  <a:gd name="T17" fmla="*/ 442 h 605"/>
                  <a:gd name="T18" fmla="*/ 41 w 410"/>
                  <a:gd name="T19" fmla="*/ 438 h 605"/>
                  <a:gd name="T20" fmla="*/ 54 w 410"/>
                  <a:gd name="T21" fmla="*/ 437 h 605"/>
                  <a:gd name="T22" fmla="*/ 71 w 410"/>
                  <a:gd name="T23" fmla="*/ 454 h 605"/>
                  <a:gd name="T24" fmla="*/ 99 w 410"/>
                  <a:gd name="T25" fmla="*/ 493 h 605"/>
                  <a:gd name="T26" fmla="*/ 136 w 410"/>
                  <a:gd name="T27" fmla="*/ 532 h 605"/>
                  <a:gd name="T28" fmla="*/ 180 w 410"/>
                  <a:gd name="T29" fmla="*/ 550 h 605"/>
                  <a:gd name="T30" fmla="*/ 210 w 410"/>
                  <a:gd name="T31" fmla="*/ 543 h 605"/>
                  <a:gd name="T32" fmla="*/ 233 w 410"/>
                  <a:gd name="T33" fmla="*/ 523 h 605"/>
                  <a:gd name="T34" fmla="*/ 249 w 410"/>
                  <a:gd name="T35" fmla="*/ 497 h 605"/>
                  <a:gd name="T36" fmla="*/ 255 w 410"/>
                  <a:gd name="T37" fmla="*/ 472 h 605"/>
                  <a:gd name="T38" fmla="*/ 244 w 410"/>
                  <a:gd name="T39" fmla="*/ 419 h 605"/>
                  <a:gd name="T40" fmla="*/ 220 w 410"/>
                  <a:gd name="T41" fmla="*/ 386 h 605"/>
                  <a:gd name="T42" fmla="*/ 189 w 410"/>
                  <a:gd name="T43" fmla="*/ 357 h 605"/>
                  <a:gd name="T44" fmla="*/ 158 w 410"/>
                  <a:gd name="T45" fmla="*/ 329 h 605"/>
                  <a:gd name="T46" fmla="*/ 125 w 410"/>
                  <a:gd name="T47" fmla="*/ 302 h 605"/>
                  <a:gd name="T48" fmla="*/ 58 w 410"/>
                  <a:gd name="T49" fmla="*/ 238 h 605"/>
                  <a:gd name="T50" fmla="*/ 36 w 410"/>
                  <a:gd name="T51" fmla="*/ 158 h 605"/>
                  <a:gd name="T52" fmla="*/ 54 w 410"/>
                  <a:gd name="T53" fmla="*/ 97 h 605"/>
                  <a:gd name="T54" fmla="*/ 97 w 410"/>
                  <a:gd name="T55" fmla="*/ 45 h 605"/>
                  <a:gd name="T56" fmla="*/ 160 w 410"/>
                  <a:gd name="T57" fmla="*/ 12 h 605"/>
                  <a:gd name="T58" fmla="*/ 238 w 410"/>
                  <a:gd name="T59" fmla="*/ 1 h 605"/>
                  <a:gd name="T60" fmla="*/ 333 w 410"/>
                  <a:gd name="T61" fmla="*/ 25 h 605"/>
                  <a:gd name="T62" fmla="*/ 401 w 410"/>
                  <a:gd name="T63" fmla="*/ 84 h 605"/>
                  <a:gd name="T64" fmla="*/ 409 w 410"/>
                  <a:gd name="T65" fmla="*/ 106 h 605"/>
                  <a:gd name="T66" fmla="*/ 410 w 410"/>
                  <a:gd name="T67" fmla="*/ 128 h 605"/>
                  <a:gd name="T68" fmla="*/ 391 w 410"/>
                  <a:gd name="T69" fmla="*/ 148 h 605"/>
                  <a:gd name="T70" fmla="*/ 350 w 410"/>
                  <a:gd name="T71" fmla="*/ 153 h 605"/>
                  <a:gd name="T72" fmla="*/ 335 w 410"/>
                  <a:gd name="T73" fmla="*/ 148 h 605"/>
                  <a:gd name="T74" fmla="*/ 332 w 410"/>
                  <a:gd name="T75" fmla="*/ 135 h 605"/>
                  <a:gd name="T76" fmla="*/ 330 w 410"/>
                  <a:gd name="T77" fmla="*/ 117 h 605"/>
                  <a:gd name="T78" fmla="*/ 321 w 410"/>
                  <a:gd name="T79" fmla="*/ 98 h 605"/>
                  <a:gd name="T80" fmla="*/ 303 w 410"/>
                  <a:gd name="T81" fmla="*/ 84 h 605"/>
                  <a:gd name="T82" fmla="*/ 280 w 410"/>
                  <a:gd name="T83" fmla="*/ 75 h 605"/>
                  <a:gd name="T84" fmla="*/ 255 w 410"/>
                  <a:gd name="T85" fmla="*/ 69 h 605"/>
                  <a:gd name="T86" fmla="*/ 231 w 410"/>
                  <a:gd name="T87" fmla="*/ 67 h 605"/>
                  <a:gd name="T88" fmla="*/ 206 w 410"/>
                  <a:gd name="T89" fmla="*/ 69 h 605"/>
                  <a:gd name="T90" fmla="*/ 179 w 410"/>
                  <a:gd name="T91" fmla="*/ 76 h 605"/>
                  <a:gd name="T92" fmla="*/ 157 w 410"/>
                  <a:gd name="T93" fmla="*/ 91 h 605"/>
                  <a:gd name="T94" fmla="*/ 147 w 410"/>
                  <a:gd name="T95" fmla="*/ 115 h 605"/>
                  <a:gd name="T96" fmla="*/ 164 w 410"/>
                  <a:gd name="T97" fmla="*/ 177 h 605"/>
                  <a:gd name="T98" fmla="*/ 208 w 410"/>
                  <a:gd name="T99" fmla="*/ 227 h 605"/>
                  <a:gd name="T100" fmla="*/ 267 w 410"/>
                  <a:gd name="T101" fmla="*/ 269 h 605"/>
                  <a:gd name="T102" fmla="*/ 323 w 410"/>
                  <a:gd name="T103" fmla="*/ 312 h 605"/>
                  <a:gd name="T104" fmla="*/ 368 w 410"/>
                  <a:gd name="T105" fmla="*/ 373 h 605"/>
                  <a:gd name="T106" fmla="*/ 388 w 410"/>
                  <a:gd name="T107" fmla="*/ 444 h 605"/>
                  <a:gd name="T108" fmla="*/ 380 w 410"/>
                  <a:gd name="T109" fmla="*/ 490 h 605"/>
                  <a:gd name="T110" fmla="*/ 369 w 410"/>
                  <a:gd name="T111" fmla="*/ 512 h 605"/>
                  <a:gd name="T112" fmla="*/ 357 w 410"/>
                  <a:gd name="T113" fmla="*/ 533 h 605"/>
                  <a:gd name="T114" fmla="*/ 284 w 410"/>
                  <a:gd name="T115" fmla="*/ 586 h 605"/>
                  <a:gd name="T116" fmla="*/ 194 w 410"/>
                  <a:gd name="T117" fmla="*/ 604 h 605"/>
                  <a:gd name="T118" fmla="*/ 153 w 410"/>
                  <a:gd name="T119" fmla="*/ 598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0" h="605">
                    <a:moveTo>
                      <a:pt x="153" y="598"/>
                    </a:moveTo>
                    <a:cubicBezTo>
                      <a:pt x="136" y="594"/>
                      <a:pt x="120" y="587"/>
                      <a:pt x="103" y="578"/>
                    </a:cubicBezTo>
                    <a:cubicBezTo>
                      <a:pt x="87" y="569"/>
                      <a:pt x="72" y="559"/>
                      <a:pt x="58" y="547"/>
                    </a:cubicBezTo>
                    <a:cubicBezTo>
                      <a:pt x="44" y="535"/>
                      <a:pt x="32" y="522"/>
                      <a:pt x="23" y="508"/>
                    </a:cubicBezTo>
                    <a:cubicBezTo>
                      <a:pt x="13" y="494"/>
                      <a:pt x="6" y="480"/>
                      <a:pt x="3" y="465"/>
                    </a:cubicBezTo>
                    <a:cubicBezTo>
                      <a:pt x="3" y="464"/>
                      <a:pt x="2" y="463"/>
                      <a:pt x="2" y="462"/>
                    </a:cubicBezTo>
                    <a:cubicBezTo>
                      <a:pt x="1" y="458"/>
                      <a:pt x="0" y="456"/>
                      <a:pt x="0" y="454"/>
                    </a:cubicBezTo>
                    <a:cubicBezTo>
                      <a:pt x="0" y="451"/>
                      <a:pt x="3" y="449"/>
                      <a:pt x="8" y="447"/>
                    </a:cubicBezTo>
                    <a:cubicBezTo>
                      <a:pt x="12" y="445"/>
                      <a:pt x="18" y="443"/>
                      <a:pt x="24" y="442"/>
                    </a:cubicBezTo>
                    <a:cubicBezTo>
                      <a:pt x="30" y="440"/>
                      <a:pt x="36" y="439"/>
                      <a:pt x="41" y="438"/>
                    </a:cubicBezTo>
                    <a:cubicBezTo>
                      <a:pt x="47" y="437"/>
                      <a:pt x="51" y="437"/>
                      <a:pt x="54" y="437"/>
                    </a:cubicBezTo>
                    <a:cubicBezTo>
                      <a:pt x="57" y="437"/>
                      <a:pt x="63" y="443"/>
                      <a:pt x="71" y="454"/>
                    </a:cubicBezTo>
                    <a:cubicBezTo>
                      <a:pt x="78" y="466"/>
                      <a:pt x="88" y="479"/>
                      <a:pt x="99" y="493"/>
                    </a:cubicBezTo>
                    <a:cubicBezTo>
                      <a:pt x="110" y="507"/>
                      <a:pt x="122" y="520"/>
                      <a:pt x="136" y="532"/>
                    </a:cubicBezTo>
                    <a:cubicBezTo>
                      <a:pt x="150" y="544"/>
                      <a:pt x="164" y="550"/>
                      <a:pt x="180" y="550"/>
                    </a:cubicBezTo>
                    <a:cubicBezTo>
                      <a:pt x="191" y="550"/>
                      <a:pt x="201" y="548"/>
                      <a:pt x="210" y="543"/>
                    </a:cubicBezTo>
                    <a:cubicBezTo>
                      <a:pt x="219" y="537"/>
                      <a:pt x="227" y="531"/>
                      <a:pt x="233" y="523"/>
                    </a:cubicBezTo>
                    <a:cubicBezTo>
                      <a:pt x="240" y="515"/>
                      <a:pt x="245" y="506"/>
                      <a:pt x="249" y="497"/>
                    </a:cubicBezTo>
                    <a:cubicBezTo>
                      <a:pt x="252" y="488"/>
                      <a:pt x="254" y="480"/>
                      <a:pt x="255" y="472"/>
                    </a:cubicBezTo>
                    <a:cubicBezTo>
                      <a:pt x="255" y="456"/>
                      <a:pt x="252" y="438"/>
                      <a:pt x="244" y="419"/>
                    </a:cubicBezTo>
                    <a:cubicBezTo>
                      <a:pt x="239" y="406"/>
                      <a:pt x="231" y="395"/>
                      <a:pt x="220" y="386"/>
                    </a:cubicBezTo>
                    <a:cubicBezTo>
                      <a:pt x="209" y="376"/>
                      <a:pt x="199" y="367"/>
                      <a:pt x="189" y="357"/>
                    </a:cubicBezTo>
                    <a:cubicBezTo>
                      <a:pt x="180" y="349"/>
                      <a:pt x="169" y="340"/>
                      <a:pt x="158" y="329"/>
                    </a:cubicBezTo>
                    <a:cubicBezTo>
                      <a:pt x="146" y="318"/>
                      <a:pt x="135" y="309"/>
                      <a:pt x="125" y="302"/>
                    </a:cubicBezTo>
                    <a:cubicBezTo>
                      <a:pt x="96" y="282"/>
                      <a:pt x="74" y="261"/>
                      <a:pt x="58" y="238"/>
                    </a:cubicBezTo>
                    <a:cubicBezTo>
                      <a:pt x="42" y="214"/>
                      <a:pt x="35" y="188"/>
                      <a:pt x="36" y="158"/>
                    </a:cubicBezTo>
                    <a:cubicBezTo>
                      <a:pt x="37" y="137"/>
                      <a:pt x="43" y="116"/>
                      <a:pt x="54" y="97"/>
                    </a:cubicBezTo>
                    <a:cubicBezTo>
                      <a:pt x="64" y="77"/>
                      <a:pt x="79" y="60"/>
                      <a:pt x="97" y="45"/>
                    </a:cubicBezTo>
                    <a:cubicBezTo>
                      <a:pt x="115" y="31"/>
                      <a:pt x="136" y="20"/>
                      <a:pt x="160" y="12"/>
                    </a:cubicBezTo>
                    <a:cubicBezTo>
                      <a:pt x="184" y="4"/>
                      <a:pt x="210" y="0"/>
                      <a:pt x="238" y="1"/>
                    </a:cubicBezTo>
                    <a:cubicBezTo>
                      <a:pt x="275" y="2"/>
                      <a:pt x="306" y="10"/>
                      <a:pt x="333" y="25"/>
                    </a:cubicBezTo>
                    <a:cubicBezTo>
                      <a:pt x="360" y="40"/>
                      <a:pt x="383" y="60"/>
                      <a:pt x="401" y="84"/>
                    </a:cubicBezTo>
                    <a:cubicBezTo>
                      <a:pt x="405" y="90"/>
                      <a:pt x="408" y="97"/>
                      <a:pt x="409" y="106"/>
                    </a:cubicBezTo>
                    <a:cubicBezTo>
                      <a:pt x="410" y="115"/>
                      <a:pt x="410" y="123"/>
                      <a:pt x="410" y="128"/>
                    </a:cubicBezTo>
                    <a:cubicBezTo>
                      <a:pt x="410" y="138"/>
                      <a:pt x="403" y="145"/>
                      <a:pt x="391" y="148"/>
                    </a:cubicBezTo>
                    <a:cubicBezTo>
                      <a:pt x="378" y="152"/>
                      <a:pt x="365" y="153"/>
                      <a:pt x="350" y="153"/>
                    </a:cubicBezTo>
                    <a:cubicBezTo>
                      <a:pt x="342" y="153"/>
                      <a:pt x="337" y="151"/>
                      <a:pt x="335" y="148"/>
                    </a:cubicBezTo>
                    <a:cubicBezTo>
                      <a:pt x="333" y="144"/>
                      <a:pt x="332" y="140"/>
                      <a:pt x="332" y="135"/>
                    </a:cubicBezTo>
                    <a:cubicBezTo>
                      <a:pt x="332" y="129"/>
                      <a:pt x="331" y="123"/>
                      <a:pt x="330" y="117"/>
                    </a:cubicBezTo>
                    <a:cubicBezTo>
                      <a:pt x="330" y="111"/>
                      <a:pt x="326" y="104"/>
                      <a:pt x="321" y="98"/>
                    </a:cubicBezTo>
                    <a:cubicBezTo>
                      <a:pt x="316" y="92"/>
                      <a:pt x="310" y="88"/>
                      <a:pt x="303" y="84"/>
                    </a:cubicBezTo>
                    <a:cubicBezTo>
                      <a:pt x="295" y="80"/>
                      <a:pt x="288" y="77"/>
                      <a:pt x="280" y="75"/>
                    </a:cubicBezTo>
                    <a:cubicBezTo>
                      <a:pt x="271" y="72"/>
                      <a:pt x="263" y="70"/>
                      <a:pt x="255" y="69"/>
                    </a:cubicBezTo>
                    <a:cubicBezTo>
                      <a:pt x="246" y="68"/>
                      <a:pt x="238" y="67"/>
                      <a:pt x="231" y="67"/>
                    </a:cubicBezTo>
                    <a:cubicBezTo>
                      <a:pt x="224" y="67"/>
                      <a:pt x="216" y="67"/>
                      <a:pt x="206" y="69"/>
                    </a:cubicBezTo>
                    <a:cubicBezTo>
                      <a:pt x="197" y="70"/>
                      <a:pt x="188" y="73"/>
                      <a:pt x="179" y="76"/>
                    </a:cubicBezTo>
                    <a:cubicBezTo>
                      <a:pt x="170" y="80"/>
                      <a:pt x="163" y="85"/>
                      <a:pt x="157" y="91"/>
                    </a:cubicBezTo>
                    <a:cubicBezTo>
                      <a:pt x="151" y="97"/>
                      <a:pt x="148" y="105"/>
                      <a:pt x="147" y="115"/>
                    </a:cubicBezTo>
                    <a:cubicBezTo>
                      <a:pt x="146" y="138"/>
                      <a:pt x="152" y="159"/>
                      <a:pt x="164" y="177"/>
                    </a:cubicBezTo>
                    <a:cubicBezTo>
                      <a:pt x="175" y="195"/>
                      <a:pt x="190" y="212"/>
                      <a:pt x="208" y="227"/>
                    </a:cubicBezTo>
                    <a:cubicBezTo>
                      <a:pt x="226" y="242"/>
                      <a:pt x="246" y="256"/>
                      <a:pt x="267" y="269"/>
                    </a:cubicBezTo>
                    <a:cubicBezTo>
                      <a:pt x="287" y="283"/>
                      <a:pt x="306" y="297"/>
                      <a:pt x="323" y="312"/>
                    </a:cubicBezTo>
                    <a:cubicBezTo>
                      <a:pt x="344" y="330"/>
                      <a:pt x="359" y="350"/>
                      <a:pt x="368" y="373"/>
                    </a:cubicBezTo>
                    <a:cubicBezTo>
                      <a:pt x="376" y="395"/>
                      <a:pt x="383" y="419"/>
                      <a:pt x="388" y="444"/>
                    </a:cubicBezTo>
                    <a:cubicBezTo>
                      <a:pt x="385" y="460"/>
                      <a:pt x="383" y="475"/>
                      <a:pt x="380" y="490"/>
                    </a:cubicBezTo>
                    <a:cubicBezTo>
                      <a:pt x="376" y="497"/>
                      <a:pt x="372" y="504"/>
                      <a:pt x="369" y="512"/>
                    </a:cubicBezTo>
                    <a:cubicBezTo>
                      <a:pt x="367" y="520"/>
                      <a:pt x="362" y="527"/>
                      <a:pt x="357" y="533"/>
                    </a:cubicBezTo>
                    <a:cubicBezTo>
                      <a:pt x="337" y="555"/>
                      <a:pt x="313" y="572"/>
                      <a:pt x="284" y="586"/>
                    </a:cubicBezTo>
                    <a:cubicBezTo>
                      <a:pt x="256" y="599"/>
                      <a:pt x="226" y="605"/>
                      <a:pt x="194" y="604"/>
                    </a:cubicBezTo>
                    <a:cubicBezTo>
                      <a:pt x="179" y="604"/>
                      <a:pt x="166" y="602"/>
                      <a:pt x="153" y="5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9" name="Freeform 19"/>
              <p:cNvSpPr>
                <a:spLocks noEditPoints="1"/>
              </p:cNvSpPr>
              <p:nvPr/>
            </p:nvSpPr>
            <p:spPr bwMode="auto">
              <a:xfrm>
                <a:off x="8102" y="-4824"/>
                <a:ext cx="511" cy="1488"/>
              </a:xfrm>
              <a:custGeom>
                <a:avLst/>
                <a:gdLst>
                  <a:gd name="T0" fmla="*/ 53 w 216"/>
                  <a:gd name="T1" fmla="*/ 436 h 628"/>
                  <a:gd name="T2" fmla="*/ 51 w 216"/>
                  <a:gd name="T3" fmla="*/ 412 h 628"/>
                  <a:gd name="T4" fmla="*/ 53 w 216"/>
                  <a:gd name="T5" fmla="*/ 364 h 628"/>
                  <a:gd name="T6" fmla="*/ 55 w 216"/>
                  <a:gd name="T7" fmla="*/ 314 h 628"/>
                  <a:gd name="T8" fmla="*/ 57 w 216"/>
                  <a:gd name="T9" fmla="*/ 280 h 628"/>
                  <a:gd name="T10" fmla="*/ 51 w 216"/>
                  <a:gd name="T11" fmla="*/ 198 h 628"/>
                  <a:gd name="T12" fmla="*/ 53 w 216"/>
                  <a:gd name="T13" fmla="*/ 113 h 628"/>
                  <a:gd name="T14" fmla="*/ 59 w 216"/>
                  <a:gd name="T15" fmla="*/ 94 h 628"/>
                  <a:gd name="T16" fmla="*/ 66 w 216"/>
                  <a:gd name="T17" fmla="*/ 60 h 628"/>
                  <a:gd name="T18" fmla="*/ 101 w 216"/>
                  <a:gd name="T19" fmla="*/ 15 h 628"/>
                  <a:gd name="T20" fmla="*/ 156 w 216"/>
                  <a:gd name="T21" fmla="*/ 4 h 628"/>
                  <a:gd name="T22" fmla="*/ 189 w 216"/>
                  <a:gd name="T23" fmla="*/ 16 h 628"/>
                  <a:gd name="T24" fmla="*/ 208 w 216"/>
                  <a:gd name="T25" fmla="*/ 37 h 628"/>
                  <a:gd name="T26" fmla="*/ 216 w 216"/>
                  <a:gd name="T27" fmla="*/ 65 h 628"/>
                  <a:gd name="T28" fmla="*/ 214 w 216"/>
                  <a:gd name="T29" fmla="*/ 98 h 628"/>
                  <a:gd name="T30" fmla="*/ 201 w 216"/>
                  <a:gd name="T31" fmla="*/ 154 h 628"/>
                  <a:gd name="T32" fmla="*/ 182 w 216"/>
                  <a:gd name="T33" fmla="*/ 211 h 628"/>
                  <a:gd name="T34" fmla="*/ 160 w 216"/>
                  <a:gd name="T35" fmla="*/ 267 h 628"/>
                  <a:gd name="T36" fmla="*/ 139 w 216"/>
                  <a:gd name="T37" fmla="*/ 323 h 628"/>
                  <a:gd name="T38" fmla="*/ 132 w 216"/>
                  <a:gd name="T39" fmla="*/ 345 h 628"/>
                  <a:gd name="T40" fmla="*/ 118 w 216"/>
                  <a:gd name="T41" fmla="*/ 385 h 628"/>
                  <a:gd name="T42" fmla="*/ 104 w 216"/>
                  <a:gd name="T43" fmla="*/ 423 h 628"/>
                  <a:gd name="T44" fmla="*/ 94 w 216"/>
                  <a:gd name="T45" fmla="*/ 441 h 628"/>
                  <a:gd name="T46" fmla="*/ 74 w 216"/>
                  <a:gd name="T47" fmla="*/ 444 h 628"/>
                  <a:gd name="T48" fmla="*/ 63 w 216"/>
                  <a:gd name="T49" fmla="*/ 441 h 628"/>
                  <a:gd name="T50" fmla="*/ 53 w 216"/>
                  <a:gd name="T51" fmla="*/ 436 h 628"/>
                  <a:gd name="T52" fmla="*/ 28 w 216"/>
                  <a:gd name="T53" fmla="*/ 618 h 628"/>
                  <a:gd name="T54" fmla="*/ 5 w 216"/>
                  <a:gd name="T55" fmla="*/ 590 h 628"/>
                  <a:gd name="T56" fmla="*/ 2 w 216"/>
                  <a:gd name="T57" fmla="*/ 558 h 628"/>
                  <a:gd name="T58" fmla="*/ 11 w 216"/>
                  <a:gd name="T59" fmla="*/ 532 h 628"/>
                  <a:gd name="T60" fmla="*/ 27 w 216"/>
                  <a:gd name="T61" fmla="*/ 512 h 628"/>
                  <a:gd name="T62" fmla="*/ 48 w 216"/>
                  <a:gd name="T63" fmla="*/ 499 h 628"/>
                  <a:gd name="T64" fmla="*/ 73 w 216"/>
                  <a:gd name="T65" fmla="*/ 497 h 628"/>
                  <a:gd name="T66" fmla="*/ 97 w 216"/>
                  <a:gd name="T67" fmla="*/ 507 h 628"/>
                  <a:gd name="T68" fmla="*/ 112 w 216"/>
                  <a:gd name="T69" fmla="*/ 524 h 628"/>
                  <a:gd name="T70" fmla="*/ 120 w 216"/>
                  <a:gd name="T71" fmla="*/ 546 h 628"/>
                  <a:gd name="T72" fmla="*/ 121 w 216"/>
                  <a:gd name="T73" fmla="*/ 567 h 628"/>
                  <a:gd name="T74" fmla="*/ 113 w 216"/>
                  <a:gd name="T75" fmla="*/ 592 h 628"/>
                  <a:gd name="T76" fmla="*/ 96 w 216"/>
                  <a:gd name="T77" fmla="*/ 612 h 628"/>
                  <a:gd name="T78" fmla="*/ 72 w 216"/>
                  <a:gd name="T79" fmla="*/ 625 h 628"/>
                  <a:gd name="T80" fmla="*/ 43 w 216"/>
                  <a:gd name="T81" fmla="*/ 626 h 628"/>
                  <a:gd name="T82" fmla="*/ 28 w 216"/>
                  <a:gd name="T83" fmla="*/ 61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16" h="628">
                    <a:moveTo>
                      <a:pt x="53" y="436"/>
                    </a:moveTo>
                    <a:cubicBezTo>
                      <a:pt x="52" y="435"/>
                      <a:pt x="51" y="427"/>
                      <a:pt x="51" y="412"/>
                    </a:cubicBezTo>
                    <a:cubicBezTo>
                      <a:pt x="51" y="398"/>
                      <a:pt x="52" y="382"/>
                      <a:pt x="53" y="364"/>
                    </a:cubicBezTo>
                    <a:cubicBezTo>
                      <a:pt x="54" y="347"/>
                      <a:pt x="54" y="330"/>
                      <a:pt x="55" y="314"/>
                    </a:cubicBezTo>
                    <a:cubicBezTo>
                      <a:pt x="56" y="298"/>
                      <a:pt x="57" y="286"/>
                      <a:pt x="57" y="280"/>
                    </a:cubicBezTo>
                    <a:cubicBezTo>
                      <a:pt x="56" y="252"/>
                      <a:pt x="54" y="225"/>
                      <a:pt x="51" y="198"/>
                    </a:cubicBezTo>
                    <a:cubicBezTo>
                      <a:pt x="48" y="171"/>
                      <a:pt x="49" y="142"/>
                      <a:pt x="53" y="113"/>
                    </a:cubicBezTo>
                    <a:cubicBezTo>
                      <a:pt x="54" y="109"/>
                      <a:pt x="56" y="102"/>
                      <a:pt x="59" y="94"/>
                    </a:cubicBezTo>
                    <a:cubicBezTo>
                      <a:pt x="61" y="85"/>
                      <a:pt x="64" y="73"/>
                      <a:pt x="66" y="60"/>
                    </a:cubicBezTo>
                    <a:cubicBezTo>
                      <a:pt x="76" y="42"/>
                      <a:pt x="87" y="27"/>
                      <a:pt x="101" y="15"/>
                    </a:cubicBezTo>
                    <a:cubicBezTo>
                      <a:pt x="115" y="4"/>
                      <a:pt x="134" y="0"/>
                      <a:pt x="156" y="4"/>
                    </a:cubicBezTo>
                    <a:cubicBezTo>
                      <a:pt x="170" y="6"/>
                      <a:pt x="181" y="10"/>
                      <a:pt x="189" y="16"/>
                    </a:cubicBezTo>
                    <a:cubicBezTo>
                      <a:pt x="198" y="21"/>
                      <a:pt x="204" y="28"/>
                      <a:pt x="208" y="37"/>
                    </a:cubicBezTo>
                    <a:cubicBezTo>
                      <a:pt x="213" y="45"/>
                      <a:pt x="215" y="54"/>
                      <a:pt x="216" y="65"/>
                    </a:cubicBezTo>
                    <a:cubicBezTo>
                      <a:pt x="216" y="75"/>
                      <a:pt x="216" y="86"/>
                      <a:pt x="214" y="98"/>
                    </a:cubicBezTo>
                    <a:cubicBezTo>
                      <a:pt x="212" y="116"/>
                      <a:pt x="207" y="135"/>
                      <a:pt x="201" y="154"/>
                    </a:cubicBezTo>
                    <a:cubicBezTo>
                      <a:pt x="196" y="173"/>
                      <a:pt x="189" y="192"/>
                      <a:pt x="182" y="211"/>
                    </a:cubicBezTo>
                    <a:cubicBezTo>
                      <a:pt x="174" y="229"/>
                      <a:pt x="167" y="248"/>
                      <a:pt x="160" y="267"/>
                    </a:cubicBezTo>
                    <a:cubicBezTo>
                      <a:pt x="152" y="286"/>
                      <a:pt x="145" y="304"/>
                      <a:pt x="139" y="323"/>
                    </a:cubicBezTo>
                    <a:cubicBezTo>
                      <a:pt x="138" y="325"/>
                      <a:pt x="136" y="333"/>
                      <a:pt x="132" y="345"/>
                    </a:cubicBezTo>
                    <a:cubicBezTo>
                      <a:pt x="128" y="358"/>
                      <a:pt x="124" y="371"/>
                      <a:pt x="118" y="385"/>
                    </a:cubicBezTo>
                    <a:cubicBezTo>
                      <a:pt x="113" y="399"/>
                      <a:pt x="109" y="412"/>
                      <a:pt x="104" y="423"/>
                    </a:cubicBezTo>
                    <a:cubicBezTo>
                      <a:pt x="100" y="434"/>
                      <a:pt x="96" y="440"/>
                      <a:pt x="94" y="441"/>
                    </a:cubicBezTo>
                    <a:cubicBezTo>
                      <a:pt x="86" y="444"/>
                      <a:pt x="79" y="445"/>
                      <a:pt x="74" y="444"/>
                    </a:cubicBezTo>
                    <a:cubicBezTo>
                      <a:pt x="72" y="444"/>
                      <a:pt x="68" y="443"/>
                      <a:pt x="63" y="441"/>
                    </a:cubicBezTo>
                    <a:cubicBezTo>
                      <a:pt x="57" y="440"/>
                      <a:pt x="54" y="438"/>
                      <a:pt x="53" y="436"/>
                    </a:cubicBezTo>
                    <a:close/>
                    <a:moveTo>
                      <a:pt x="28" y="618"/>
                    </a:moveTo>
                    <a:cubicBezTo>
                      <a:pt x="17" y="611"/>
                      <a:pt x="9" y="601"/>
                      <a:pt x="5" y="590"/>
                    </a:cubicBezTo>
                    <a:cubicBezTo>
                      <a:pt x="1" y="579"/>
                      <a:pt x="0" y="568"/>
                      <a:pt x="2" y="558"/>
                    </a:cubicBezTo>
                    <a:cubicBezTo>
                      <a:pt x="3" y="549"/>
                      <a:pt x="6" y="541"/>
                      <a:pt x="11" y="532"/>
                    </a:cubicBezTo>
                    <a:cubicBezTo>
                      <a:pt x="15" y="524"/>
                      <a:pt x="20" y="518"/>
                      <a:pt x="27" y="512"/>
                    </a:cubicBezTo>
                    <a:cubicBezTo>
                      <a:pt x="33" y="506"/>
                      <a:pt x="40" y="502"/>
                      <a:pt x="48" y="499"/>
                    </a:cubicBezTo>
                    <a:cubicBezTo>
                      <a:pt x="56" y="496"/>
                      <a:pt x="64" y="495"/>
                      <a:pt x="73" y="497"/>
                    </a:cubicBezTo>
                    <a:cubicBezTo>
                      <a:pt x="82" y="498"/>
                      <a:pt x="90" y="502"/>
                      <a:pt x="97" y="507"/>
                    </a:cubicBezTo>
                    <a:cubicBezTo>
                      <a:pt x="103" y="512"/>
                      <a:pt x="109" y="518"/>
                      <a:pt x="112" y="524"/>
                    </a:cubicBezTo>
                    <a:cubicBezTo>
                      <a:pt x="116" y="531"/>
                      <a:pt x="119" y="538"/>
                      <a:pt x="120" y="546"/>
                    </a:cubicBezTo>
                    <a:cubicBezTo>
                      <a:pt x="122" y="553"/>
                      <a:pt x="122" y="561"/>
                      <a:pt x="121" y="567"/>
                    </a:cubicBezTo>
                    <a:cubicBezTo>
                      <a:pt x="119" y="576"/>
                      <a:pt x="117" y="585"/>
                      <a:pt x="113" y="592"/>
                    </a:cubicBezTo>
                    <a:cubicBezTo>
                      <a:pt x="108" y="600"/>
                      <a:pt x="103" y="606"/>
                      <a:pt x="96" y="612"/>
                    </a:cubicBezTo>
                    <a:cubicBezTo>
                      <a:pt x="89" y="618"/>
                      <a:pt x="81" y="622"/>
                      <a:pt x="72" y="625"/>
                    </a:cubicBezTo>
                    <a:cubicBezTo>
                      <a:pt x="63" y="627"/>
                      <a:pt x="54" y="628"/>
                      <a:pt x="43" y="626"/>
                    </a:cubicBezTo>
                    <a:cubicBezTo>
                      <a:pt x="39" y="625"/>
                      <a:pt x="34" y="623"/>
                      <a:pt x="28" y="6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25" name="图片 1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65" t="30755" r="78770" b="30010"/>
            <a:stretch/>
          </p:blipFill>
          <p:spPr>
            <a:xfrm flipH="1">
              <a:off x="5618835" y="-306616"/>
              <a:ext cx="173888" cy="1309123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84143" y="-313498"/>
            <a:ext cx="2667400" cy="1671365"/>
          </a:xfrm>
          <a:prstGeom prst="rect">
            <a:avLst/>
          </a:prstGeom>
        </p:spPr>
      </p:pic>
      <p:grpSp>
        <p:nvGrpSpPr>
          <p:cNvPr id="143" name="组合 142"/>
          <p:cNvGrpSpPr/>
          <p:nvPr/>
        </p:nvGrpSpPr>
        <p:grpSpPr>
          <a:xfrm>
            <a:off x="7319172" y="339621"/>
            <a:ext cx="365125" cy="365125"/>
            <a:chOff x="1752600" y="749300"/>
            <a:chExt cx="292100" cy="292100"/>
          </a:xfrm>
        </p:grpSpPr>
        <p:sp>
          <p:nvSpPr>
            <p:cNvPr id="144" name="椭圆 143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十字星 144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742064" y="1228861"/>
            <a:ext cx="365125" cy="365125"/>
            <a:chOff x="1752600" y="749300"/>
            <a:chExt cx="292100" cy="292100"/>
          </a:xfrm>
        </p:grpSpPr>
        <p:sp>
          <p:nvSpPr>
            <p:cNvPr id="147" name="椭圆 146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十字星 147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1290765" y="337481"/>
            <a:ext cx="365125" cy="365125"/>
            <a:chOff x="1752600" y="749300"/>
            <a:chExt cx="292100" cy="292100"/>
          </a:xfrm>
        </p:grpSpPr>
        <p:sp>
          <p:nvSpPr>
            <p:cNvPr id="150" name="椭圆 149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十字星 150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7697099" y="1402596"/>
            <a:ext cx="365125" cy="365125"/>
            <a:chOff x="1752600" y="749300"/>
            <a:chExt cx="292100" cy="292100"/>
          </a:xfrm>
        </p:grpSpPr>
        <p:sp>
          <p:nvSpPr>
            <p:cNvPr id="153" name="椭圆 152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十字星 153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5" name="矩形 154"/>
          <p:cNvSpPr/>
          <p:nvPr/>
        </p:nvSpPr>
        <p:spPr>
          <a:xfrm>
            <a:off x="3766944" y="2365051"/>
            <a:ext cx="4572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日子到</a:t>
            </a:r>
            <a:r>
              <a:rPr lang="zh-CN" altLang="en-US" sz="1200" spc="8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了</a:t>
            </a:r>
            <a:r>
              <a:rPr lang="en-US" altLang="zh-CN" sz="1200" spc="8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2019</a:t>
            </a:r>
            <a:r>
              <a:rPr lang="zh-CN" altLang="en-US" sz="1200" spc="8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年</a:t>
            </a: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的尾巴，泛滥的情怀让感情无处释放</a:t>
            </a:r>
          </a:p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寒冬中的圣诞</a:t>
            </a:r>
          </a:p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圣诞老人带着厚厚的袜子和沉沉的礼物</a:t>
            </a:r>
          </a:p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送来祝福</a:t>
            </a:r>
          </a:p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用设计温暖世界</a:t>
            </a:r>
          </a:p>
          <a:p>
            <a:pPr algn="ctr">
              <a:lnSpc>
                <a:spcPts val="1500"/>
              </a:lnSpc>
            </a:pPr>
            <a:r>
              <a:rPr lang="zh-CN" altLang="en-US" sz="1200" spc="8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用演示释放</a:t>
            </a:r>
            <a:r>
              <a:rPr lang="zh-CN" altLang="en-US" sz="1200" spc="8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情怀</a:t>
            </a:r>
          </a:p>
        </p:txBody>
      </p:sp>
      <p:grpSp>
        <p:nvGrpSpPr>
          <p:cNvPr id="139" name="组合 138"/>
          <p:cNvGrpSpPr/>
          <p:nvPr/>
        </p:nvGrpSpPr>
        <p:grpSpPr>
          <a:xfrm>
            <a:off x="2462748" y="921599"/>
            <a:ext cx="365125" cy="365125"/>
            <a:chOff x="1752600" y="749300"/>
            <a:chExt cx="292100" cy="292100"/>
          </a:xfrm>
        </p:grpSpPr>
        <p:sp>
          <p:nvSpPr>
            <p:cNvPr id="140" name="椭圆 139"/>
            <p:cNvSpPr/>
            <p:nvPr/>
          </p:nvSpPr>
          <p:spPr>
            <a:xfrm>
              <a:off x="1752600" y="749300"/>
              <a:ext cx="292100" cy="292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十字星 140"/>
            <p:cNvSpPr/>
            <p:nvPr/>
          </p:nvSpPr>
          <p:spPr>
            <a:xfrm>
              <a:off x="1820862" y="822326"/>
              <a:ext cx="155576" cy="155574"/>
            </a:xfrm>
            <a:prstGeom prst="star4">
              <a:avLst>
                <a:gd name="adj" fmla="val 612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714500" y="512501"/>
            <a:ext cx="1005681" cy="2389821"/>
            <a:chOff x="1714500" y="512501"/>
            <a:chExt cx="1005681" cy="2389821"/>
          </a:xfrm>
        </p:grpSpPr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788" y="512501"/>
              <a:ext cx="991393" cy="1189671"/>
            </a:xfrm>
            <a:prstGeom prst="rect">
              <a:avLst/>
            </a:prstGeom>
          </p:spPr>
        </p:pic>
        <p:sp>
          <p:nvSpPr>
            <p:cNvPr id="138" name="矩形 137"/>
            <p:cNvSpPr/>
            <p:nvPr/>
          </p:nvSpPr>
          <p:spPr>
            <a:xfrm>
              <a:off x="1714500" y="1702172"/>
              <a:ext cx="996950" cy="12001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876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40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40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23457E-6 C 0.2717 0.53734 0.58923 0.25154 1.25208 1.36481 " pathEditMode="relative" rAng="0" ptsTypes="AA">
                                          <p:cBhvr>
                                            <p:cTn id="11" dur="4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2604" y="682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4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5" dur="4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45" presetClass="entr" presetSubtype="0" repeatCount="indefinite" fill="hold" grpId="3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40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40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repeatCount="indefinite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5E-6 1.97531E-6 C 0.2717 0.53765 0.53732 0.0142 1.2 1.12778 " pathEditMode="relative" rAng="0" ptsTypes="AA">
                                          <p:cBhvr>
                                            <p:cTn id="22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0000" y="563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repeatCount="indefinite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4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grpId="2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repeatCount="indefinite" fill="hold" grpId="3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40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40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0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path" presetSubtype="0" repeatCount="indefinite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Motion origin="layout" path="M 5.55556E-7 -1.11111E-6 C 0.2717 0.53766 0.62049 -0.02994 1.28333 1.08333 " pathEditMode="relative" rAng="0" ptsTypes="AA">
                                          <p:cBhvr>
                                            <p:cTn id="33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4167" y="54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repeatCount="indefinite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4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repeatCount="indefinite" fill="hold" grpId="2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45" presetClass="entr" presetSubtype="0" repeatCount="indefinite" fill="hold" grpId="3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37" presetClass="path" presetSubtype="0" repeatCount="indefinite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Motion origin="layout" path="M 2.77778E-7 1.11111E-6 C 0.2717 0.53734 0.42674 0.29599 1.08941 1.40926 " pathEditMode="relative" rAng="0" ptsTypes="AA">
                                          <p:cBhvr>
                                            <p:cTn id="44" dur="4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4479" y="7046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repeatCount="indefinite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4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repeatCount="indefinite" fill="hold" grpId="2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8" dur="4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45" presetClass="entr" presetSubtype="0" repeatCount="indefinite" fill="hold" grpId="3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40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40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path" presetSubtype="0" repeatCount="indefinite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Motion origin="layout" path="M 3.33333E-6 -4.07407E-6 C 0.2717 0.53766 0.47257 -0.02592 1.13541 1.08704 " pathEditMode="relative" rAng="0" ptsTypes="AA">
                                          <p:cBhvr>
                                            <p:cTn id="55" dur="4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771" y="5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repeatCount="indefinite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4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repeatCount="indefinite" fill="hold" grpId="2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9" dur="4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44444E-6 2.59259E-6 C 0.2717 0.53734 0.64774 -0.17037 1.31041 0.94259 " pathEditMode="relative" rAng="0" ptsTypes="AA">
                                          <p:cBhvr>
                                            <p:cTn id="66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521" y="471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4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0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45" presetClass="entr" presetSubtype="0" repeatCount="indefinite" fill="hold" grpId="3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40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40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40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path" presetSubtype="0" repeatCount="indefinite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3.33333E-6 -3.95062E-6 C 0.2717 0.53766 0.46007 0.02932 1.12291 1.1426 " pathEditMode="relative" rAng="0" ptsTypes="AA">
                                          <p:cBhvr>
                                            <p:cTn id="77" dur="4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146" y="571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repeatCount="indefinite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4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8" presetClass="emph" presetSubtype="0" repeatCount="indefinite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1" dur="4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2" presetID="45" presetClass="entr" presetSubtype="0" repeatCount="indefinite" fill="hold" grpId="3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path" presetSubtype="0" repeatCount="indefinite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Motion origin="layout" path="M -1.38889E-6 -1.38778E-17 C 0.2717 0.53765 0.50399 -0.11883 1.16667 0.99444 " pathEditMode="relative" rAng="0" ptsTypes="AA">
                                          <p:cBhvr>
                                            <p:cTn id="88" dur="4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33" y="497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repeatCount="indefinite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4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grpId="2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2" dur="4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45" presetClass="entr" presetSubtype="0" repeatCount="indefinite" fill="hold" grpId="3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40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40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path" presetSubtype="0" repeatCount="indefinite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-1.66667E-6 -1.85185E-6 C 0.2717 0.53766 0.47483 0.18117 1.1375 1.29445 " pathEditMode="relative" rAng="0" ptsTypes="AA">
                                          <p:cBhvr>
                                            <p:cTn id="99" dur="4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875" y="647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repeatCount="indefinite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4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repeatCount="indefinite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03" dur="4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45" presetClass="entr" presetSubtype="0" repeatCount="indefinite" fill="hold" grpId="3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40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40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40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path" presetSubtype="0" repeatCount="indefinite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44444E-6 -1.23457E-6 C 0.27171 0.53766 0.68108 -0.01512 1.34375 1.09815 " pathEditMode="relative" rAng="0" ptsTypes="AA">
                                          <p:cBhvr>
                                            <p:cTn id="110" dur="4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188" y="549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repeatCount="indefinite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40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8" presetClass="emph" presetSubtype="0" repeatCount="indefinite" fill="hold" grpId="2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4" dur="4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40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40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40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-4.32099E-6 C 0.2717 0.53766 0.63507 -0.23703 1.29792 0.87593 " pathEditMode="relative" rAng="0" ptsTypes="AA">
                                          <p:cBhvr>
                                            <p:cTn id="121" dur="4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4896" y="4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40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5" dur="4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" presetID="45" presetClass="entr" presetSubtype="0" repeatCount="indefinite" fill="hold" grpId="3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40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40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40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37" presetClass="path" presetSubtype="0" repeatCount="indefinite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2.77778E-7 -1.11111E-6 C 0.2717 0.53766 0.50399 -0.04506 1.16667 1.06852 " pathEditMode="relative" rAng="0" ptsTypes="AA">
                                          <p:cBhvr>
                                            <p:cTn id="132" dur="4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33" y="534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repeatCount="indefinite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40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8" presetClass="emph" presetSubtype="0" repeatCount="indefinite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36" dur="4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3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1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1" fill="hold" nodeType="withEffect" p14:presetBounceEnd="45714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714">
                                          <p:cBhvr additive="base">
                                            <p:cTn id="14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714">
                                          <p:cBhvr additive="base">
                                            <p:cTn id="14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8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8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8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6" presetClass="emph" presetSubtype="0" repeatCount="indefinite" fill="remove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700" tmFilter="0, 0; .2, .5; .8, .5; 1, 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6" dur="350" autoRev="1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8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8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8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6" presetClass="emph" presetSubtype="0" repeatCount="indefinite" fill="remove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700" tmFilter="0, 0; .2, .5; .8, .5; 1, 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4" dur="350" autoRev="1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8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8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8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6" presetClass="emph" presetSubtype="0" repeatCount="indefinite" fill="remove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1" dur="700" tmFilter="0, 0; .2, .5; .8, .5; 1, 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2" dur="350" autoRev="1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8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8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8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6" presetClass="emph" presetSubtype="0" repeatCount="indefinite" fill="remove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9" dur="700" tmFilter="0, 0; .2, .5; .8, .5; 1, 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0" dur="350" autoRev="1" fill="hold"/>
                                            <p:tgtEl>
                                              <p:spTgt spid="15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82" dur="23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3" dur="460" fill="hold">
                                              <p:stCondLst>
                                                <p:cond delay="46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84" dur="460" fill="hold">
                                              <p:stCondLst>
                                                <p:cond delay="92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5" dur="460" fill="hold">
                                              <p:stCondLst>
                                                <p:cond delay="138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86" dur="460" fill="hold">
                                              <p:stCondLst>
                                                <p:cond delay="184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8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8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8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6" presetClass="emph" presetSubtype="0" repeatCount="indefinite" fill="remove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3" dur="700" tmFilter="0, 0; .2, .5; .8, .5; 1, 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4" dur="350" autoRev="1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4" grpId="2" animBg="1"/>
          <p:bldP spid="4" grpId="3" animBg="1"/>
          <p:bldP spid="9" grpId="0" animBg="1"/>
          <p:bldP spid="9" grpId="1" animBg="1"/>
          <p:bldP spid="9" grpId="2" animBg="1"/>
          <p:bldP spid="9" grpId="3" animBg="1"/>
          <p:bldP spid="10" grpId="0" animBg="1"/>
          <p:bldP spid="10" grpId="1" animBg="1"/>
          <p:bldP spid="10" grpId="2" animBg="1"/>
          <p:bldP spid="10" grpId="3" animBg="1"/>
          <p:bldP spid="11" grpId="0" animBg="1"/>
          <p:bldP spid="11" grpId="1" animBg="1"/>
          <p:bldP spid="11" grpId="2" animBg="1"/>
          <p:bldP spid="11" grpId="3" animBg="1"/>
          <p:bldP spid="12" grpId="0" animBg="1"/>
          <p:bldP spid="12" grpId="1" animBg="1"/>
          <p:bldP spid="12" grpId="2" animBg="1"/>
          <p:bldP spid="12" grpId="3" animBg="1"/>
          <p:bldP spid="13" grpId="0" animBg="1"/>
          <p:bldP spid="13" grpId="1" animBg="1"/>
          <p:bldP spid="13" grpId="2" animBg="1"/>
          <p:bldP spid="13" grpId="3" animBg="1"/>
          <p:bldP spid="14" grpId="0" animBg="1"/>
          <p:bldP spid="14" grpId="1" animBg="1"/>
          <p:bldP spid="14" grpId="2" animBg="1"/>
          <p:bldP spid="14" grpId="3" animBg="1"/>
          <p:bldP spid="15" grpId="0" animBg="1"/>
          <p:bldP spid="15" grpId="1" animBg="1"/>
          <p:bldP spid="15" grpId="2" animBg="1"/>
          <p:bldP spid="15" grpId="3" animBg="1"/>
          <p:bldP spid="16" grpId="0" animBg="1"/>
          <p:bldP spid="16" grpId="1" animBg="1"/>
          <p:bldP spid="16" grpId="2" animBg="1"/>
          <p:bldP spid="16" grpId="3" animBg="1"/>
          <p:bldP spid="17" grpId="0" animBg="1"/>
          <p:bldP spid="17" grpId="1" animBg="1"/>
          <p:bldP spid="17" grpId="2" animBg="1"/>
          <p:bldP spid="17" grpId="3" animBg="1"/>
          <p:bldP spid="18" grpId="0" animBg="1"/>
          <p:bldP spid="18" grpId="1" animBg="1"/>
          <p:bldP spid="18" grpId="2" animBg="1"/>
          <p:bldP spid="18" grpId="3" animBg="1"/>
          <p:bldP spid="19" grpId="0" animBg="1"/>
          <p:bldP spid="19" grpId="1" animBg="1"/>
          <p:bldP spid="19" grpId="2" animBg="1"/>
          <p:bldP spid="19" grpId="3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40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40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1.23457E-6 C 0.2717 0.53734 0.58923 0.25154 1.25208 1.36481 " pathEditMode="relative" rAng="0" ptsTypes="AA">
                                          <p:cBhvr>
                                            <p:cTn id="11" dur="4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2604" y="682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40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5" dur="4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45" presetClass="entr" presetSubtype="0" repeatCount="indefinite" fill="hold" grpId="3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40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40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0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path" presetSubtype="0" repeatCount="indefinite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2.5E-6 1.97531E-6 C 0.2717 0.53765 0.53732 0.0142 1.2 1.12778 " pathEditMode="relative" rAng="0" ptsTypes="AA">
                                          <p:cBhvr>
                                            <p:cTn id="22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0000" y="563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repeatCount="indefinite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4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fill="hold" grpId="2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4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45" presetClass="entr" presetSubtype="0" repeatCount="indefinite" fill="hold" grpId="3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40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40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0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path" presetSubtype="0" repeatCount="indefinite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Motion origin="layout" path="M 5.55556E-7 -1.11111E-6 C 0.2717 0.53766 0.62049 -0.02994 1.28333 1.08333 " pathEditMode="relative" rAng="0" ptsTypes="AA">
                                          <p:cBhvr>
                                            <p:cTn id="33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4167" y="54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repeatCount="indefinite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4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repeatCount="indefinite" fill="hold" grpId="2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7" dur="4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45" presetClass="entr" presetSubtype="0" repeatCount="indefinite" fill="hold" grpId="3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37" presetClass="path" presetSubtype="0" repeatCount="indefinite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Motion origin="layout" path="M 2.77778E-7 1.11111E-6 C 0.2717 0.53734 0.42674 0.29599 1.08941 1.40926 " pathEditMode="relative" rAng="0" ptsTypes="AA">
                                          <p:cBhvr>
                                            <p:cTn id="44" dur="4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4479" y="7046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repeatCount="indefinite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4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repeatCount="indefinite" fill="hold" grpId="2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8" dur="4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45" presetClass="entr" presetSubtype="0" repeatCount="indefinite" fill="hold" grpId="3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40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40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7" presetClass="path" presetSubtype="0" repeatCount="indefinite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Motion origin="layout" path="M 3.33333E-6 -4.07407E-6 C 0.2717 0.53766 0.47257 -0.02592 1.13541 1.08704 " pathEditMode="relative" rAng="0" ptsTypes="AA">
                                          <p:cBhvr>
                                            <p:cTn id="55" dur="4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771" y="5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repeatCount="indefinite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4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repeatCount="indefinite" fill="hold" grpId="2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59" dur="4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44444E-6 2.59259E-6 C 0.2717 0.53734 0.64774 -0.17037 1.31041 0.94259 " pathEditMode="relative" rAng="0" ptsTypes="AA">
                                          <p:cBhvr>
                                            <p:cTn id="66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521" y="471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8" dur="4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70" dur="4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45" presetClass="entr" presetSubtype="0" repeatCount="indefinite" fill="hold" grpId="3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40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40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40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path" presetSubtype="0" repeatCount="indefinite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3.33333E-6 -3.95062E-6 C 0.2717 0.53766 0.46007 0.02932 1.12291 1.1426 " pathEditMode="relative" rAng="0" ptsTypes="AA">
                                          <p:cBhvr>
                                            <p:cTn id="77" dur="4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146" y="5713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repeatCount="indefinite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4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8" presetClass="emph" presetSubtype="0" repeatCount="indefinite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81" dur="4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2" presetID="45" presetClass="entr" presetSubtype="0" repeatCount="indefinite" fill="hold" grpId="3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40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40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40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7" presetClass="path" presetSubtype="0" repeatCount="indefinite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Motion origin="layout" path="M -1.38889E-6 -1.38778E-17 C 0.2717 0.53765 0.50399 -0.11883 1.16667 0.99444 " pathEditMode="relative" rAng="0" ptsTypes="AA">
                                          <p:cBhvr>
                                            <p:cTn id="88" dur="4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33" y="497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repeatCount="indefinite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4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8" presetClass="emph" presetSubtype="0" repeatCount="indefinite" fill="hold" grpId="2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2" dur="4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45" presetClass="entr" presetSubtype="0" repeatCount="indefinite" fill="hold" grpId="3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40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40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path" presetSubtype="0" repeatCount="indefinite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Motion origin="layout" path="M -1.66667E-6 -1.85185E-6 C 0.2717 0.53766 0.47483 0.18117 1.1375 1.29445 " pathEditMode="relative" rAng="0" ptsTypes="AA">
                                          <p:cBhvr>
                                            <p:cTn id="99" dur="4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6875" y="647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repeatCount="indefinite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4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repeatCount="indefinite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03" dur="4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45" presetClass="entr" presetSubtype="0" repeatCount="indefinite" fill="hold" grpId="3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40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40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40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path" presetSubtype="0" repeatCount="indefinite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44444E-6 -1.23457E-6 C 0.27171 0.53766 0.68108 -0.01512 1.34375 1.09815 " pathEditMode="relative" rAng="0" ptsTypes="AA">
                                          <p:cBhvr>
                                            <p:cTn id="110" dur="4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188" y="5490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repeatCount="indefinite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40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8" presetClass="emph" presetSubtype="0" repeatCount="indefinite" fill="hold" grpId="2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4" dur="4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5" presetID="45" presetClass="entr" presetSubtype="0" repeatCount="indefinite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40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40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40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path" presetSubtype="0" repeatCount="indefinite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-4.32099E-6 C 0.2717 0.53766 0.63507 -0.23703 1.29792 0.87593 " pathEditMode="relative" rAng="0" ptsTypes="AA">
                                          <p:cBhvr>
                                            <p:cTn id="121" dur="4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4896" y="4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40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8" presetClass="emph" presetSubtype="0" repeatCount="indefinite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5" dur="4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6" presetID="45" presetClass="entr" presetSubtype="0" repeatCount="indefinite" fill="hold" grpId="3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40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40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40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1" presetID="37" presetClass="path" presetSubtype="0" repeatCount="indefinite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Motion origin="layout" path="M 2.77778E-7 -1.11111E-6 C 0.2717 0.53766 0.50399 -0.04506 1.16667 1.06852 " pathEditMode="relative" rAng="0" ptsTypes="AA">
                                          <p:cBhvr>
                                            <p:cTn id="132" dur="4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8333" y="5342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repeatCount="indefinite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40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8" presetClass="emph" presetSubtype="0" repeatCount="indefinite" fill="hold" grpId="2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36" dur="4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8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8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8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6" presetClass="emph" presetSubtype="0" repeatCount="indefinite" fill="remove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700" tmFilter="0, 0; .2, .5; .8, .5; 1, 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6" dur="350" autoRev="1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9" dur="8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8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8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26" presetClass="emph" presetSubtype="0" repeatCount="indefinite" fill="remove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3" dur="700" tmFilter="0, 0; .2, .5; .8, .5; 1, 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4" dur="350" autoRev="1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8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8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8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26" presetClass="emph" presetSubtype="0" repeatCount="indefinite" fill="remove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1" dur="700" tmFilter="0, 0; .2, .5; .8, .5; 1, 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72" dur="350" autoRev="1" fill="hold"/>
                                            <p:tgtEl>
                                              <p:spTgt spid="14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3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8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8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7" dur="8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26" presetClass="emph" presetSubtype="0" repeatCount="indefinite" fill="remove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9" dur="700" tmFilter="0, 0; .2, .5; .8, .5; 1, 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80" dur="350" autoRev="1" fill="hold"/>
                                            <p:tgtEl>
                                              <p:spTgt spid="15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1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82" dur="23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3" dur="460" fill="hold">
                                              <p:stCondLst>
                                                <p:cond delay="46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84" dur="460" fill="hold">
                                              <p:stCondLst>
                                                <p:cond delay="92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85" dur="460" fill="hold">
                                              <p:stCondLst>
                                                <p:cond delay="138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86" dur="460" fill="hold">
                                              <p:stCondLst>
                                                <p:cond delay="184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7" presetID="53" presetClass="entr" presetSubtype="16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9" dur="8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8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1" dur="8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2" presetID="26" presetClass="emph" presetSubtype="0" repeatCount="indefinite" fill="remove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3" dur="700" tmFilter="0, 0; .2, .5; .8, .5; 1, 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94" dur="350" autoRev="1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4" grpId="2" animBg="1"/>
          <p:bldP spid="4" grpId="3" animBg="1"/>
          <p:bldP spid="9" grpId="0" animBg="1"/>
          <p:bldP spid="9" grpId="1" animBg="1"/>
          <p:bldP spid="9" grpId="2" animBg="1"/>
          <p:bldP spid="9" grpId="3" animBg="1"/>
          <p:bldP spid="10" grpId="0" animBg="1"/>
          <p:bldP spid="10" grpId="1" animBg="1"/>
          <p:bldP spid="10" grpId="2" animBg="1"/>
          <p:bldP spid="10" grpId="3" animBg="1"/>
          <p:bldP spid="11" grpId="0" animBg="1"/>
          <p:bldP spid="11" grpId="1" animBg="1"/>
          <p:bldP spid="11" grpId="2" animBg="1"/>
          <p:bldP spid="11" grpId="3" animBg="1"/>
          <p:bldP spid="12" grpId="0" animBg="1"/>
          <p:bldP spid="12" grpId="1" animBg="1"/>
          <p:bldP spid="12" grpId="2" animBg="1"/>
          <p:bldP spid="12" grpId="3" animBg="1"/>
          <p:bldP spid="13" grpId="0" animBg="1"/>
          <p:bldP spid="13" grpId="1" animBg="1"/>
          <p:bldP spid="13" grpId="2" animBg="1"/>
          <p:bldP spid="13" grpId="3" animBg="1"/>
          <p:bldP spid="14" grpId="0" animBg="1"/>
          <p:bldP spid="14" grpId="1" animBg="1"/>
          <p:bldP spid="14" grpId="2" animBg="1"/>
          <p:bldP spid="14" grpId="3" animBg="1"/>
          <p:bldP spid="15" grpId="0" animBg="1"/>
          <p:bldP spid="15" grpId="1" animBg="1"/>
          <p:bldP spid="15" grpId="2" animBg="1"/>
          <p:bldP spid="15" grpId="3" animBg="1"/>
          <p:bldP spid="16" grpId="0" animBg="1"/>
          <p:bldP spid="16" grpId="1" animBg="1"/>
          <p:bldP spid="16" grpId="2" animBg="1"/>
          <p:bldP spid="16" grpId="3" animBg="1"/>
          <p:bldP spid="17" grpId="0" animBg="1"/>
          <p:bldP spid="17" grpId="1" animBg="1"/>
          <p:bldP spid="17" grpId="2" animBg="1"/>
          <p:bldP spid="17" grpId="3" animBg="1"/>
          <p:bldP spid="18" grpId="0" animBg="1"/>
          <p:bldP spid="18" grpId="1" animBg="1"/>
          <p:bldP spid="18" grpId="2" animBg="1"/>
          <p:bldP spid="18" grpId="3" animBg="1"/>
          <p:bldP spid="19" grpId="0" animBg="1"/>
          <p:bldP spid="19" grpId="1" animBg="1"/>
          <p:bldP spid="19" grpId="2" animBg="1"/>
          <p:bldP spid="19" grpId="3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047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278</Words>
  <Application>Microsoft Office PowerPoint</Application>
  <PresentationFormat>全屏显示(16:9)</PresentationFormat>
  <Paragraphs>20</Paragraphs>
  <Slides>3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圣诞贺卡</dc:title>
  <dc:creator>第一PPT</dc:creator>
  <cp:keywords>www.1ppt.com</cp:keywords>
  <dc:description>www.1ppt.com</dc:description>
  <cp:lastModifiedBy>Windows User</cp:lastModifiedBy>
  <cp:revision>23</cp:revision>
  <dcterms:created xsi:type="dcterms:W3CDTF">2015-12-22T14:18:49Z</dcterms:created>
  <dcterms:modified xsi:type="dcterms:W3CDTF">2018-11-04T12:22:30Z</dcterms:modified>
</cp:coreProperties>
</file>