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7" r:id="rId3"/>
    <p:sldId id="263" r:id="rId4"/>
    <p:sldId id="258" r:id="rId5"/>
    <p:sldId id="266" r:id="rId6"/>
    <p:sldId id="264" r:id="rId7"/>
    <p:sldId id="265" r:id="rId8"/>
    <p:sldId id="267" r:id="rId9"/>
    <p:sldId id="296" r:id="rId10"/>
    <p:sldId id="275" r:id="rId11"/>
    <p:sldId id="268" r:id="rId12"/>
    <p:sldId id="273" r:id="rId13"/>
    <p:sldId id="274" r:id="rId14"/>
    <p:sldId id="297" r:id="rId15"/>
    <p:sldId id="301" r:id="rId16"/>
    <p:sldId id="277" r:id="rId17"/>
    <p:sldId id="295" r:id="rId18"/>
    <p:sldId id="298" r:id="rId19"/>
    <p:sldId id="288" r:id="rId20"/>
    <p:sldId id="286" r:id="rId21"/>
    <p:sldId id="287" r:id="rId22"/>
    <p:sldId id="300" r:id="rId23"/>
    <p:sldId id="299" r:id="rId24"/>
    <p:sldId id="302"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000"/>
    <a:srgbClr val="D6610F"/>
    <a:srgbClr val="E16C0C"/>
    <a:srgbClr val="321C0A"/>
    <a:srgbClr val="FF4D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微软雅黑" panose="020B0503020204020204" pitchFamily="34" charset="-122"/>
                <a:ea typeface="微软雅黑" panose="020B0503020204020204" pitchFamily="34" charset="-122"/>
                <a:cs typeface="+mn-cs"/>
              </a:defRPr>
            </a:pPr>
            <a:r>
              <a:rPr lang="zh-CN" altLang="en-US" b="1" dirty="0">
                <a:solidFill>
                  <a:schemeClr val="tx1"/>
                </a:solidFill>
                <a:latin typeface="微软雅黑" panose="020B0503020204020204" pitchFamily="34" charset="-122"/>
                <a:ea typeface="微软雅黑" panose="020B0503020204020204" pitchFamily="34" charset="-122"/>
              </a:rPr>
              <a:t>财务分析</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chemeClr val="tx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BDC-466A-A71B-689D7E325781}"/>
            </c:ext>
          </c:extLst>
        </c:ser>
        <c:ser>
          <c:idx val="1"/>
          <c:order val="1"/>
          <c:tx>
            <c:strRef>
              <c:f>Sheet1!$C$1</c:f>
              <c:strCache>
                <c:ptCount val="1"/>
                <c:pt idx="0">
                  <c:v>系列 2</c:v>
                </c:pt>
              </c:strCache>
            </c:strRef>
          </c:tx>
          <c:spPr>
            <a:solidFill>
              <a:srgbClr val="E8500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BDC-466A-A71B-689D7E325781}"/>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6BDC-466A-A71B-689D7E325781}"/>
            </c:ext>
          </c:extLst>
        </c:ser>
        <c:dLbls>
          <c:showLegendKey val="0"/>
          <c:showVal val="0"/>
          <c:showCatName val="0"/>
          <c:showSerName val="0"/>
          <c:showPercent val="0"/>
          <c:showBubbleSize val="0"/>
        </c:dLbls>
        <c:gapWidth val="219"/>
        <c:overlap val="-27"/>
        <c:axId val="172583552"/>
        <c:axId val="172589440"/>
      </c:barChart>
      <c:catAx>
        <c:axId val="172583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72589440"/>
        <c:crosses val="autoZero"/>
        <c:auto val="1"/>
        <c:lblAlgn val="ctr"/>
        <c:lblOffset val="100"/>
        <c:noMultiLvlLbl val="0"/>
      </c:catAx>
      <c:valAx>
        <c:axId val="172589440"/>
        <c:scaling>
          <c:orientation val="minMax"/>
        </c:scaling>
        <c:delete val="0"/>
        <c:axPos val="l"/>
        <c:majorGridlines>
          <c:spPr>
            <a:ln w="9525" cap="flat" cmpd="sng" algn="ctr">
              <a:solidFill>
                <a:schemeClr val="tx1">
                  <a:lumMod val="65000"/>
                  <a:lumOff val="3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17258355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016CB-8D6D-4E6F-8B89-09D45BF286FF}" type="datetimeFigureOut">
              <a:rPr lang="zh-CN" altLang="en-US" smtClean="0"/>
              <a:t>2018/11/2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284405-2047-4E43-9604-0589E0B7FB11}" type="slidenum">
              <a:rPr lang="zh-CN" altLang="en-US" smtClean="0"/>
              <a:t>‹#›</a:t>
            </a:fld>
            <a:endParaRPr lang="zh-CN" altLang="en-US"/>
          </a:p>
        </p:txBody>
      </p:sp>
    </p:spTree>
    <p:extLst>
      <p:ext uri="{BB962C8B-B14F-4D97-AF65-F5344CB8AC3E}">
        <p14:creationId xmlns:p14="http://schemas.microsoft.com/office/powerpoint/2010/main" val="893759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a:t>
            </a:fld>
            <a:endParaRPr lang="zh-CN" altLang="en-US"/>
          </a:p>
        </p:txBody>
      </p:sp>
    </p:spTree>
    <p:extLst>
      <p:ext uri="{BB962C8B-B14F-4D97-AF65-F5344CB8AC3E}">
        <p14:creationId xmlns:p14="http://schemas.microsoft.com/office/powerpoint/2010/main" val="1927703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BAEE03-4FB4-4DDA-AD1E-28B24971067A}" type="slidenum">
              <a:rPr lang="zh-CN" altLang="en-US" smtClean="0"/>
              <a:t>10</a:t>
            </a:fld>
            <a:endParaRPr lang="zh-CN" altLang="en-US"/>
          </a:p>
        </p:txBody>
      </p:sp>
    </p:spTree>
    <p:extLst>
      <p:ext uri="{BB962C8B-B14F-4D97-AF65-F5344CB8AC3E}">
        <p14:creationId xmlns:p14="http://schemas.microsoft.com/office/powerpoint/2010/main" val="1499290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11</a:t>
            </a:fld>
            <a:endParaRPr lang="zh-CN" altLang="en-US"/>
          </a:p>
        </p:txBody>
      </p:sp>
    </p:spTree>
    <p:extLst>
      <p:ext uri="{BB962C8B-B14F-4D97-AF65-F5344CB8AC3E}">
        <p14:creationId xmlns:p14="http://schemas.microsoft.com/office/powerpoint/2010/main" val="1493929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12</a:t>
            </a:fld>
            <a:endParaRPr lang="zh-CN" altLang="en-US"/>
          </a:p>
        </p:txBody>
      </p:sp>
    </p:spTree>
    <p:extLst>
      <p:ext uri="{BB962C8B-B14F-4D97-AF65-F5344CB8AC3E}">
        <p14:creationId xmlns:p14="http://schemas.microsoft.com/office/powerpoint/2010/main" val="3973056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13</a:t>
            </a:fld>
            <a:endParaRPr lang="zh-CN" altLang="en-US"/>
          </a:p>
        </p:txBody>
      </p:sp>
    </p:spTree>
    <p:extLst>
      <p:ext uri="{BB962C8B-B14F-4D97-AF65-F5344CB8AC3E}">
        <p14:creationId xmlns:p14="http://schemas.microsoft.com/office/powerpoint/2010/main" val="3534965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14</a:t>
            </a:fld>
            <a:endParaRPr lang="zh-CN" altLang="en-US"/>
          </a:p>
        </p:txBody>
      </p:sp>
    </p:spTree>
    <p:extLst>
      <p:ext uri="{BB962C8B-B14F-4D97-AF65-F5344CB8AC3E}">
        <p14:creationId xmlns:p14="http://schemas.microsoft.com/office/powerpoint/2010/main" val="78860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6B53E7-8333-47E5-AE3F-0824A4A49C7B}" type="slidenum">
              <a:rPr lang="zh-CN" altLang="en-US" smtClean="0"/>
              <a:t>15</a:t>
            </a:fld>
            <a:endParaRPr lang="zh-CN" altLang="en-US"/>
          </a:p>
        </p:txBody>
      </p:sp>
    </p:spTree>
    <p:extLst>
      <p:ext uri="{BB962C8B-B14F-4D97-AF65-F5344CB8AC3E}">
        <p14:creationId xmlns:p14="http://schemas.microsoft.com/office/powerpoint/2010/main" val="187661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16</a:t>
            </a:fld>
            <a:endParaRPr lang="zh-CN" altLang="en-US"/>
          </a:p>
        </p:txBody>
      </p:sp>
    </p:spTree>
    <p:extLst>
      <p:ext uri="{BB962C8B-B14F-4D97-AF65-F5344CB8AC3E}">
        <p14:creationId xmlns:p14="http://schemas.microsoft.com/office/powerpoint/2010/main" val="2680801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17</a:t>
            </a:fld>
            <a:endParaRPr lang="zh-CN" altLang="en-US"/>
          </a:p>
        </p:txBody>
      </p:sp>
    </p:spTree>
    <p:extLst>
      <p:ext uri="{BB962C8B-B14F-4D97-AF65-F5344CB8AC3E}">
        <p14:creationId xmlns:p14="http://schemas.microsoft.com/office/powerpoint/2010/main" val="4098653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18</a:t>
            </a:fld>
            <a:endParaRPr lang="zh-CN" altLang="en-US"/>
          </a:p>
        </p:txBody>
      </p:sp>
    </p:spTree>
    <p:extLst>
      <p:ext uri="{BB962C8B-B14F-4D97-AF65-F5344CB8AC3E}">
        <p14:creationId xmlns:p14="http://schemas.microsoft.com/office/powerpoint/2010/main" val="437920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19</a:t>
            </a:fld>
            <a:endParaRPr lang="zh-CN" altLang="en-US"/>
          </a:p>
        </p:txBody>
      </p:sp>
    </p:spTree>
    <p:extLst>
      <p:ext uri="{BB962C8B-B14F-4D97-AF65-F5344CB8AC3E}">
        <p14:creationId xmlns:p14="http://schemas.microsoft.com/office/powerpoint/2010/main" val="157699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2</a:t>
            </a:fld>
            <a:endParaRPr lang="zh-CN" altLang="en-US"/>
          </a:p>
        </p:txBody>
      </p:sp>
    </p:spTree>
    <p:extLst>
      <p:ext uri="{BB962C8B-B14F-4D97-AF65-F5344CB8AC3E}">
        <p14:creationId xmlns:p14="http://schemas.microsoft.com/office/powerpoint/2010/main" val="833434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20</a:t>
            </a:fld>
            <a:endParaRPr lang="zh-CN" altLang="en-US"/>
          </a:p>
        </p:txBody>
      </p:sp>
    </p:spTree>
    <p:extLst>
      <p:ext uri="{BB962C8B-B14F-4D97-AF65-F5344CB8AC3E}">
        <p14:creationId xmlns:p14="http://schemas.microsoft.com/office/powerpoint/2010/main" val="1495498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21</a:t>
            </a:fld>
            <a:endParaRPr lang="zh-CN" altLang="en-US"/>
          </a:p>
        </p:txBody>
      </p:sp>
    </p:spTree>
    <p:extLst>
      <p:ext uri="{BB962C8B-B14F-4D97-AF65-F5344CB8AC3E}">
        <p14:creationId xmlns:p14="http://schemas.microsoft.com/office/powerpoint/2010/main" val="1015838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22</a:t>
            </a:fld>
            <a:endParaRPr lang="zh-CN" altLang="en-US"/>
          </a:p>
        </p:txBody>
      </p:sp>
    </p:spTree>
    <p:extLst>
      <p:ext uri="{BB962C8B-B14F-4D97-AF65-F5344CB8AC3E}">
        <p14:creationId xmlns:p14="http://schemas.microsoft.com/office/powerpoint/2010/main" val="312343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3</a:t>
            </a:fld>
            <a:endParaRPr lang="zh-CN" altLang="en-US"/>
          </a:p>
        </p:txBody>
      </p:sp>
    </p:spTree>
    <p:extLst>
      <p:ext uri="{BB962C8B-B14F-4D97-AF65-F5344CB8AC3E}">
        <p14:creationId xmlns:p14="http://schemas.microsoft.com/office/powerpoint/2010/main" val="308820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F06B1-462A-47DD-A303-EE66B4DE4921}" type="slidenum">
              <a:rPr lang="zh-CN" altLang="en-US" smtClean="0"/>
              <a:t>4</a:t>
            </a:fld>
            <a:endParaRPr lang="zh-CN" altLang="en-US"/>
          </a:p>
        </p:txBody>
      </p:sp>
    </p:spTree>
    <p:extLst>
      <p:ext uri="{BB962C8B-B14F-4D97-AF65-F5344CB8AC3E}">
        <p14:creationId xmlns:p14="http://schemas.microsoft.com/office/powerpoint/2010/main" val="2265523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5</a:t>
            </a:fld>
            <a:endParaRPr lang="zh-CN" altLang="en-US"/>
          </a:p>
        </p:txBody>
      </p:sp>
    </p:spTree>
    <p:extLst>
      <p:ext uri="{BB962C8B-B14F-4D97-AF65-F5344CB8AC3E}">
        <p14:creationId xmlns:p14="http://schemas.microsoft.com/office/powerpoint/2010/main" val="4183145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AC01A0B-290C-476F-B059-39DC4351CB34}" type="slidenum">
              <a:rPr lang="zh-CN" altLang="en-US" smtClean="0"/>
              <a:t>6</a:t>
            </a:fld>
            <a:endParaRPr lang="zh-CN" altLang="en-US"/>
          </a:p>
        </p:txBody>
      </p:sp>
    </p:spTree>
    <p:extLst>
      <p:ext uri="{BB962C8B-B14F-4D97-AF65-F5344CB8AC3E}">
        <p14:creationId xmlns:p14="http://schemas.microsoft.com/office/powerpoint/2010/main" val="192145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7</a:t>
            </a:fld>
            <a:endParaRPr lang="zh-CN" altLang="en-US"/>
          </a:p>
        </p:txBody>
      </p:sp>
    </p:spTree>
    <p:extLst>
      <p:ext uri="{BB962C8B-B14F-4D97-AF65-F5344CB8AC3E}">
        <p14:creationId xmlns:p14="http://schemas.microsoft.com/office/powerpoint/2010/main" val="244548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8</a:t>
            </a:fld>
            <a:endParaRPr lang="zh-CN" altLang="en-US"/>
          </a:p>
        </p:txBody>
      </p:sp>
    </p:spTree>
    <p:extLst>
      <p:ext uri="{BB962C8B-B14F-4D97-AF65-F5344CB8AC3E}">
        <p14:creationId xmlns:p14="http://schemas.microsoft.com/office/powerpoint/2010/main" val="689691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F3B9E1-4897-4A2A-B7E0-B27D82556D06}" type="slidenum">
              <a:rPr lang="zh-CN" altLang="en-US" smtClean="0"/>
              <a:t>9</a:t>
            </a:fld>
            <a:endParaRPr lang="zh-CN" altLang="en-US"/>
          </a:p>
        </p:txBody>
      </p:sp>
    </p:spTree>
    <p:extLst>
      <p:ext uri="{BB962C8B-B14F-4D97-AF65-F5344CB8AC3E}">
        <p14:creationId xmlns:p14="http://schemas.microsoft.com/office/powerpoint/2010/main" val="1240785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40083B-D993-4111-8081-9BE4CA1695D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026D1D01-5428-421A-A5D1-4ED231EB51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7B3A1188-11FF-4309-B9C6-E653C4A7E992}"/>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8CC9105C-CB2F-4DAC-B5DB-2383093ED0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AB8826C-2288-41A0-8D23-E004FFAC42F1}"/>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05256905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2F8F812-8DB4-4525-B98D-CA826E492AA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7477608-CC28-4806-8E5D-95F8A47D010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A8C4529-5CF5-4181-A26C-6A752D90FFB7}"/>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04A65EE0-5E26-419F-84AD-59791741227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504DD3B-7E6F-4775-8858-983F718FADCA}"/>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64850121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C6C13080-88BF-4DF5-BBE3-8AA54AF117A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9860A47-0132-4EA0-8489-A84F2442525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B38E39C-9057-4CC6-B502-6CE54C7C07FC}"/>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D2695606-7232-40D4-80C8-2330502644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C13DC39-C6DC-49D3-8EE9-801D77A5678F}"/>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64054683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032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165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967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0083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645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23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8234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645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2C00EC-D1C4-484D-8495-761AE1EB2D4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9398046-3DB1-49F4-B7B0-BF76EC1D760E}"/>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B6FC980-DC92-41D9-864F-B1B61CA40831}"/>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247EF840-907C-4658-B0FA-075321B991F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1C9B93B-8CAC-4C53-B547-8A207386747B}"/>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0859442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847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5148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949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F9A1F4A-1585-43CF-A87F-ED0E05CF5A3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D00D0301-32D3-4E7A-922E-D68F0D11A9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38A354F0-B59B-459F-8CF1-E0A0F527DABB}"/>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9984BD31-4F89-486F-B45E-175101B38D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17B23F6-897F-4614-9489-3A30C98FF65F}"/>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11" name="矩形 10">
            <a:extLst>
              <a:ext uri="{FF2B5EF4-FFF2-40B4-BE49-F238E27FC236}">
                <a16:creationId xmlns:a16="http://schemas.microsoft.com/office/drawing/2014/main" xmlns="" id="{C3591F8D-D43F-4DCB-B663-E2323BE2E1F8}"/>
              </a:ext>
            </a:extLst>
          </p:cNvPr>
          <p:cNvSpPr/>
          <p:nvPr userDrawn="1"/>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5091583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B7E8D26-F68B-413B-8D5F-17EC983D84E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0A96CC94-00DC-43CE-B94C-B96722336AC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7A1273AA-DBAA-4863-8CBA-6EC8A393114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886E5E91-BF25-4886-84F1-FE6870AF6326}"/>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6874E74A-98CA-471B-BF5D-53CFBEFE976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8544EF8-8152-4BB9-A1DC-D4FC95254D8D}"/>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151860470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C8233D6-5AEB-4378-95BE-A7E5A0ED280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27B296C-B1CB-450A-BE72-8FDD95F4DD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EEBB288-F015-4672-8AAA-7A354E07BB5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2FAD59CC-7BB4-4D17-827D-2EBE30435E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9368A65F-CCC7-4A13-B77E-C5809027D585}"/>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80FDB8FD-3439-42B1-9D24-F9D2A59891D4}"/>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8" name="页脚占位符 7">
            <a:extLst>
              <a:ext uri="{FF2B5EF4-FFF2-40B4-BE49-F238E27FC236}">
                <a16:creationId xmlns:a16="http://schemas.microsoft.com/office/drawing/2014/main" xmlns="" id="{19D95A12-E083-45EB-BB89-18C37341122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5CDDC45-9F39-484F-BC98-9E2A7D7A43C6}"/>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11" name="矩形 10"/>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54934753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B6C84E-2CD7-4E6C-90EC-41C7BC2AD4C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6210DF9-6105-4702-A6ED-295883F9C9B2}"/>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4" name="页脚占位符 3">
            <a:extLst>
              <a:ext uri="{FF2B5EF4-FFF2-40B4-BE49-F238E27FC236}">
                <a16:creationId xmlns:a16="http://schemas.microsoft.com/office/drawing/2014/main" xmlns="" id="{379BBEF0-473B-41C1-8EBC-184C4685E7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A23F57C-9F08-45DF-80EA-2E876C239835}"/>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7611876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2DFC57C-B102-4D23-B099-CEB8EA520FAA}"/>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3" name="页脚占位符 2">
            <a:extLst>
              <a:ext uri="{FF2B5EF4-FFF2-40B4-BE49-F238E27FC236}">
                <a16:creationId xmlns:a16="http://schemas.microsoft.com/office/drawing/2014/main" xmlns="" id="{B87CCE13-11DB-49FF-ACCE-ED72F45090F7}"/>
              </a:ext>
            </a:extLst>
          </p:cNvPr>
          <p:cNvSpPr>
            <a:spLocks noGrp="1"/>
          </p:cNvSpPr>
          <p:nvPr>
            <p:ph type="ftr" sz="quarter" idx="11"/>
          </p:nvPr>
        </p:nvSpPr>
        <p:spPr/>
        <p:txBody>
          <a:bodyPr/>
          <a:lstStyle/>
          <a:p>
            <a:endParaRPr lang="zh-CN" altLang="en-US" dirty="0"/>
          </a:p>
        </p:txBody>
      </p:sp>
      <p:sp>
        <p:nvSpPr>
          <p:cNvPr id="4" name="灯片编号占位符 3">
            <a:extLst>
              <a:ext uri="{FF2B5EF4-FFF2-40B4-BE49-F238E27FC236}">
                <a16:creationId xmlns:a16="http://schemas.microsoft.com/office/drawing/2014/main" xmlns="" id="{C6940D2E-A131-406E-BBA7-4BC1B404EC28}"/>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5" name="矩形 4">
            <a:extLst>
              <a:ext uri="{FF2B5EF4-FFF2-40B4-BE49-F238E27FC236}">
                <a16:creationId xmlns:a16="http://schemas.microsoft.com/office/drawing/2014/main" xmlns="" id="{E583CF64-74B1-4E5C-98E2-E4D3470007C5}"/>
              </a:ext>
            </a:extLst>
          </p:cNvPr>
          <p:cNvSpPr/>
          <p:nvPr userDrawn="1"/>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图片包含 物体&#10;&#10;已生成高可信度的说明">
            <a:extLst>
              <a:ext uri="{FF2B5EF4-FFF2-40B4-BE49-F238E27FC236}">
                <a16:creationId xmlns:a16="http://schemas.microsoft.com/office/drawing/2014/main" xmlns="" id="{86498D87-B274-4C96-8471-47370B49B8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7" name="标题 1">
            <a:extLst>
              <a:ext uri="{FF2B5EF4-FFF2-40B4-BE49-F238E27FC236}">
                <a16:creationId xmlns:a16="http://schemas.microsoft.com/office/drawing/2014/main" xmlns="" id="{C419D9C5-60C0-40E3-A955-3EB943AB2644}"/>
              </a:ext>
            </a:extLst>
          </p:cNvPr>
          <p:cNvSpPr txBox="1">
            <a:spLocks/>
          </p:cNvSpPr>
          <p:nvPr userDrawn="1"/>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sp>
        <p:nvSpPr>
          <p:cNvPr id="8" name="矩形 7">
            <a:extLst>
              <a:ext uri="{FF2B5EF4-FFF2-40B4-BE49-F238E27FC236}">
                <a16:creationId xmlns:a16="http://schemas.microsoft.com/office/drawing/2014/main" xmlns="" id="{3A8B381F-06EC-4CA0-9E4A-0BC832D2D517}"/>
              </a:ext>
            </a:extLst>
          </p:cNvPr>
          <p:cNvSpPr/>
          <p:nvPr userDrawn="1"/>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38660742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305A5D-9BED-4B17-9243-6A33F4F4F0E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BBA29FD-5637-4EC5-8E5D-4B3BBCEB5E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668160EE-4CA4-4D52-AC3C-9365493C54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825703E-101F-46E3-8F25-AD3A6ACBABA1}"/>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A921DCA6-B46F-40D7-A699-B81713FF821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8AB362C-1649-41F5-BA04-1167416BF033}"/>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79417462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085C59-C63F-43CA-AF76-283463905C3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3A66EF1-3906-47B0-B5C9-2CAE751D9E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917DE97-A93D-4ACE-92E6-9867FD0782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BC3E6CC-5DD0-42DC-BC3D-EE2D15D2E4E7}"/>
              </a:ext>
            </a:extLst>
          </p:cNvPr>
          <p:cNvSpPr>
            <a:spLocks noGrp="1"/>
          </p:cNvSpPr>
          <p:nvPr>
            <p:ph type="dt" sz="half" idx="10"/>
          </p:nvPr>
        </p:nvSpPr>
        <p:spPr/>
        <p:txBody>
          <a:bodyPr/>
          <a:lstStyle/>
          <a:p>
            <a:fld id="{4D2E6BBE-FDD8-46A5-8ACB-24561321E8F8}" type="datetimeFigureOut">
              <a:rPr lang="zh-CN" altLang="en-US" smtClean="0"/>
              <a:t>2018/11/2</a:t>
            </a:fld>
            <a:endParaRPr lang="zh-CN" altLang="en-US"/>
          </a:p>
        </p:txBody>
      </p:sp>
      <p:sp>
        <p:nvSpPr>
          <p:cNvPr id="6" name="页脚占位符 5">
            <a:extLst>
              <a:ext uri="{FF2B5EF4-FFF2-40B4-BE49-F238E27FC236}">
                <a16:creationId xmlns:a16="http://schemas.microsoft.com/office/drawing/2014/main" xmlns="" id="{6EB5D4BF-4840-4F95-A1A1-08976EB76AC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A85663C-012A-46F3-9EA1-E4448F694352}"/>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529213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66F19BD3-796A-455D-A4A0-53CDF1B667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D5B2D90-8DCD-48FE-9454-5A367652AA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4DADA2B-697E-49B0-8227-7269AFFDD9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E6BBE-FDD8-46A5-8ACB-24561321E8F8}" type="datetimeFigureOut">
              <a:rPr lang="zh-CN" altLang="en-US" smtClean="0"/>
              <a:t>2018/11/2</a:t>
            </a:fld>
            <a:endParaRPr lang="zh-CN" altLang="en-US"/>
          </a:p>
        </p:txBody>
      </p:sp>
      <p:sp>
        <p:nvSpPr>
          <p:cNvPr id="5" name="页脚占位符 4">
            <a:extLst>
              <a:ext uri="{FF2B5EF4-FFF2-40B4-BE49-F238E27FC236}">
                <a16:creationId xmlns:a16="http://schemas.microsoft.com/office/drawing/2014/main" xmlns="" id="{F7AB0EB1-6F69-4FAF-9E6A-FC8C4F9DCD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7D4304B-126A-4B29-9F5A-DFF4B01B45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4141985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98696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11" name="Freeform 6"/>
          <p:cNvSpPr>
            <a:spLocks/>
          </p:cNvSpPr>
          <p:nvPr/>
        </p:nvSpPr>
        <p:spPr bwMode="auto">
          <a:xfrm rot="19817144">
            <a:off x="2506331" y="1622413"/>
            <a:ext cx="1132497" cy="528627"/>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副标题 2">
            <a:extLst>
              <a:ext uri="{FF2B5EF4-FFF2-40B4-BE49-F238E27FC236}">
                <a16:creationId xmlns:a16="http://schemas.microsoft.com/office/drawing/2014/main" xmlns="" id="{5B5FB90A-B640-4788-B812-D9449CEB3D06}"/>
              </a:ext>
            </a:extLst>
          </p:cNvPr>
          <p:cNvSpPr txBox="1">
            <a:spLocks/>
          </p:cNvSpPr>
          <p:nvPr/>
        </p:nvSpPr>
        <p:spPr>
          <a:xfrm>
            <a:off x="4053917" y="4880053"/>
            <a:ext cx="4029492"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活动策划</a:t>
            </a:r>
            <a:r>
              <a:rPr lang="en-US" altLang="zh-CN" dirty="0">
                <a:latin typeface="方正粗倩简体" panose="03000509000000000000" pitchFamily="65" charset="-122"/>
                <a:ea typeface="方正粗倩简体" panose="03000509000000000000" pitchFamily="65" charset="-122"/>
                <a:sym typeface="Arial" panose="020B0604020202020204" pitchFamily="34" charset="0"/>
              </a:rPr>
              <a:t> / </a:t>
            </a: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商业宣传 </a:t>
            </a:r>
            <a:r>
              <a:rPr lang="en-US" altLang="zh-CN" dirty="0">
                <a:latin typeface="方正粗倩简体" panose="03000509000000000000" pitchFamily="65" charset="-122"/>
                <a:ea typeface="方正粗倩简体" panose="03000509000000000000" pitchFamily="65" charset="-122"/>
                <a:sym typeface="Arial" panose="020B0604020202020204" pitchFamily="34" charset="0"/>
              </a:rPr>
              <a:t>/ </a:t>
            </a: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节日庆典</a:t>
            </a:r>
          </a:p>
        </p:txBody>
      </p:sp>
      <p:pic>
        <p:nvPicPr>
          <p:cNvPr id="3" name="图片 2">
            <a:extLst>
              <a:ext uri="{FF2B5EF4-FFF2-40B4-BE49-F238E27FC236}">
                <a16:creationId xmlns:a16="http://schemas.microsoft.com/office/drawing/2014/main" xmlns="" id="{AE92C73A-2E28-46CF-B3B3-DC7EDABF14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2589" t="6906" r="12743" b="12430"/>
          <a:stretch/>
        </p:blipFill>
        <p:spPr>
          <a:xfrm>
            <a:off x="4449066" y="1004826"/>
            <a:ext cx="2964276" cy="3204299"/>
          </a:xfrm>
          <a:prstGeom prst="rect">
            <a:avLst/>
          </a:prstGeom>
        </p:spPr>
      </p:pic>
      <p:sp>
        <p:nvSpPr>
          <p:cNvPr id="39" name="Freeform 6">
            <a:extLst>
              <a:ext uri="{FF2B5EF4-FFF2-40B4-BE49-F238E27FC236}">
                <a16:creationId xmlns:a16="http://schemas.microsoft.com/office/drawing/2014/main" xmlns="" id="{704BDB01-84BF-444F-9163-175746A8CA07}"/>
              </a:ext>
            </a:extLst>
          </p:cNvPr>
          <p:cNvSpPr>
            <a:spLocks/>
          </p:cNvSpPr>
          <p:nvPr/>
        </p:nvSpPr>
        <p:spPr bwMode="auto">
          <a:xfrm rot="19817144">
            <a:off x="3271230" y="2866990"/>
            <a:ext cx="745459" cy="347965"/>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标题 1">
            <a:extLst>
              <a:ext uri="{FF2B5EF4-FFF2-40B4-BE49-F238E27FC236}">
                <a16:creationId xmlns:a16="http://schemas.microsoft.com/office/drawing/2014/main" xmlns="" id="{4F4FFD6A-CB70-4191-B7AF-0B39C38EE85E}"/>
              </a:ext>
            </a:extLst>
          </p:cNvPr>
          <p:cNvSpPr txBox="1">
            <a:spLocks/>
          </p:cNvSpPr>
          <p:nvPr/>
        </p:nvSpPr>
        <p:spPr>
          <a:xfrm>
            <a:off x="2238906" y="3734961"/>
            <a:ext cx="7384596" cy="112585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n w="38100">
                  <a:noFill/>
                </a:ln>
                <a:latin typeface="造字工房明黑（非商用）常规体" pitchFamily="2" charset="-122"/>
                <a:ea typeface="造字工房明黑（非商用）常规体" pitchFamily="2" charset="-122"/>
                <a:sym typeface="Arial" panose="020B0604020202020204" pitchFamily="34" charset="0"/>
              </a:rPr>
              <a:t>万圣节</a:t>
            </a:r>
            <a:r>
              <a:rPr lang="en-US" altLang="zh-CN" dirty="0">
                <a:ln w="38100">
                  <a:noFill/>
                </a:ln>
                <a:latin typeface="造字工房明黑（非商用）常规体" pitchFamily="2" charset="-122"/>
                <a:ea typeface="造字工房明黑（非商用）常规体" pitchFamily="2" charset="-122"/>
                <a:sym typeface="Arial" panose="020B0604020202020204" pitchFamily="34" charset="0"/>
              </a:rPr>
              <a:t>PPT</a:t>
            </a:r>
            <a:r>
              <a:rPr lang="zh-CN" altLang="en-US" dirty="0">
                <a:ln w="38100">
                  <a:noFill/>
                </a:ln>
                <a:latin typeface="造字工房明黑（非商用）常规体" pitchFamily="2" charset="-122"/>
                <a:ea typeface="造字工房明黑（非商用）常规体" pitchFamily="2" charset="-122"/>
                <a:sym typeface="Arial" panose="020B0604020202020204" pitchFamily="34" charset="0"/>
              </a:rPr>
              <a:t>模板</a:t>
            </a:r>
          </a:p>
        </p:txBody>
      </p:sp>
    </p:spTree>
    <p:extLst>
      <p:ext uri="{BB962C8B-B14F-4D97-AF65-F5344CB8AC3E}">
        <p14:creationId xmlns:p14="http://schemas.microsoft.com/office/powerpoint/2010/main" val="2327668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8">
                                            <p:txEl>
                                              <p:pRg st="0" end="0"/>
                                            </p:txEl>
                                          </p:spTgt>
                                        </p:tgtEl>
                                        <p:attrNameLst>
                                          <p:attrName>style.visibility</p:attrName>
                                        </p:attrNameLst>
                                      </p:cBhvr>
                                      <p:to>
                                        <p:strVal val="visible"/>
                                      </p:to>
                                    </p:set>
                                    <p:animEffect transition="in" filter="fade">
                                      <p:cBhvr>
                                        <p:cTn id="14" dur="1000"/>
                                        <p:tgtEl>
                                          <p:spTgt spid="38">
                                            <p:txEl>
                                              <p:pRg st="0" end="0"/>
                                            </p:txEl>
                                          </p:spTgt>
                                        </p:tgtEl>
                                      </p:cBhvr>
                                    </p:animEffect>
                                    <p:anim calcmode="lin" valueType="num">
                                      <p:cBhvr>
                                        <p:cTn id="15"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9" name="矩形 78">
            <a:extLst>
              <a:ext uri="{FF2B5EF4-FFF2-40B4-BE49-F238E27FC236}">
                <a16:creationId xmlns:a16="http://schemas.microsoft.com/office/drawing/2014/main" xmlns="" id="{9017F1C3-8CD5-4405-82BD-468406E5A6DC}"/>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0" name="图片 79" descr="图片包含 物体&#10;&#10;已生成高可信度的说明">
            <a:extLst>
              <a:ext uri="{FF2B5EF4-FFF2-40B4-BE49-F238E27FC236}">
                <a16:creationId xmlns:a16="http://schemas.microsoft.com/office/drawing/2014/main" xmlns="" id="{B326837E-48AA-4421-89CD-77148ECB0B4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81" name="标题 1">
            <a:extLst>
              <a:ext uri="{FF2B5EF4-FFF2-40B4-BE49-F238E27FC236}">
                <a16:creationId xmlns:a16="http://schemas.microsoft.com/office/drawing/2014/main" xmlns="" id="{40C09014-721F-41CC-B629-2F1D5F34E75D}"/>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82" name="矩形 81">
            <a:extLst>
              <a:ext uri="{FF2B5EF4-FFF2-40B4-BE49-F238E27FC236}">
                <a16:creationId xmlns:a16="http://schemas.microsoft.com/office/drawing/2014/main" xmlns="" id="{1B670D6F-B0C1-4496-B3CE-D006D6A3FC66}"/>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2" name="组合 1">
            <a:extLst>
              <a:ext uri="{FF2B5EF4-FFF2-40B4-BE49-F238E27FC236}">
                <a16:creationId xmlns:a16="http://schemas.microsoft.com/office/drawing/2014/main" xmlns="" id="{EA947A81-4658-4545-B49C-1CE24E83FE0F}"/>
              </a:ext>
            </a:extLst>
          </p:cNvPr>
          <p:cNvGrpSpPr/>
          <p:nvPr/>
        </p:nvGrpSpPr>
        <p:grpSpPr>
          <a:xfrm>
            <a:off x="3252967" y="1485901"/>
            <a:ext cx="5178101" cy="4283160"/>
            <a:chOff x="496888" y="1168400"/>
            <a:chExt cx="5235575" cy="4330700"/>
          </a:xfrm>
          <a:solidFill>
            <a:srgbClr val="E16C0C"/>
          </a:solidFill>
        </p:grpSpPr>
        <p:sp>
          <p:nvSpPr>
            <p:cNvPr id="13" name="Freeform 5"/>
            <p:cNvSpPr>
              <a:spLocks/>
            </p:cNvSpPr>
            <p:nvPr/>
          </p:nvSpPr>
          <p:spPr bwMode="auto">
            <a:xfrm>
              <a:off x="2695575" y="1223963"/>
              <a:ext cx="2292350" cy="1955800"/>
            </a:xfrm>
            <a:custGeom>
              <a:avLst/>
              <a:gdLst>
                <a:gd name="T0" fmla="*/ 2147483646 w 714"/>
                <a:gd name="T1" fmla="*/ 525756936 h 609"/>
                <a:gd name="T2" fmla="*/ 2147483646 w 714"/>
                <a:gd name="T3" fmla="*/ 608228108 h 609"/>
                <a:gd name="T4" fmla="*/ 2147483646 w 714"/>
                <a:gd name="T5" fmla="*/ 288652315 h 609"/>
                <a:gd name="T6" fmla="*/ 2147483646 w 714"/>
                <a:gd name="T7" fmla="*/ 309270108 h 609"/>
                <a:gd name="T8" fmla="*/ 2147483646 w 714"/>
                <a:gd name="T9" fmla="*/ 113397862 h 609"/>
                <a:gd name="T10" fmla="*/ 2147483646 w 714"/>
                <a:gd name="T11" fmla="*/ 226795724 h 609"/>
                <a:gd name="T12" fmla="*/ 2147483646 w 714"/>
                <a:gd name="T13" fmla="*/ 432976867 h 609"/>
                <a:gd name="T14" fmla="*/ 2147483646 w 714"/>
                <a:gd name="T15" fmla="*/ 1257691802 h 609"/>
                <a:gd name="T16" fmla="*/ 2147483646 w 714"/>
                <a:gd name="T17" fmla="*/ 1618506393 h 609"/>
                <a:gd name="T18" fmla="*/ 2147483646 w 714"/>
                <a:gd name="T19" fmla="*/ 2147483646 h 609"/>
                <a:gd name="T20" fmla="*/ 2147483646 w 714"/>
                <a:gd name="T21" fmla="*/ 2147483646 h 609"/>
                <a:gd name="T22" fmla="*/ 2147483646 w 714"/>
                <a:gd name="T23" fmla="*/ 2147483646 h 609"/>
                <a:gd name="T24" fmla="*/ 2147483646 w 714"/>
                <a:gd name="T25" fmla="*/ 2147483646 h 609"/>
                <a:gd name="T26" fmla="*/ 2147483646 w 714"/>
                <a:gd name="T27" fmla="*/ 2147483646 h 609"/>
                <a:gd name="T28" fmla="*/ 2147483646 w 714"/>
                <a:gd name="T29" fmla="*/ 2147483646 h 609"/>
                <a:gd name="T30" fmla="*/ 2147483646 w 714"/>
                <a:gd name="T31" fmla="*/ 2147483646 h 609"/>
                <a:gd name="T32" fmla="*/ 1041247013 w 714"/>
                <a:gd name="T33" fmla="*/ 2147483646 h 609"/>
                <a:gd name="T34" fmla="*/ 10309154 w 714"/>
                <a:gd name="T35" fmla="*/ 2147483646 h 609"/>
                <a:gd name="T36" fmla="*/ 123713057 w 714"/>
                <a:gd name="T37" fmla="*/ 2147483646 h 609"/>
                <a:gd name="T38" fmla="*/ 237116960 w 714"/>
                <a:gd name="T39" fmla="*/ 2147483646 h 609"/>
                <a:gd name="T40" fmla="*/ 711347669 w 714"/>
                <a:gd name="T41" fmla="*/ 2147483646 h 609"/>
                <a:gd name="T42" fmla="*/ 711347669 w 714"/>
                <a:gd name="T43" fmla="*/ 2147483646 h 609"/>
                <a:gd name="T44" fmla="*/ 979388879 w 714"/>
                <a:gd name="T45" fmla="*/ 2147483646 h 609"/>
                <a:gd name="T46" fmla="*/ 1123720244 w 714"/>
                <a:gd name="T47" fmla="*/ 2147483646 h 609"/>
                <a:gd name="T48" fmla="*/ 1247433301 w 714"/>
                <a:gd name="T49" fmla="*/ 2147483646 h 609"/>
                <a:gd name="T50" fmla="*/ 1855686220 w 714"/>
                <a:gd name="T51" fmla="*/ 2147483646 h 609"/>
                <a:gd name="T52" fmla="*/ 1969090123 w 714"/>
                <a:gd name="T53" fmla="*/ 2147483646 h 609"/>
                <a:gd name="T54" fmla="*/ 1721664010 w 714"/>
                <a:gd name="T55" fmla="*/ 2147483646 h 609"/>
                <a:gd name="T56" fmla="*/ 2147483646 w 714"/>
                <a:gd name="T57" fmla="*/ 2147483646 h 609"/>
                <a:gd name="T58" fmla="*/ 2147483646 w 714"/>
                <a:gd name="T59" fmla="*/ 2147483646 h 609"/>
                <a:gd name="T60" fmla="*/ 2147483646 w 714"/>
                <a:gd name="T61" fmla="*/ 2147483646 h 609"/>
                <a:gd name="T62" fmla="*/ 2147483646 w 714"/>
                <a:gd name="T63" fmla="*/ 2147483646 h 609"/>
                <a:gd name="T64" fmla="*/ 2147483646 w 714"/>
                <a:gd name="T65" fmla="*/ 2147483646 h 609"/>
                <a:gd name="T66" fmla="*/ 2147483646 w 714"/>
                <a:gd name="T67" fmla="*/ 2147483646 h 609"/>
                <a:gd name="T68" fmla="*/ 2147483646 w 714"/>
                <a:gd name="T69" fmla="*/ 2147483646 h 609"/>
                <a:gd name="T70" fmla="*/ 2147483646 w 714"/>
                <a:gd name="T71" fmla="*/ 2147483646 h 609"/>
                <a:gd name="T72" fmla="*/ 2147483646 w 714"/>
                <a:gd name="T73" fmla="*/ 2147483646 h 609"/>
                <a:gd name="T74" fmla="*/ 2147483646 w 714"/>
                <a:gd name="T75" fmla="*/ 2147483646 h 609"/>
                <a:gd name="T76" fmla="*/ 2147483646 w 714"/>
                <a:gd name="T77" fmla="*/ 2147483646 h 609"/>
                <a:gd name="T78" fmla="*/ 2147483646 w 714"/>
                <a:gd name="T79" fmla="*/ 2147483646 h 609"/>
                <a:gd name="T80" fmla="*/ 2147483646 w 714"/>
                <a:gd name="T81" fmla="*/ 2147483646 h 609"/>
                <a:gd name="T82" fmla="*/ 2147483646 w 714"/>
                <a:gd name="T83" fmla="*/ 2147483646 h 609"/>
                <a:gd name="T84" fmla="*/ 2147483646 w 714"/>
                <a:gd name="T85" fmla="*/ 2147483646 h 609"/>
                <a:gd name="T86" fmla="*/ 2147483646 w 714"/>
                <a:gd name="T87" fmla="*/ 2147483646 h 609"/>
                <a:gd name="T88" fmla="*/ 2147483646 w 714"/>
                <a:gd name="T89" fmla="*/ 2147483646 h 609"/>
                <a:gd name="T90" fmla="*/ 2147483646 w 714"/>
                <a:gd name="T91" fmla="*/ 2147483646 h 609"/>
                <a:gd name="T92" fmla="*/ 2147483646 w 714"/>
                <a:gd name="T93" fmla="*/ 2147483646 h 609"/>
                <a:gd name="T94" fmla="*/ 2147483646 w 714"/>
                <a:gd name="T95" fmla="*/ 2147483646 h 609"/>
                <a:gd name="T96" fmla="*/ 2147483646 w 714"/>
                <a:gd name="T97" fmla="*/ 2147483646 h 609"/>
                <a:gd name="T98" fmla="*/ 2147483646 w 714"/>
                <a:gd name="T99" fmla="*/ 2147483646 h 609"/>
                <a:gd name="T100" fmla="*/ 2147483646 w 714"/>
                <a:gd name="T101" fmla="*/ 2147483646 h 609"/>
                <a:gd name="T102" fmla="*/ 2147483646 w 714"/>
                <a:gd name="T103" fmla="*/ 2147483646 h 609"/>
                <a:gd name="T104" fmla="*/ 2147483646 w 714"/>
                <a:gd name="T105" fmla="*/ 2147483646 h 609"/>
                <a:gd name="T106" fmla="*/ 2147483646 w 714"/>
                <a:gd name="T107" fmla="*/ 2147483646 h 609"/>
                <a:gd name="T108" fmla="*/ 2147483646 w 714"/>
                <a:gd name="T109" fmla="*/ 2147483646 h 609"/>
                <a:gd name="T110" fmla="*/ 2147483646 w 714"/>
                <a:gd name="T111" fmla="*/ 2147483646 h 609"/>
                <a:gd name="T112" fmla="*/ 2147483646 w 714"/>
                <a:gd name="T113" fmla="*/ 2147483646 h 609"/>
                <a:gd name="T114" fmla="*/ 2147483646 w 714"/>
                <a:gd name="T115" fmla="*/ 1958703191 h 609"/>
                <a:gd name="T116" fmla="*/ 2147483646 w 714"/>
                <a:gd name="T117" fmla="*/ 1731904255 h 609"/>
                <a:gd name="T118" fmla="*/ 2147483646 w 714"/>
                <a:gd name="T119" fmla="*/ 1680359772 h 609"/>
                <a:gd name="T120" fmla="*/ 2147483646 w 714"/>
                <a:gd name="T121" fmla="*/ 1288618492 h 609"/>
                <a:gd name="T122" fmla="*/ 2147483646 w 714"/>
                <a:gd name="T123" fmla="*/ 865953733 h 6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4" name="Freeform 6"/>
            <p:cNvSpPr>
              <a:spLocks/>
            </p:cNvSpPr>
            <p:nvPr/>
          </p:nvSpPr>
          <p:spPr bwMode="auto">
            <a:xfrm>
              <a:off x="2254250" y="2547938"/>
              <a:ext cx="1465263" cy="1239837"/>
            </a:xfrm>
            <a:custGeom>
              <a:avLst/>
              <a:gdLst>
                <a:gd name="T0" fmla="*/ 2147483646 w 456"/>
                <a:gd name="T1" fmla="*/ 2147483646 h 386"/>
                <a:gd name="T2" fmla="*/ 2147483646 w 456"/>
                <a:gd name="T3" fmla="*/ 2147483646 h 386"/>
                <a:gd name="T4" fmla="*/ 2147483646 w 456"/>
                <a:gd name="T5" fmla="*/ 2147483646 h 386"/>
                <a:gd name="T6" fmla="*/ 2147483646 w 456"/>
                <a:gd name="T7" fmla="*/ 2147483646 h 386"/>
                <a:gd name="T8" fmla="*/ 2147483646 w 456"/>
                <a:gd name="T9" fmla="*/ 2147483646 h 386"/>
                <a:gd name="T10" fmla="*/ 2147483646 w 456"/>
                <a:gd name="T11" fmla="*/ 2147483646 h 386"/>
                <a:gd name="T12" fmla="*/ 2147483646 w 456"/>
                <a:gd name="T13" fmla="*/ 2147483646 h 386"/>
                <a:gd name="T14" fmla="*/ 2147483646 w 456"/>
                <a:gd name="T15" fmla="*/ 2147483646 h 386"/>
                <a:gd name="T16" fmla="*/ 2147483646 w 456"/>
                <a:gd name="T17" fmla="*/ 2147483646 h 386"/>
                <a:gd name="T18" fmla="*/ 2147483646 w 456"/>
                <a:gd name="T19" fmla="*/ 2147483646 h 386"/>
                <a:gd name="T20" fmla="*/ 2147483646 w 456"/>
                <a:gd name="T21" fmla="*/ 2147483646 h 386"/>
                <a:gd name="T22" fmla="*/ 2147483646 w 456"/>
                <a:gd name="T23" fmla="*/ 2147483646 h 386"/>
                <a:gd name="T24" fmla="*/ 2147483646 w 456"/>
                <a:gd name="T25" fmla="*/ 2147483646 h 386"/>
                <a:gd name="T26" fmla="*/ 2147483646 w 456"/>
                <a:gd name="T27" fmla="*/ 2147483646 h 386"/>
                <a:gd name="T28" fmla="*/ 2147483646 w 456"/>
                <a:gd name="T29" fmla="*/ 2147483646 h 386"/>
                <a:gd name="T30" fmla="*/ 2147483646 w 456"/>
                <a:gd name="T31" fmla="*/ 2147483646 h 386"/>
                <a:gd name="T32" fmla="*/ 2147483646 w 456"/>
                <a:gd name="T33" fmla="*/ 2147483646 h 386"/>
                <a:gd name="T34" fmla="*/ 2147483646 w 456"/>
                <a:gd name="T35" fmla="*/ 2147483646 h 386"/>
                <a:gd name="T36" fmla="*/ 2147483646 w 456"/>
                <a:gd name="T37" fmla="*/ 2147483646 h 386"/>
                <a:gd name="T38" fmla="*/ 2147483646 w 456"/>
                <a:gd name="T39" fmla="*/ 2147483646 h 386"/>
                <a:gd name="T40" fmla="*/ 2147483646 w 456"/>
                <a:gd name="T41" fmla="*/ 2147483646 h 386"/>
                <a:gd name="T42" fmla="*/ 2147483646 w 456"/>
                <a:gd name="T43" fmla="*/ 2147483646 h 386"/>
                <a:gd name="T44" fmla="*/ 2147483646 w 456"/>
                <a:gd name="T45" fmla="*/ 2147483646 h 386"/>
                <a:gd name="T46" fmla="*/ 2147483646 w 456"/>
                <a:gd name="T47" fmla="*/ 2147483646 h 386"/>
                <a:gd name="T48" fmla="*/ 2147483646 w 456"/>
                <a:gd name="T49" fmla="*/ 2147483646 h 386"/>
                <a:gd name="T50" fmla="*/ 2147483646 w 456"/>
                <a:gd name="T51" fmla="*/ 2147483646 h 386"/>
                <a:gd name="T52" fmla="*/ 2147483646 w 456"/>
                <a:gd name="T53" fmla="*/ 2147483646 h 386"/>
                <a:gd name="T54" fmla="*/ 2147483646 w 456"/>
                <a:gd name="T55" fmla="*/ 2147483646 h 386"/>
                <a:gd name="T56" fmla="*/ 2147483646 w 456"/>
                <a:gd name="T57" fmla="*/ 2147483646 h 386"/>
                <a:gd name="T58" fmla="*/ 2147483646 w 456"/>
                <a:gd name="T59" fmla="*/ 2147483646 h 386"/>
                <a:gd name="T60" fmla="*/ 2147483646 w 456"/>
                <a:gd name="T61" fmla="*/ 2147483646 h 386"/>
                <a:gd name="T62" fmla="*/ 2147483646 w 456"/>
                <a:gd name="T63" fmla="*/ 2147483646 h 386"/>
                <a:gd name="T64" fmla="*/ 2147483646 w 456"/>
                <a:gd name="T65" fmla="*/ 2147483646 h 386"/>
                <a:gd name="T66" fmla="*/ 2147483646 w 456"/>
                <a:gd name="T67" fmla="*/ 2147483646 h 386"/>
                <a:gd name="T68" fmla="*/ 2147483646 w 456"/>
                <a:gd name="T69" fmla="*/ 2147483646 h 386"/>
                <a:gd name="T70" fmla="*/ 2147483646 w 456"/>
                <a:gd name="T71" fmla="*/ 2147483646 h 386"/>
                <a:gd name="T72" fmla="*/ 2147483646 w 456"/>
                <a:gd name="T73" fmla="*/ 2147483646 h 386"/>
                <a:gd name="T74" fmla="*/ 2147483646 w 456"/>
                <a:gd name="T75" fmla="*/ 2147483646 h 386"/>
                <a:gd name="T76" fmla="*/ 2147483646 w 456"/>
                <a:gd name="T77" fmla="*/ 2147483646 h 386"/>
                <a:gd name="T78" fmla="*/ 2147483646 w 456"/>
                <a:gd name="T79" fmla="*/ 2147483646 h 386"/>
                <a:gd name="T80" fmla="*/ 2147483646 w 456"/>
                <a:gd name="T81" fmla="*/ 2147483646 h 386"/>
                <a:gd name="T82" fmla="*/ 2147483646 w 456"/>
                <a:gd name="T83" fmla="*/ 2147483646 h 386"/>
                <a:gd name="T84" fmla="*/ 2147483646 w 456"/>
                <a:gd name="T85" fmla="*/ 2147483646 h 386"/>
                <a:gd name="T86" fmla="*/ 2147483646 w 456"/>
                <a:gd name="T87" fmla="*/ 2147483646 h 386"/>
                <a:gd name="T88" fmla="*/ 2147483646 w 456"/>
                <a:gd name="T89" fmla="*/ 2147483646 h 386"/>
                <a:gd name="T90" fmla="*/ 2147483646 w 456"/>
                <a:gd name="T91" fmla="*/ 2147483646 h 386"/>
                <a:gd name="T92" fmla="*/ 2147483646 w 456"/>
                <a:gd name="T93" fmla="*/ 2147483646 h 386"/>
                <a:gd name="T94" fmla="*/ 2147483646 w 456"/>
                <a:gd name="T95" fmla="*/ 2147483646 h 386"/>
                <a:gd name="T96" fmla="*/ 2147483646 w 456"/>
                <a:gd name="T97" fmla="*/ 2147483646 h 386"/>
                <a:gd name="T98" fmla="*/ 2147483646 w 456"/>
                <a:gd name="T99" fmla="*/ 2147483646 h 386"/>
                <a:gd name="T100" fmla="*/ 2147483646 w 456"/>
                <a:gd name="T101" fmla="*/ 2147483646 h 386"/>
                <a:gd name="T102" fmla="*/ 2147483646 w 456"/>
                <a:gd name="T103" fmla="*/ 2147483646 h 386"/>
                <a:gd name="T104" fmla="*/ 2147483646 w 456"/>
                <a:gd name="T105" fmla="*/ 2147483646 h 386"/>
                <a:gd name="T106" fmla="*/ 2147483646 w 456"/>
                <a:gd name="T107" fmla="*/ 2147483646 h 386"/>
                <a:gd name="T108" fmla="*/ 2147483646 w 456"/>
                <a:gd name="T109" fmla="*/ 2147483646 h 3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a:noFill/>
            </a:ln>
            <a:extLst/>
          </p:spPr>
          <p:txBody>
            <a:bodyPr/>
            <a:lstStyle/>
            <a:p>
              <a:endParaRPr lang="zh-CN" altLang="en-US"/>
            </a:p>
          </p:txBody>
        </p:sp>
        <p:sp>
          <p:nvSpPr>
            <p:cNvPr id="15" name="Freeform 7"/>
            <p:cNvSpPr>
              <a:spLocks/>
            </p:cNvSpPr>
            <p:nvPr/>
          </p:nvSpPr>
          <p:spPr bwMode="auto">
            <a:xfrm>
              <a:off x="3294063" y="2978150"/>
              <a:ext cx="296862" cy="487363"/>
            </a:xfrm>
            <a:custGeom>
              <a:avLst/>
              <a:gdLst>
                <a:gd name="T0" fmla="*/ 2147483646 w 92"/>
                <a:gd name="T1" fmla="*/ 2147483646 h 152"/>
                <a:gd name="T2" fmla="*/ 2147483646 w 92"/>
                <a:gd name="T3" fmla="*/ 2147483646 h 152"/>
                <a:gd name="T4" fmla="*/ 2147483646 w 92"/>
                <a:gd name="T5" fmla="*/ 2147483646 h 152"/>
                <a:gd name="T6" fmla="*/ 2147483646 w 92"/>
                <a:gd name="T7" fmla="*/ 2147483646 h 152"/>
                <a:gd name="T8" fmla="*/ 2147483646 w 92"/>
                <a:gd name="T9" fmla="*/ 2147483646 h 152"/>
                <a:gd name="T10" fmla="*/ 2147483646 w 92"/>
                <a:gd name="T11" fmla="*/ 2147483646 h 152"/>
                <a:gd name="T12" fmla="*/ 2147483646 w 92"/>
                <a:gd name="T13" fmla="*/ 2147483646 h 152"/>
                <a:gd name="T14" fmla="*/ 2147483646 w 92"/>
                <a:gd name="T15" fmla="*/ 2147483646 h 152"/>
                <a:gd name="T16" fmla="*/ 2147483646 w 92"/>
                <a:gd name="T17" fmla="*/ 2147483646 h 152"/>
                <a:gd name="T18" fmla="*/ 2147483646 w 92"/>
                <a:gd name="T19" fmla="*/ 2147483646 h 152"/>
                <a:gd name="T20" fmla="*/ 2147483646 w 92"/>
                <a:gd name="T21" fmla="*/ 2147483646 h 152"/>
                <a:gd name="T22" fmla="*/ 2147483646 w 92"/>
                <a:gd name="T23" fmla="*/ 2147483646 h 152"/>
                <a:gd name="T24" fmla="*/ 2147483646 w 92"/>
                <a:gd name="T25" fmla="*/ 2147483646 h 152"/>
                <a:gd name="T26" fmla="*/ 2147483646 w 92"/>
                <a:gd name="T27" fmla="*/ 2147483646 h 152"/>
                <a:gd name="T28" fmla="*/ 2147483646 w 92"/>
                <a:gd name="T29" fmla="*/ 2147483646 h 152"/>
                <a:gd name="T30" fmla="*/ 2147483646 w 92"/>
                <a:gd name="T31" fmla="*/ 2147483646 h 152"/>
                <a:gd name="T32" fmla="*/ 2147483646 w 92"/>
                <a:gd name="T33" fmla="*/ 2147483646 h 152"/>
                <a:gd name="T34" fmla="*/ 2147483646 w 92"/>
                <a:gd name="T35" fmla="*/ 2147483646 h 152"/>
                <a:gd name="T36" fmla="*/ 2147483646 w 92"/>
                <a:gd name="T37" fmla="*/ 2147483646 h 152"/>
                <a:gd name="T38" fmla="*/ 2147483646 w 92"/>
                <a:gd name="T39" fmla="*/ 2147483646 h 152"/>
                <a:gd name="T40" fmla="*/ 2147483646 w 92"/>
                <a:gd name="T41" fmla="*/ 2147483646 h 152"/>
                <a:gd name="T42" fmla="*/ 2147483646 w 92"/>
                <a:gd name="T43" fmla="*/ 2147483646 h 152"/>
                <a:gd name="T44" fmla="*/ 2147483646 w 92"/>
                <a:gd name="T45" fmla="*/ 2147483646 h 152"/>
                <a:gd name="T46" fmla="*/ 2147483646 w 92"/>
                <a:gd name="T47" fmla="*/ 2147483646 h 152"/>
                <a:gd name="T48" fmla="*/ 2147483646 w 92"/>
                <a:gd name="T49" fmla="*/ 2147483646 h 152"/>
                <a:gd name="T50" fmla="*/ 2147483646 w 92"/>
                <a:gd name="T51" fmla="*/ 2147483646 h 152"/>
                <a:gd name="T52" fmla="*/ 2147483646 w 92"/>
                <a:gd name="T53" fmla="*/ 2147483646 h 152"/>
                <a:gd name="T54" fmla="*/ 2147483646 w 92"/>
                <a:gd name="T55" fmla="*/ 2147483646 h 152"/>
                <a:gd name="T56" fmla="*/ 2147483646 w 92"/>
                <a:gd name="T57" fmla="*/ 2147483646 h 152"/>
                <a:gd name="T58" fmla="*/ 2147483646 w 92"/>
                <a:gd name="T59" fmla="*/ 2147483646 h 152"/>
                <a:gd name="T60" fmla="*/ 2147483646 w 92"/>
                <a:gd name="T61" fmla="*/ 2147483646 h 152"/>
                <a:gd name="T62" fmla="*/ 2147483646 w 92"/>
                <a:gd name="T63" fmla="*/ 2147483646 h 152"/>
                <a:gd name="T64" fmla="*/ 2147483646 w 92"/>
                <a:gd name="T65" fmla="*/ 2147483646 h 152"/>
                <a:gd name="T66" fmla="*/ 2147483646 w 92"/>
                <a:gd name="T67" fmla="*/ 2147483646 h 152"/>
                <a:gd name="T68" fmla="*/ 2147483646 w 92"/>
                <a:gd name="T69" fmla="*/ 2147483646 h 152"/>
                <a:gd name="T70" fmla="*/ 2147483646 w 92"/>
                <a:gd name="T71" fmla="*/ 2147483646 h 152"/>
                <a:gd name="T72" fmla="*/ 2147483646 w 92"/>
                <a:gd name="T73" fmla="*/ 2147483646 h 152"/>
                <a:gd name="T74" fmla="*/ 2147483646 w 92"/>
                <a:gd name="T75" fmla="*/ 2147483646 h 152"/>
                <a:gd name="T76" fmla="*/ 2147483646 w 92"/>
                <a:gd name="T77" fmla="*/ 2147483646 h 152"/>
                <a:gd name="T78" fmla="*/ 2147483646 w 92"/>
                <a:gd name="T79" fmla="*/ 2147483646 h 152"/>
                <a:gd name="T80" fmla="*/ 2147483646 w 92"/>
                <a:gd name="T81" fmla="*/ 0 h 1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a:noFill/>
            </a:ln>
            <a:extLst/>
          </p:spPr>
          <p:txBody>
            <a:bodyPr/>
            <a:lstStyle/>
            <a:p>
              <a:endParaRPr lang="zh-CN" altLang="en-US"/>
            </a:p>
          </p:txBody>
        </p:sp>
        <p:sp>
          <p:nvSpPr>
            <p:cNvPr id="16" name="Freeform 8"/>
            <p:cNvSpPr>
              <a:spLocks/>
            </p:cNvSpPr>
            <p:nvPr/>
          </p:nvSpPr>
          <p:spPr bwMode="auto">
            <a:xfrm>
              <a:off x="496888" y="1692275"/>
              <a:ext cx="2095500" cy="1584325"/>
            </a:xfrm>
            <a:custGeom>
              <a:avLst/>
              <a:gdLst>
                <a:gd name="T0" fmla="*/ 2147483646 w 652"/>
                <a:gd name="T1" fmla="*/ 2147483646 h 493"/>
                <a:gd name="T2" fmla="*/ 2147483646 w 652"/>
                <a:gd name="T3" fmla="*/ 2147483646 h 493"/>
                <a:gd name="T4" fmla="*/ 2147483646 w 652"/>
                <a:gd name="T5" fmla="*/ 2147483646 h 493"/>
                <a:gd name="T6" fmla="*/ 2147483646 w 652"/>
                <a:gd name="T7" fmla="*/ 2147483646 h 493"/>
                <a:gd name="T8" fmla="*/ 2147483646 w 652"/>
                <a:gd name="T9" fmla="*/ 2147483646 h 493"/>
                <a:gd name="T10" fmla="*/ 2147483646 w 652"/>
                <a:gd name="T11" fmla="*/ 2147483646 h 493"/>
                <a:gd name="T12" fmla="*/ 2147483646 w 652"/>
                <a:gd name="T13" fmla="*/ 2147483646 h 493"/>
                <a:gd name="T14" fmla="*/ 2147483646 w 652"/>
                <a:gd name="T15" fmla="*/ 2147483646 h 493"/>
                <a:gd name="T16" fmla="*/ 2147483646 w 652"/>
                <a:gd name="T17" fmla="*/ 2147483646 h 493"/>
                <a:gd name="T18" fmla="*/ 2147483646 w 652"/>
                <a:gd name="T19" fmla="*/ 2147483646 h 493"/>
                <a:gd name="T20" fmla="*/ 2147483646 w 652"/>
                <a:gd name="T21" fmla="*/ 2147483646 h 493"/>
                <a:gd name="T22" fmla="*/ 2147483646 w 652"/>
                <a:gd name="T23" fmla="*/ 2147483646 h 493"/>
                <a:gd name="T24" fmla="*/ 2147483646 w 652"/>
                <a:gd name="T25" fmla="*/ 2147483646 h 493"/>
                <a:gd name="T26" fmla="*/ 2147483646 w 652"/>
                <a:gd name="T27" fmla="*/ 2147483646 h 493"/>
                <a:gd name="T28" fmla="*/ 2147483646 w 652"/>
                <a:gd name="T29" fmla="*/ 2147483646 h 493"/>
                <a:gd name="T30" fmla="*/ 2147483646 w 652"/>
                <a:gd name="T31" fmla="*/ 2147483646 h 493"/>
                <a:gd name="T32" fmla="*/ 2147483646 w 652"/>
                <a:gd name="T33" fmla="*/ 2147483646 h 493"/>
                <a:gd name="T34" fmla="*/ 2147483646 w 652"/>
                <a:gd name="T35" fmla="*/ 2147483646 h 493"/>
                <a:gd name="T36" fmla="*/ 2147483646 w 652"/>
                <a:gd name="T37" fmla="*/ 2147483646 h 493"/>
                <a:gd name="T38" fmla="*/ 2147483646 w 652"/>
                <a:gd name="T39" fmla="*/ 2147483646 h 493"/>
                <a:gd name="T40" fmla="*/ 2147483646 w 652"/>
                <a:gd name="T41" fmla="*/ 2147483646 h 493"/>
                <a:gd name="T42" fmla="*/ 2147483646 w 652"/>
                <a:gd name="T43" fmla="*/ 2147483646 h 493"/>
                <a:gd name="T44" fmla="*/ 2147483646 w 652"/>
                <a:gd name="T45" fmla="*/ 2147483646 h 493"/>
                <a:gd name="T46" fmla="*/ 2147483646 w 652"/>
                <a:gd name="T47" fmla="*/ 2147483646 h 493"/>
                <a:gd name="T48" fmla="*/ 2147483646 w 652"/>
                <a:gd name="T49" fmla="*/ 2147483646 h 493"/>
                <a:gd name="T50" fmla="*/ 2147483646 w 652"/>
                <a:gd name="T51" fmla="*/ 2147483646 h 493"/>
                <a:gd name="T52" fmla="*/ 2147483646 w 652"/>
                <a:gd name="T53" fmla="*/ 2147483646 h 493"/>
                <a:gd name="T54" fmla="*/ 2147483646 w 652"/>
                <a:gd name="T55" fmla="*/ 2147483646 h 493"/>
                <a:gd name="T56" fmla="*/ 2147483646 w 652"/>
                <a:gd name="T57" fmla="*/ 2147483646 h 493"/>
                <a:gd name="T58" fmla="*/ 2147483646 w 652"/>
                <a:gd name="T59" fmla="*/ 2147483646 h 493"/>
                <a:gd name="T60" fmla="*/ 2147483646 w 652"/>
                <a:gd name="T61" fmla="*/ 2147483646 h 493"/>
                <a:gd name="T62" fmla="*/ 2147483646 w 652"/>
                <a:gd name="T63" fmla="*/ 2147483646 h 493"/>
                <a:gd name="T64" fmla="*/ 2147483646 w 652"/>
                <a:gd name="T65" fmla="*/ 2147483646 h 493"/>
                <a:gd name="T66" fmla="*/ 2147483646 w 652"/>
                <a:gd name="T67" fmla="*/ 2147483646 h 493"/>
                <a:gd name="T68" fmla="*/ 2147483646 w 652"/>
                <a:gd name="T69" fmla="*/ 2147483646 h 493"/>
                <a:gd name="T70" fmla="*/ 2147483646 w 652"/>
                <a:gd name="T71" fmla="*/ 2147483646 h 493"/>
                <a:gd name="T72" fmla="*/ 2147483646 w 652"/>
                <a:gd name="T73" fmla="*/ 2147483646 h 493"/>
                <a:gd name="T74" fmla="*/ 2147483646 w 652"/>
                <a:gd name="T75" fmla="*/ 2147483646 h 493"/>
                <a:gd name="T76" fmla="*/ 2147483646 w 652"/>
                <a:gd name="T77" fmla="*/ 2147483646 h 493"/>
                <a:gd name="T78" fmla="*/ 2147483646 w 652"/>
                <a:gd name="T79" fmla="*/ 2147483646 h 493"/>
                <a:gd name="T80" fmla="*/ 2147483646 w 652"/>
                <a:gd name="T81" fmla="*/ 2147483646 h 493"/>
                <a:gd name="T82" fmla="*/ 2147483646 w 652"/>
                <a:gd name="T83" fmla="*/ 2147483646 h 493"/>
                <a:gd name="T84" fmla="*/ 2147483646 w 652"/>
                <a:gd name="T85" fmla="*/ 2147483646 h 493"/>
                <a:gd name="T86" fmla="*/ 2147483646 w 652"/>
                <a:gd name="T87" fmla="*/ 2147483646 h 493"/>
                <a:gd name="T88" fmla="*/ 2147483646 w 652"/>
                <a:gd name="T89" fmla="*/ 2147483646 h 493"/>
                <a:gd name="T90" fmla="*/ 2147483646 w 652"/>
                <a:gd name="T91" fmla="*/ 2147483646 h 493"/>
                <a:gd name="T92" fmla="*/ 2147483646 w 652"/>
                <a:gd name="T93" fmla="*/ 2147483646 h 493"/>
                <a:gd name="T94" fmla="*/ 2147483646 w 652"/>
                <a:gd name="T95" fmla="*/ 2147483646 h 493"/>
                <a:gd name="T96" fmla="*/ 2147483646 w 652"/>
                <a:gd name="T97" fmla="*/ 2147483646 h 493"/>
                <a:gd name="T98" fmla="*/ 2147483646 w 652"/>
                <a:gd name="T99" fmla="*/ 2147483646 h 493"/>
                <a:gd name="T100" fmla="*/ 2147483646 w 652"/>
                <a:gd name="T101" fmla="*/ 2147483646 h 49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p:spPr>
          <p:txBody>
            <a:bodyPr/>
            <a:lstStyle/>
            <a:p>
              <a:endParaRPr lang="zh-CN" altLang="en-US"/>
            </a:p>
          </p:txBody>
        </p:sp>
        <p:sp>
          <p:nvSpPr>
            <p:cNvPr id="17" name="Freeform 9"/>
            <p:cNvSpPr>
              <a:spLocks/>
            </p:cNvSpPr>
            <p:nvPr/>
          </p:nvSpPr>
          <p:spPr bwMode="auto">
            <a:xfrm>
              <a:off x="1857375" y="2935288"/>
              <a:ext cx="1303338" cy="935037"/>
            </a:xfrm>
            <a:custGeom>
              <a:avLst/>
              <a:gdLst>
                <a:gd name="T0" fmla="*/ 2147483646 w 406"/>
                <a:gd name="T1" fmla="*/ 2147483646 h 291"/>
                <a:gd name="T2" fmla="*/ 2147483646 w 406"/>
                <a:gd name="T3" fmla="*/ 2147483646 h 291"/>
                <a:gd name="T4" fmla="*/ 2147483646 w 406"/>
                <a:gd name="T5" fmla="*/ 2147483646 h 291"/>
                <a:gd name="T6" fmla="*/ 2147483646 w 406"/>
                <a:gd name="T7" fmla="*/ 2147483646 h 291"/>
                <a:gd name="T8" fmla="*/ 2147483646 w 406"/>
                <a:gd name="T9" fmla="*/ 2147483646 h 291"/>
                <a:gd name="T10" fmla="*/ 2147483646 w 406"/>
                <a:gd name="T11" fmla="*/ 2147483646 h 291"/>
                <a:gd name="T12" fmla="*/ 2147483646 w 406"/>
                <a:gd name="T13" fmla="*/ 2147483646 h 291"/>
                <a:gd name="T14" fmla="*/ 2147483646 w 406"/>
                <a:gd name="T15" fmla="*/ 2147483646 h 291"/>
                <a:gd name="T16" fmla="*/ 2147483646 w 406"/>
                <a:gd name="T17" fmla="*/ 2147483646 h 291"/>
                <a:gd name="T18" fmla="*/ 2147483646 w 406"/>
                <a:gd name="T19" fmla="*/ 2147483646 h 291"/>
                <a:gd name="T20" fmla="*/ 2147483646 w 406"/>
                <a:gd name="T21" fmla="*/ 2147483646 h 291"/>
                <a:gd name="T22" fmla="*/ 2147483646 w 406"/>
                <a:gd name="T23" fmla="*/ 2147483646 h 291"/>
                <a:gd name="T24" fmla="*/ 2147483646 w 406"/>
                <a:gd name="T25" fmla="*/ 2147483646 h 291"/>
                <a:gd name="T26" fmla="*/ 2147483646 w 406"/>
                <a:gd name="T27" fmla="*/ 2147483646 h 291"/>
                <a:gd name="T28" fmla="*/ 2147483646 w 406"/>
                <a:gd name="T29" fmla="*/ 2147483646 h 291"/>
                <a:gd name="T30" fmla="*/ 2147483646 w 406"/>
                <a:gd name="T31" fmla="*/ 2147483646 h 291"/>
                <a:gd name="T32" fmla="*/ 2147483646 w 406"/>
                <a:gd name="T33" fmla="*/ 2147483646 h 291"/>
                <a:gd name="T34" fmla="*/ 2147483646 w 406"/>
                <a:gd name="T35" fmla="*/ 2147483646 h 291"/>
                <a:gd name="T36" fmla="*/ 2147483646 w 406"/>
                <a:gd name="T37" fmla="*/ 2147483646 h 291"/>
                <a:gd name="T38" fmla="*/ 2147483646 w 406"/>
                <a:gd name="T39" fmla="*/ 2147483646 h 291"/>
                <a:gd name="T40" fmla="*/ 2147483646 w 406"/>
                <a:gd name="T41" fmla="*/ 2147483646 h 291"/>
                <a:gd name="T42" fmla="*/ 2147483646 w 406"/>
                <a:gd name="T43" fmla="*/ 2147483646 h 291"/>
                <a:gd name="T44" fmla="*/ 2147483646 w 406"/>
                <a:gd name="T45" fmla="*/ 2147483646 h 291"/>
                <a:gd name="T46" fmla="*/ 2147483646 w 406"/>
                <a:gd name="T47" fmla="*/ 2147483646 h 291"/>
                <a:gd name="T48" fmla="*/ 2147483646 w 406"/>
                <a:gd name="T49" fmla="*/ 2147483646 h 291"/>
                <a:gd name="T50" fmla="*/ 2147483646 w 406"/>
                <a:gd name="T51" fmla="*/ 2147483646 h 291"/>
                <a:gd name="T52" fmla="*/ 2147483646 w 406"/>
                <a:gd name="T53" fmla="*/ 2147483646 h 291"/>
                <a:gd name="T54" fmla="*/ 2147483646 w 406"/>
                <a:gd name="T55" fmla="*/ 2147483646 h 291"/>
                <a:gd name="T56" fmla="*/ 2147483646 w 406"/>
                <a:gd name="T57" fmla="*/ 2147483646 h 291"/>
                <a:gd name="T58" fmla="*/ 2147483646 w 406"/>
                <a:gd name="T59" fmla="*/ 2147483646 h 291"/>
                <a:gd name="T60" fmla="*/ 2147483646 w 406"/>
                <a:gd name="T61" fmla="*/ 2147483646 h 291"/>
                <a:gd name="T62" fmla="*/ 2147483646 w 406"/>
                <a:gd name="T63" fmla="*/ 2147483646 h 291"/>
                <a:gd name="T64" fmla="*/ 2147483646 w 406"/>
                <a:gd name="T65" fmla="*/ 2147483646 h 291"/>
                <a:gd name="T66" fmla="*/ 2147483646 w 406"/>
                <a:gd name="T67" fmla="*/ 2147483646 h 291"/>
                <a:gd name="T68" fmla="*/ 2147483646 w 406"/>
                <a:gd name="T69" fmla="*/ 2147483646 h 291"/>
                <a:gd name="T70" fmla="*/ 2147483646 w 406"/>
                <a:gd name="T71" fmla="*/ 2147483646 h 291"/>
                <a:gd name="T72" fmla="*/ 2147483646 w 406"/>
                <a:gd name="T73" fmla="*/ 2147483646 h 291"/>
                <a:gd name="T74" fmla="*/ 2147483646 w 406"/>
                <a:gd name="T75" fmla="*/ 2147483646 h 291"/>
                <a:gd name="T76" fmla="*/ 2147483646 w 406"/>
                <a:gd name="T77" fmla="*/ 2147483646 h 291"/>
                <a:gd name="T78" fmla="*/ 2147483646 w 406"/>
                <a:gd name="T79" fmla="*/ 2147483646 h 291"/>
                <a:gd name="T80" fmla="*/ 2147483646 w 406"/>
                <a:gd name="T81" fmla="*/ 2147483646 h 291"/>
                <a:gd name="T82" fmla="*/ 2147483646 w 406"/>
                <a:gd name="T83" fmla="*/ 2147483646 h 291"/>
                <a:gd name="T84" fmla="*/ 2147483646 w 406"/>
                <a:gd name="T85" fmla="*/ 2147483646 h 291"/>
                <a:gd name="T86" fmla="*/ 2147483646 w 406"/>
                <a:gd name="T87" fmla="*/ 2147483646 h 291"/>
                <a:gd name="T88" fmla="*/ 2147483646 w 406"/>
                <a:gd name="T89" fmla="*/ 2147483646 h 291"/>
                <a:gd name="T90" fmla="*/ 2147483646 w 406"/>
                <a:gd name="T91" fmla="*/ 2147483646 h 291"/>
                <a:gd name="T92" fmla="*/ 2147483646 w 406"/>
                <a:gd name="T93" fmla="*/ 2147483646 h 291"/>
                <a:gd name="T94" fmla="*/ 2147483646 w 406"/>
                <a:gd name="T95" fmla="*/ 2147483646 h 291"/>
                <a:gd name="T96" fmla="*/ 2147483646 w 406"/>
                <a:gd name="T97" fmla="*/ 2147483646 h 291"/>
                <a:gd name="T98" fmla="*/ 2147483646 w 406"/>
                <a:gd name="T99" fmla="*/ 2147483646 h 291"/>
                <a:gd name="T100" fmla="*/ 2147483646 w 406"/>
                <a:gd name="T101" fmla="*/ 2147483646 h 291"/>
                <a:gd name="T102" fmla="*/ 2147483646 w 406"/>
                <a:gd name="T103" fmla="*/ 2147483646 h 291"/>
                <a:gd name="T104" fmla="*/ 2147483646 w 406"/>
                <a:gd name="T105" fmla="*/ 2147483646 h 291"/>
                <a:gd name="T106" fmla="*/ 2147483646 w 406"/>
                <a:gd name="T107" fmla="*/ 2147483646 h 2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a:noFill/>
            </a:ln>
            <a:extLst/>
          </p:spPr>
          <p:txBody>
            <a:bodyPr/>
            <a:lstStyle/>
            <a:p>
              <a:endParaRPr lang="zh-CN" altLang="en-US"/>
            </a:p>
          </p:txBody>
        </p:sp>
        <p:sp>
          <p:nvSpPr>
            <p:cNvPr id="18" name="Freeform 10"/>
            <p:cNvSpPr>
              <a:spLocks/>
            </p:cNvSpPr>
            <p:nvPr/>
          </p:nvSpPr>
          <p:spPr bwMode="auto">
            <a:xfrm>
              <a:off x="2603500" y="3590925"/>
              <a:ext cx="1128713" cy="990600"/>
            </a:xfrm>
            <a:custGeom>
              <a:avLst/>
              <a:gdLst>
                <a:gd name="T0" fmla="*/ 2147483646 w 351"/>
                <a:gd name="T1" fmla="*/ 2147483646 h 308"/>
                <a:gd name="T2" fmla="*/ 2147483646 w 351"/>
                <a:gd name="T3" fmla="*/ 2147483646 h 308"/>
                <a:gd name="T4" fmla="*/ 2147483646 w 351"/>
                <a:gd name="T5" fmla="*/ 2147483646 h 308"/>
                <a:gd name="T6" fmla="*/ 2147483646 w 351"/>
                <a:gd name="T7" fmla="*/ 2147483646 h 308"/>
                <a:gd name="T8" fmla="*/ 2147483646 w 351"/>
                <a:gd name="T9" fmla="*/ 2147483646 h 308"/>
                <a:gd name="T10" fmla="*/ 2147483646 w 351"/>
                <a:gd name="T11" fmla="*/ 2147483646 h 308"/>
                <a:gd name="T12" fmla="*/ 2147483646 w 351"/>
                <a:gd name="T13" fmla="*/ 2147483646 h 308"/>
                <a:gd name="T14" fmla="*/ 2147483646 w 351"/>
                <a:gd name="T15" fmla="*/ 2147483646 h 308"/>
                <a:gd name="T16" fmla="*/ 2147483646 w 351"/>
                <a:gd name="T17" fmla="*/ 2147483646 h 308"/>
                <a:gd name="T18" fmla="*/ 2147483646 w 351"/>
                <a:gd name="T19" fmla="*/ 2147483646 h 308"/>
                <a:gd name="T20" fmla="*/ 2147483646 w 351"/>
                <a:gd name="T21" fmla="*/ 2147483646 h 308"/>
                <a:gd name="T22" fmla="*/ 2147483646 w 351"/>
                <a:gd name="T23" fmla="*/ 2147483646 h 308"/>
                <a:gd name="T24" fmla="*/ 2147483646 w 351"/>
                <a:gd name="T25" fmla="*/ 2147483646 h 308"/>
                <a:gd name="T26" fmla="*/ 2147483646 w 351"/>
                <a:gd name="T27" fmla="*/ 2147483646 h 308"/>
                <a:gd name="T28" fmla="*/ 2147483646 w 351"/>
                <a:gd name="T29" fmla="*/ 2147483646 h 308"/>
                <a:gd name="T30" fmla="*/ 2147483646 w 351"/>
                <a:gd name="T31" fmla="*/ 2147483646 h 308"/>
                <a:gd name="T32" fmla="*/ 2147483646 w 351"/>
                <a:gd name="T33" fmla="*/ 2147483646 h 308"/>
                <a:gd name="T34" fmla="*/ 2147483646 w 351"/>
                <a:gd name="T35" fmla="*/ 2147483646 h 308"/>
                <a:gd name="T36" fmla="*/ 2147483646 w 351"/>
                <a:gd name="T37" fmla="*/ 2147483646 h 308"/>
                <a:gd name="T38" fmla="*/ 2147483646 w 351"/>
                <a:gd name="T39" fmla="*/ 2147483646 h 308"/>
                <a:gd name="T40" fmla="*/ 2147483646 w 351"/>
                <a:gd name="T41" fmla="*/ 2147483646 h 308"/>
                <a:gd name="T42" fmla="*/ 2147483646 w 351"/>
                <a:gd name="T43" fmla="*/ 2147483646 h 308"/>
                <a:gd name="T44" fmla="*/ 2147483646 w 351"/>
                <a:gd name="T45" fmla="*/ 2147483646 h 308"/>
                <a:gd name="T46" fmla="*/ 2147483646 w 351"/>
                <a:gd name="T47" fmla="*/ 2147483646 h 308"/>
                <a:gd name="T48" fmla="*/ 2147483646 w 351"/>
                <a:gd name="T49" fmla="*/ 2147483646 h 308"/>
                <a:gd name="T50" fmla="*/ 2147483646 w 351"/>
                <a:gd name="T51" fmla="*/ 2147483646 h 308"/>
                <a:gd name="T52" fmla="*/ 2147483646 w 351"/>
                <a:gd name="T53" fmla="*/ 2147483646 h 308"/>
                <a:gd name="T54" fmla="*/ 2147483646 w 351"/>
                <a:gd name="T55" fmla="*/ 2147483646 h 308"/>
                <a:gd name="T56" fmla="*/ 2147483646 w 351"/>
                <a:gd name="T57" fmla="*/ 2147483646 h 308"/>
                <a:gd name="T58" fmla="*/ 2147483646 w 351"/>
                <a:gd name="T59" fmla="*/ 2147483646 h 308"/>
                <a:gd name="T60" fmla="*/ 2147483646 w 351"/>
                <a:gd name="T61" fmla="*/ 2147483646 h 308"/>
                <a:gd name="T62" fmla="*/ 2147483646 w 351"/>
                <a:gd name="T63" fmla="*/ 2147483646 h 308"/>
                <a:gd name="T64" fmla="*/ 2147483646 w 351"/>
                <a:gd name="T65" fmla="*/ 2147483646 h 308"/>
                <a:gd name="T66" fmla="*/ 2147483646 w 351"/>
                <a:gd name="T67" fmla="*/ 2147483646 h 308"/>
                <a:gd name="T68" fmla="*/ 2147483646 w 351"/>
                <a:gd name="T69" fmla="*/ 2147483646 h 308"/>
                <a:gd name="T70" fmla="*/ 2147483646 w 351"/>
                <a:gd name="T71" fmla="*/ 2147483646 h 308"/>
                <a:gd name="T72" fmla="*/ 2147483646 w 351"/>
                <a:gd name="T73" fmla="*/ 2147483646 h 308"/>
                <a:gd name="T74" fmla="*/ 2147483646 w 351"/>
                <a:gd name="T75" fmla="*/ 2147483646 h 308"/>
                <a:gd name="T76" fmla="*/ 2147483646 w 351"/>
                <a:gd name="T77" fmla="*/ 2147483646 h 308"/>
                <a:gd name="T78" fmla="*/ 2147483646 w 351"/>
                <a:gd name="T79" fmla="*/ 2147483646 h 308"/>
                <a:gd name="T80" fmla="*/ 2147483646 w 351"/>
                <a:gd name="T81" fmla="*/ 2147483646 h 308"/>
                <a:gd name="T82" fmla="*/ 2147483646 w 351"/>
                <a:gd name="T83" fmla="*/ 2147483646 h 308"/>
                <a:gd name="T84" fmla="*/ 2147483646 w 351"/>
                <a:gd name="T85" fmla="*/ 2147483646 h 308"/>
                <a:gd name="T86" fmla="*/ 2147483646 w 351"/>
                <a:gd name="T87" fmla="*/ 2147483646 h 308"/>
                <a:gd name="T88" fmla="*/ 2147483646 w 351"/>
                <a:gd name="T89" fmla="*/ 2147483646 h 308"/>
                <a:gd name="T90" fmla="*/ 2147483646 w 351"/>
                <a:gd name="T91" fmla="*/ 2147483646 h 308"/>
                <a:gd name="T92" fmla="*/ 2147483646 w 351"/>
                <a:gd name="T93" fmla="*/ 2147483646 h 308"/>
                <a:gd name="T94" fmla="*/ 2147483646 w 351"/>
                <a:gd name="T95" fmla="*/ 2147483646 h 308"/>
                <a:gd name="T96" fmla="*/ 2147483646 w 351"/>
                <a:gd name="T97" fmla="*/ 2147483646 h 308"/>
                <a:gd name="T98" fmla="*/ 2147483646 w 351"/>
                <a:gd name="T99" fmla="*/ 2147483646 h 308"/>
                <a:gd name="T100" fmla="*/ 2147483646 w 351"/>
                <a:gd name="T101" fmla="*/ 2147483646 h 308"/>
                <a:gd name="T102" fmla="*/ 2147483646 w 351"/>
                <a:gd name="T103" fmla="*/ 2147483646 h 308"/>
                <a:gd name="T104" fmla="*/ 2147483646 w 351"/>
                <a:gd name="T105" fmla="*/ 2147483646 h 308"/>
                <a:gd name="T106" fmla="*/ 2147483646 w 351"/>
                <a:gd name="T107" fmla="*/ 2147483646 h 308"/>
                <a:gd name="T108" fmla="*/ 2147483646 w 351"/>
                <a:gd name="T109" fmla="*/ 2147483646 h 308"/>
                <a:gd name="T110" fmla="*/ 2147483646 w 351"/>
                <a:gd name="T111" fmla="*/ 2147483646 h 3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a:noFill/>
            </a:ln>
            <a:extLst/>
          </p:spPr>
          <p:txBody>
            <a:bodyPr/>
            <a:lstStyle/>
            <a:p>
              <a:endParaRPr lang="zh-CN" altLang="en-US"/>
            </a:p>
          </p:txBody>
        </p:sp>
        <p:sp>
          <p:nvSpPr>
            <p:cNvPr id="19" name="Freeform 11"/>
            <p:cNvSpPr>
              <a:spLocks/>
            </p:cNvSpPr>
            <p:nvPr/>
          </p:nvSpPr>
          <p:spPr bwMode="auto">
            <a:xfrm>
              <a:off x="728663" y="3190875"/>
              <a:ext cx="2020887" cy="1225550"/>
            </a:xfrm>
            <a:custGeom>
              <a:avLst/>
              <a:gdLst>
                <a:gd name="T0" fmla="*/ 2147483646 w 629"/>
                <a:gd name="T1" fmla="*/ 2147483646 h 382"/>
                <a:gd name="T2" fmla="*/ 2147483646 w 629"/>
                <a:gd name="T3" fmla="*/ 2147483646 h 382"/>
                <a:gd name="T4" fmla="*/ 2147483646 w 629"/>
                <a:gd name="T5" fmla="*/ 2147483646 h 382"/>
                <a:gd name="T6" fmla="*/ 2147483646 w 629"/>
                <a:gd name="T7" fmla="*/ 2147483646 h 382"/>
                <a:gd name="T8" fmla="*/ 2147483646 w 629"/>
                <a:gd name="T9" fmla="*/ 2147483646 h 382"/>
                <a:gd name="T10" fmla="*/ 2147483646 w 629"/>
                <a:gd name="T11" fmla="*/ 2147483646 h 382"/>
                <a:gd name="T12" fmla="*/ 2147483646 w 629"/>
                <a:gd name="T13" fmla="*/ 2147483646 h 382"/>
                <a:gd name="T14" fmla="*/ 2147483646 w 629"/>
                <a:gd name="T15" fmla="*/ 2147483646 h 382"/>
                <a:gd name="T16" fmla="*/ 2147483646 w 629"/>
                <a:gd name="T17" fmla="*/ 2147483646 h 382"/>
                <a:gd name="T18" fmla="*/ 2147483646 w 629"/>
                <a:gd name="T19" fmla="*/ 2147483646 h 382"/>
                <a:gd name="T20" fmla="*/ 2147483646 w 629"/>
                <a:gd name="T21" fmla="*/ 2147483646 h 382"/>
                <a:gd name="T22" fmla="*/ 2147483646 w 629"/>
                <a:gd name="T23" fmla="*/ 2147483646 h 382"/>
                <a:gd name="T24" fmla="*/ 2147483646 w 629"/>
                <a:gd name="T25" fmla="*/ 2147483646 h 382"/>
                <a:gd name="T26" fmla="*/ 2147483646 w 629"/>
                <a:gd name="T27" fmla="*/ 2147483646 h 382"/>
                <a:gd name="T28" fmla="*/ 2147483646 w 629"/>
                <a:gd name="T29" fmla="*/ 2147483646 h 382"/>
                <a:gd name="T30" fmla="*/ 2147483646 w 629"/>
                <a:gd name="T31" fmla="*/ 2147483646 h 382"/>
                <a:gd name="T32" fmla="*/ 2147483646 w 629"/>
                <a:gd name="T33" fmla="*/ 2147483646 h 382"/>
                <a:gd name="T34" fmla="*/ 2147483646 w 629"/>
                <a:gd name="T35" fmla="*/ 2147483646 h 382"/>
                <a:gd name="T36" fmla="*/ 2147483646 w 629"/>
                <a:gd name="T37" fmla="*/ 2147483646 h 382"/>
                <a:gd name="T38" fmla="*/ 2147483646 w 629"/>
                <a:gd name="T39" fmla="*/ 2147483646 h 382"/>
                <a:gd name="T40" fmla="*/ 2147483646 w 629"/>
                <a:gd name="T41" fmla="*/ 2147483646 h 382"/>
                <a:gd name="T42" fmla="*/ 2147483646 w 629"/>
                <a:gd name="T43" fmla="*/ 2147483646 h 382"/>
                <a:gd name="T44" fmla="*/ 2147483646 w 629"/>
                <a:gd name="T45" fmla="*/ 2147483646 h 382"/>
                <a:gd name="T46" fmla="*/ 2147483646 w 629"/>
                <a:gd name="T47" fmla="*/ 2147483646 h 382"/>
                <a:gd name="T48" fmla="*/ 2147483646 w 629"/>
                <a:gd name="T49" fmla="*/ 2147483646 h 382"/>
                <a:gd name="T50" fmla="*/ 2147483646 w 629"/>
                <a:gd name="T51" fmla="*/ 2147483646 h 382"/>
                <a:gd name="T52" fmla="*/ 2147483646 w 629"/>
                <a:gd name="T53" fmla="*/ 2147483646 h 382"/>
                <a:gd name="T54" fmla="*/ 2147483646 w 629"/>
                <a:gd name="T55" fmla="*/ 2147483646 h 382"/>
                <a:gd name="T56" fmla="*/ 2147483646 w 629"/>
                <a:gd name="T57" fmla="*/ 2147483646 h 382"/>
                <a:gd name="T58" fmla="*/ 2147483646 w 629"/>
                <a:gd name="T59" fmla="*/ 2147483646 h 382"/>
                <a:gd name="T60" fmla="*/ 2147483646 w 629"/>
                <a:gd name="T61" fmla="*/ 2147483646 h 382"/>
                <a:gd name="T62" fmla="*/ 2147483646 w 629"/>
                <a:gd name="T63" fmla="*/ 2147483646 h 382"/>
                <a:gd name="T64" fmla="*/ 2147483646 w 629"/>
                <a:gd name="T65" fmla="*/ 2147483646 h 382"/>
                <a:gd name="T66" fmla="*/ 2147483646 w 629"/>
                <a:gd name="T67" fmla="*/ 2147483646 h 382"/>
                <a:gd name="T68" fmla="*/ 2147483646 w 629"/>
                <a:gd name="T69" fmla="*/ 2147483646 h 382"/>
                <a:gd name="T70" fmla="*/ 2147483646 w 629"/>
                <a:gd name="T71" fmla="*/ 2147483646 h 382"/>
                <a:gd name="T72" fmla="*/ 2147483646 w 629"/>
                <a:gd name="T73" fmla="*/ 2147483646 h 382"/>
                <a:gd name="T74" fmla="*/ 2147483646 w 629"/>
                <a:gd name="T75" fmla="*/ 2147483646 h 382"/>
                <a:gd name="T76" fmla="*/ 2147483646 w 629"/>
                <a:gd name="T77" fmla="*/ 2147483646 h 382"/>
                <a:gd name="T78" fmla="*/ 2147483646 w 629"/>
                <a:gd name="T79" fmla="*/ 2147483646 h 382"/>
                <a:gd name="T80" fmla="*/ 2147483646 w 629"/>
                <a:gd name="T81" fmla="*/ 2147483646 h 382"/>
                <a:gd name="T82" fmla="*/ 2147483646 w 629"/>
                <a:gd name="T83" fmla="*/ 2147483646 h 382"/>
                <a:gd name="T84" fmla="*/ 2147483646 w 629"/>
                <a:gd name="T85" fmla="*/ 2147483646 h 382"/>
                <a:gd name="T86" fmla="*/ 2147483646 w 629"/>
                <a:gd name="T87" fmla="*/ 2147483646 h 382"/>
                <a:gd name="T88" fmla="*/ 2147483646 w 629"/>
                <a:gd name="T89" fmla="*/ 2147483646 h 382"/>
                <a:gd name="T90" fmla="*/ 2147483646 w 629"/>
                <a:gd name="T91" fmla="*/ 2147483646 h 382"/>
                <a:gd name="T92" fmla="*/ 2147483646 w 629"/>
                <a:gd name="T93" fmla="*/ 2147483646 h 382"/>
                <a:gd name="T94" fmla="*/ 2147483646 w 629"/>
                <a:gd name="T95" fmla="*/ 2147483646 h 382"/>
                <a:gd name="T96" fmla="*/ 2147483646 w 629"/>
                <a:gd name="T97" fmla="*/ 0 h 382"/>
                <a:gd name="T98" fmla="*/ 2147483646 w 629"/>
                <a:gd name="T99" fmla="*/ 2147483646 h 382"/>
                <a:gd name="T100" fmla="*/ 2147483646 w 629"/>
                <a:gd name="T101" fmla="*/ 2147483646 h 3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a:noFill/>
            </a:ln>
            <a:extLst/>
          </p:spPr>
          <p:txBody>
            <a:bodyPr/>
            <a:lstStyle/>
            <a:p>
              <a:endParaRPr lang="zh-CN" altLang="en-US"/>
            </a:p>
          </p:txBody>
        </p:sp>
        <p:sp>
          <p:nvSpPr>
            <p:cNvPr id="20" name="Freeform 12"/>
            <p:cNvSpPr>
              <a:spLocks/>
            </p:cNvSpPr>
            <p:nvPr/>
          </p:nvSpPr>
          <p:spPr bwMode="auto">
            <a:xfrm>
              <a:off x="2568575" y="4210050"/>
              <a:ext cx="912813" cy="950913"/>
            </a:xfrm>
            <a:custGeom>
              <a:avLst/>
              <a:gdLst>
                <a:gd name="T0" fmla="*/ 2147483646 w 284"/>
                <a:gd name="T1" fmla="*/ 2147483646 h 296"/>
                <a:gd name="T2" fmla="*/ 2147483646 w 284"/>
                <a:gd name="T3" fmla="*/ 2147483646 h 296"/>
                <a:gd name="T4" fmla="*/ 2147483646 w 284"/>
                <a:gd name="T5" fmla="*/ 2147483646 h 296"/>
                <a:gd name="T6" fmla="*/ 2147483646 w 284"/>
                <a:gd name="T7" fmla="*/ 2147483646 h 296"/>
                <a:gd name="T8" fmla="*/ 2147483646 w 284"/>
                <a:gd name="T9" fmla="*/ 2147483646 h 296"/>
                <a:gd name="T10" fmla="*/ 2147483646 w 284"/>
                <a:gd name="T11" fmla="*/ 2147483646 h 296"/>
                <a:gd name="T12" fmla="*/ 2147483646 w 284"/>
                <a:gd name="T13" fmla="*/ 2147483646 h 296"/>
                <a:gd name="T14" fmla="*/ 2147483646 w 284"/>
                <a:gd name="T15" fmla="*/ 2147483646 h 296"/>
                <a:gd name="T16" fmla="*/ 2147483646 w 284"/>
                <a:gd name="T17" fmla="*/ 2147483646 h 296"/>
                <a:gd name="T18" fmla="*/ 2147483646 w 284"/>
                <a:gd name="T19" fmla="*/ 2147483646 h 296"/>
                <a:gd name="T20" fmla="*/ 2147483646 w 284"/>
                <a:gd name="T21" fmla="*/ 2147483646 h 296"/>
                <a:gd name="T22" fmla="*/ 2147483646 w 284"/>
                <a:gd name="T23" fmla="*/ 2147483646 h 296"/>
                <a:gd name="T24" fmla="*/ 2147483646 w 284"/>
                <a:gd name="T25" fmla="*/ 2147483646 h 296"/>
                <a:gd name="T26" fmla="*/ 2147483646 w 284"/>
                <a:gd name="T27" fmla="*/ 2147483646 h 296"/>
                <a:gd name="T28" fmla="*/ 2147483646 w 284"/>
                <a:gd name="T29" fmla="*/ 2147483646 h 296"/>
                <a:gd name="T30" fmla="*/ 2147483646 w 284"/>
                <a:gd name="T31" fmla="*/ 2147483646 h 296"/>
                <a:gd name="T32" fmla="*/ 2147483646 w 284"/>
                <a:gd name="T33" fmla="*/ 2147483646 h 296"/>
                <a:gd name="T34" fmla="*/ 2147483646 w 284"/>
                <a:gd name="T35" fmla="*/ 2147483646 h 296"/>
                <a:gd name="T36" fmla="*/ 2147483646 w 284"/>
                <a:gd name="T37" fmla="*/ 2147483646 h 296"/>
                <a:gd name="T38" fmla="*/ 2147483646 w 284"/>
                <a:gd name="T39" fmla="*/ 2147483646 h 296"/>
                <a:gd name="T40" fmla="*/ 2147483646 w 284"/>
                <a:gd name="T41" fmla="*/ 2147483646 h 296"/>
                <a:gd name="T42" fmla="*/ 2147483646 w 284"/>
                <a:gd name="T43" fmla="*/ 2147483646 h 296"/>
                <a:gd name="T44" fmla="*/ 2147483646 w 284"/>
                <a:gd name="T45" fmla="*/ 2147483646 h 296"/>
                <a:gd name="T46" fmla="*/ 2147483646 w 284"/>
                <a:gd name="T47" fmla="*/ 2147483646 h 296"/>
                <a:gd name="T48" fmla="*/ 2147483646 w 284"/>
                <a:gd name="T49" fmla="*/ 2147483646 h 296"/>
                <a:gd name="T50" fmla="*/ 2147483646 w 284"/>
                <a:gd name="T51" fmla="*/ 2147483646 h 296"/>
                <a:gd name="T52" fmla="*/ 2147483646 w 284"/>
                <a:gd name="T53" fmla="*/ 2147483646 h 296"/>
                <a:gd name="T54" fmla="*/ 2147483646 w 284"/>
                <a:gd name="T55" fmla="*/ 2147483646 h 296"/>
                <a:gd name="T56" fmla="*/ 2147483646 w 284"/>
                <a:gd name="T57" fmla="*/ 2147483646 h 296"/>
                <a:gd name="T58" fmla="*/ 2147483646 w 284"/>
                <a:gd name="T59" fmla="*/ 2147483646 h 296"/>
                <a:gd name="T60" fmla="*/ 2147483646 w 284"/>
                <a:gd name="T61" fmla="*/ 2147483646 h 296"/>
                <a:gd name="T62" fmla="*/ 2147483646 w 284"/>
                <a:gd name="T63" fmla="*/ 2147483646 h 296"/>
                <a:gd name="T64" fmla="*/ 2147483646 w 284"/>
                <a:gd name="T65" fmla="*/ 2147483646 h 296"/>
                <a:gd name="T66" fmla="*/ 2147483646 w 284"/>
                <a:gd name="T67" fmla="*/ 2147483646 h 296"/>
                <a:gd name="T68" fmla="*/ 2147483646 w 284"/>
                <a:gd name="T69" fmla="*/ 2147483646 h 296"/>
                <a:gd name="T70" fmla="*/ 2147483646 w 284"/>
                <a:gd name="T71" fmla="*/ 2147483646 h 296"/>
                <a:gd name="T72" fmla="*/ 2147483646 w 284"/>
                <a:gd name="T73" fmla="*/ 2147483646 h 296"/>
                <a:gd name="T74" fmla="*/ 2147483646 w 284"/>
                <a:gd name="T75" fmla="*/ 2147483646 h 296"/>
                <a:gd name="T76" fmla="*/ 2147483646 w 284"/>
                <a:gd name="T77" fmla="*/ 2147483646 h 296"/>
                <a:gd name="T78" fmla="*/ 2147483646 w 284"/>
                <a:gd name="T79" fmla="*/ 2147483646 h 296"/>
                <a:gd name="T80" fmla="*/ 2147483646 w 284"/>
                <a:gd name="T81" fmla="*/ 2147483646 h 296"/>
                <a:gd name="T82" fmla="*/ 2147483646 w 284"/>
                <a:gd name="T83" fmla="*/ 2147483646 h 296"/>
                <a:gd name="T84" fmla="*/ 2147483646 w 284"/>
                <a:gd name="T85" fmla="*/ 2147483646 h 296"/>
                <a:gd name="T86" fmla="*/ 2147483646 w 284"/>
                <a:gd name="T87" fmla="*/ 2147483646 h 296"/>
                <a:gd name="T88" fmla="*/ 2147483646 w 284"/>
                <a:gd name="T89" fmla="*/ 2147483646 h 296"/>
                <a:gd name="T90" fmla="*/ 2147483646 w 284"/>
                <a:gd name="T91" fmla="*/ 2147483646 h 296"/>
                <a:gd name="T92" fmla="*/ 2147483646 w 284"/>
                <a:gd name="T93" fmla="*/ 2147483646 h 296"/>
                <a:gd name="T94" fmla="*/ 2147483646 w 284"/>
                <a:gd name="T95" fmla="*/ 2147483646 h 296"/>
                <a:gd name="T96" fmla="*/ 2147483646 w 284"/>
                <a:gd name="T97" fmla="*/ 2147483646 h 296"/>
                <a:gd name="T98" fmla="*/ 2147483646 w 284"/>
                <a:gd name="T99" fmla="*/ 2147483646 h 296"/>
                <a:gd name="T100" fmla="*/ 2147483646 w 284"/>
                <a:gd name="T101" fmla="*/ 2147483646 h 296"/>
                <a:gd name="T102" fmla="*/ 2147483646 w 284"/>
                <a:gd name="T103" fmla="*/ 2147483646 h 296"/>
                <a:gd name="T104" fmla="*/ 2147483646 w 284"/>
                <a:gd name="T105" fmla="*/ 2147483646 h 296"/>
                <a:gd name="T106" fmla="*/ 2147483646 w 284"/>
                <a:gd name="T107" fmla="*/ 2147483646 h 296"/>
                <a:gd name="T108" fmla="*/ 2147483646 w 284"/>
                <a:gd name="T109" fmla="*/ 2147483646 h 296"/>
                <a:gd name="T110" fmla="*/ 2147483646 w 284"/>
                <a:gd name="T111" fmla="*/ 2147483646 h 296"/>
                <a:gd name="T112" fmla="*/ 2147483646 w 284"/>
                <a:gd name="T113" fmla="*/ 2147483646 h 296"/>
                <a:gd name="T114" fmla="*/ 2147483646 w 284"/>
                <a:gd name="T115" fmla="*/ 2147483646 h 296"/>
                <a:gd name="T116" fmla="*/ 2147483646 w 284"/>
                <a:gd name="T117" fmla="*/ 2147483646 h 296"/>
                <a:gd name="T118" fmla="*/ 2147483646 w 284"/>
                <a:gd name="T119" fmla="*/ 2147483646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a:noFill/>
            </a:ln>
            <a:extLst/>
          </p:spPr>
          <p:txBody>
            <a:bodyPr/>
            <a:lstStyle/>
            <a:p>
              <a:endParaRPr lang="zh-CN" altLang="en-US"/>
            </a:p>
          </p:txBody>
        </p:sp>
        <p:sp>
          <p:nvSpPr>
            <p:cNvPr id="21" name="Freeform 13"/>
            <p:cNvSpPr>
              <a:spLocks/>
            </p:cNvSpPr>
            <p:nvPr/>
          </p:nvSpPr>
          <p:spPr bwMode="auto">
            <a:xfrm>
              <a:off x="3224213" y="4198938"/>
              <a:ext cx="617537" cy="533400"/>
            </a:xfrm>
            <a:custGeom>
              <a:avLst/>
              <a:gdLst>
                <a:gd name="T0" fmla="*/ 2147483646 w 192"/>
                <a:gd name="T1" fmla="*/ 2147483646 h 166"/>
                <a:gd name="T2" fmla="*/ 2147483646 w 192"/>
                <a:gd name="T3" fmla="*/ 2147483646 h 166"/>
                <a:gd name="T4" fmla="*/ 2147483646 w 192"/>
                <a:gd name="T5" fmla="*/ 0 h 166"/>
                <a:gd name="T6" fmla="*/ 2147483646 w 192"/>
                <a:gd name="T7" fmla="*/ 2147483646 h 166"/>
                <a:gd name="T8" fmla="*/ 2147483646 w 192"/>
                <a:gd name="T9" fmla="*/ 2147483646 h 166"/>
                <a:gd name="T10" fmla="*/ 2147483646 w 192"/>
                <a:gd name="T11" fmla="*/ 2147483646 h 166"/>
                <a:gd name="T12" fmla="*/ 2147483646 w 192"/>
                <a:gd name="T13" fmla="*/ 2147483646 h 166"/>
                <a:gd name="T14" fmla="*/ 2147483646 w 192"/>
                <a:gd name="T15" fmla="*/ 2147483646 h 166"/>
                <a:gd name="T16" fmla="*/ 2147483646 w 192"/>
                <a:gd name="T17" fmla="*/ 2147483646 h 166"/>
                <a:gd name="T18" fmla="*/ 2147483646 w 192"/>
                <a:gd name="T19" fmla="*/ 2147483646 h 166"/>
                <a:gd name="T20" fmla="*/ 2147483646 w 192"/>
                <a:gd name="T21" fmla="*/ 2147483646 h 166"/>
                <a:gd name="T22" fmla="*/ 2147483646 w 192"/>
                <a:gd name="T23" fmla="*/ 2147483646 h 166"/>
                <a:gd name="T24" fmla="*/ 2147483646 w 192"/>
                <a:gd name="T25" fmla="*/ 2147483646 h 166"/>
                <a:gd name="T26" fmla="*/ 2147483646 w 192"/>
                <a:gd name="T27" fmla="*/ 2147483646 h 166"/>
                <a:gd name="T28" fmla="*/ 2147483646 w 192"/>
                <a:gd name="T29" fmla="*/ 2147483646 h 166"/>
                <a:gd name="T30" fmla="*/ 2147483646 w 192"/>
                <a:gd name="T31" fmla="*/ 2147483646 h 166"/>
                <a:gd name="T32" fmla="*/ 2147483646 w 192"/>
                <a:gd name="T33" fmla="*/ 2147483646 h 166"/>
                <a:gd name="T34" fmla="*/ 2147483646 w 192"/>
                <a:gd name="T35" fmla="*/ 2147483646 h 166"/>
                <a:gd name="T36" fmla="*/ 2147483646 w 192"/>
                <a:gd name="T37" fmla="*/ 2147483646 h 166"/>
                <a:gd name="T38" fmla="*/ 2147483646 w 192"/>
                <a:gd name="T39" fmla="*/ 2147483646 h 166"/>
                <a:gd name="T40" fmla="*/ 2147483646 w 192"/>
                <a:gd name="T41" fmla="*/ 2147483646 h 166"/>
                <a:gd name="T42" fmla="*/ 2147483646 w 192"/>
                <a:gd name="T43" fmla="*/ 2147483646 h 166"/>
                <a:gd name="T44" fmla="*/ 2147483646 w 192"/>
                <a:gd name="T45" fmla="*/ 2147483646 h 166"/>
                <a:gd name="T46" fmla="*/ 2147483646 w 192"/>
                <a:gd name="T47" fmla="*/ 2147483646 h 166"/>
                <a:gd name="T48" fmla="*/ 2147483646 w 192"/>
                <a:gd name="T49" fmla="*/ 2147483646 h 166"/>
                <a:gd name="T50" fmla="*/ 2147483646 w 192"/>
                <a:gd name="T51" fmla="*/ 2147483646 h 166"/>
                <a:gd name="T52" fmla="*/ 2147483646 w 192"/>
                <a:gd name="T53" fmla="*/ 2147483646 h 166"/>
                <a:gd name="T54" fmla="*/ 2147483646 w 192"/>
                <a:gd name="T55" fmla="*/ 2147483646 h 166"/>
                <a:gd name="T56" fmla="*/ 2147483646 w 192"/>
                <a:gd name="T57" fmla="*/ 2147483646 h 166"/>
                <a:gd name="T58" fmla="*/ 2147483646 w 192"/>
                <a:gd name="T59" fmla="*/ 2147483646 h 166"/>
                <a:gd name="T60" fmla="*/ 2147483646 w 192"/>
                <a:gd name="T61" fmla="*/ 2147483646 h 166"/>
                <a:gd name="T62" fmla="*/ 2147483646 w 192"/>
                <a:gd name="T63" fmla="*/ 2147483646 h 166"/>
                <a:gd name="T64" fmla="*/ 2147483646 w 192"/>
                <a:gd name="T65" fmla="*/ 2147483646 h 166"/>
                <a:gd name="T66" fmla="*/ 2147483646 w 192"/>
                <a:gd name="T67" fmla="*/ 2147483646 h 166"/>
                <a:gd name="T68" fmla="*/ 2147483646 w 192"/>
                <a:gd name="T69" fmla="*/ 2147483646 h 166"/>
                <a:gd name="T70" fmla="*/ 2147483646 w 192"/>
                <a:gd name="T71" fmla="*/ 2147483646 h 166"/>
                <a:gd name="T72" fmla="*/ 2147483646 w 192"/>
                <a:gd name="T73" fmla="*/ 2147483646 h 166"/>
                <a:gd name="T74" fmla="*/ 2147483646 w 192"/>
                <a:gd name="T75" fmla="*/ 2147483646 h 166"/>
                <a:gd name="T76" fmla="*/ 2147483646 w 192"/>
                <a:gd name="T77" fmla="*/ 2147483646 h 166"/>
                <a:gd name="T78" fmla="*/ 2147483646 w 192"/>
                <a:gd name="T79" fmla="*/ 2147483646 h 166"/>
                <a:gd name="T80" fmla="*/ 2147483646 w 192"/>
                <a:gd name="T81" fmla="*/ 2147483646 h 166"/>
                <a:gd name="T82" fmla="*/ 2147483646 w 192"/>
                <a:gd name="T83" fmla="*/ 2147483646 h 166"/>
                <a:gd name="T84" fmla="*/ 2147483646 w 192"/>
                <a:gd name="T85" fmla="*/ 2147483646 h 166"/>
                <a:gd name="T86" fmla="*/ 2147483646 w 192"/>
                <a:gd name="T87" fmla="*/ 2147483646 h 166"/>
                <a:gd name="T88" fmla="*/ 2147483646 w 192"/>
                <a:gd name="T89" fmla="*/ 2147483646 h 166"/>
                <a:gd name="T90" fmla="*/ 2147483646 w 192"/>
                <a:gd name="T91" fmla="*/ 2147483646 h 166"/>
                <a:gd name="T92" fmla="*/ 2147483646 w 192"/>
                <a:gd name="T93" fmla="*/ 2147483646 h 166"/>
                <a:gd name="T94" fmla="*/ 2147483646 w 192"/>
                <a:gd name="T95" fmla="*/ 2147483646 h 166"/>
                <a:gd name="T96" fmla="*/ 2147483646 w 192"/>
                <a:gd name="T97" fmla="*/ 2147483646 h 166"/>
                <a:gd name="T98" fmla="*/ 2147483646 w 192"/>
                <a:gd name="T99" fmla="*/ 2147483646 h 166"/>
                <a:gd name="T100" fmla="*/ 2147483646 w 192"/>
                <a:gd name="T101" fmla="*/ 2147483646 h 166"/>
                <a:gd name="T102" fmla="*/ 2147483646 w 192"/>
                <a:gd name="T103" fmla="*/ 2147483646 h 1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a:noFill/>
            </a:ln>
            <a:extLst/>
          </p:spPr>
          <p:txBody>
            <a:bodyPr/>
            <a:lstStyle/>
            <a:p>
              <a:endParaRPr lang="zh-CN" altLang="en-US"/>
            </a:p>
          </p:txBody>
        </p:sp>
        <p:sp>
          <p:nvSpPr>
            <p:cNvPr id="22" name="Freeform 14"/>
            <p:cNvSpPr>
              <a:spLocks/>
            </p:cNvSpPr>
            <p:nvPr/>
          </p:nvSpPr>
          <p:spPr bwMode="auto">
            <a:xfrm>
              <a:off x="3324225" y="4525963"/>
              <a:ext cx="806450" cy="614362"/>
            </a:xfrm>
            <a:custGeom>
              <a:avLst/>
              <a:gdLst>
                <a:gd name="T0" fmla="*/ 2147483646 w 251"/>
                <a:gd name="T1" fmla="*/ 2147483646 h 191"/>
                <a:gd name="T2" fmla="*/ 2147483646 w 251"/>
                <a:gd name="T3" fmla="*/ 2147483646 h 191"/>
                <a:gd name="T4" fmla="*/ 2147483646 w 251"/>
                <a:gd name="T5" fmla="*/ 2147483646 h 191"/>
                <a:gd name="T6" fmla="*/ 2147483646 w 251"/>
                <a:gd name="T7" fmla="*/ 2147483646 h 191"/>
                <a:gd name="T8" fmla="*/ 2147483646 w 251"/>
                <a:gd name="T9" fmla="*/ 2147483646 h 191"/>
                <a:gd name="T10" fmla="*/ 2147483646 w 251"/>
                <a:gd name="T11" fmla="*/ 2147483646 h 191"/>
                <a:gd name="T12" fmla="*/ 2147483646 w 251"/>
                <a:gd name="T13" fmla="*/ 2147483646 h 191"/>
                <a:gd name="T14" fmla="*/ 2147483646 w 251"/>
                <a:gd name="T15" fmla="*/ 2147483646 h 191"/>
                <a:gd name="T16" fmla="*/ 2147483646 w 251"/>
                <a:gd name="T17" fmla="*/ 2147483646 h 191"/>
                <a:gd name="T18" fmla="*/ 2147483646 w 251"/>
                <a:gd name="T19" fmla="*/ 2147483646 h 191"/>
                <a:gd name="T20" fmla="*/ 2147483646 w 251"/>
                <a:gd name="T21" fmla="*/ 2147483646 h 191"/>
                <a:gd name="T22" fmla="*/ 2147483646 w 251"/>
                <a:gd name="T23" fmla="*/ 2147483646 h 191"/>
                <a:gd name="T24" fmla="*/ 2147483646 w 251"/>
                <a:gd name="T25" fmla="*/ 2147483646 h 191"/>
                <a:gd name="T26" fmla="*/ 2147483646 w 251"/>
                <a:gd name="T27" fmla="*/ 2147483646 h 191"/>
                <a:gd name="T28" fmla="*/ 2147483646 w 251"/>
                <a:gd name="T29" fmla="*/ 2147483646 h 191"/>
                <a:gd name="T30" fmla="*/ 2147483646 w 251"/>
                <a:gd name="T31" fmla="*/ 2147483646 h 191"/>
                <a:gd name="T32" fmla="*/ 2147483646 w 251"/>
                <a:gd name="T33" fmla="*/ 2147483646 h 191"/>
                <a:gd name="T34" fmla="*/ 2147483646 w 251"/>
                <a:gd name="T35" fmla="*/ 2147483646 h 191"/>
                <a:gd name="T36" fmla="*/ 2147483646 w 251"/>
                <a:gd name="T37" fmla="*/ 2147483646 h 191"/>
                <a:gd name="T38" fmla="*/ 2147483646 w 251"/>
                <a:gd name="T39" fmla="*/ 2147483646 h 191"/>
                <a:gd name="T40" fmla="*/ 2147483646 w 251"/>
                <a:gd name="T41" fmla="*/ 2147483646 h 191"/>
                <a:gd name="T42" fmla="*/ 2147483646 w 251"/>
                <a:gd name="T43" fmla="*/ 2147483646 h 191"/>
                <a:gd name="T44" fmla="*/ 2147483646 w 251"/>
                <a:gd name="T45" fmla="*/ 2147483646 h 191"/>
                <a:gd name="T46" fmla="*/ 2147483646 w 251"/>
                <a:gd name="T47" fmla="*/ 2147483646 h 191"/>
                <a:gd name="T48" fmla="*/ 2147483646 w 251"/>
                <a:gd name="T49" fmla="*/ 2147483646 h 191"/>
                <a:gd name="T50" fmla="*/ 2147483646 w 251"/>
                <a:gd name="T51" fmla="*/ 2147483646 h 191"/>
                <a:gd name="T52" fmla="*/ 2147483646 w 251"/>
                <a:gd name="T53" fmla="*/ 2147483646 h 191"/>
                <a:gd name="T54" fmla="*/ 2147483646 w 251"/>
                <a:gd name="T55" fmla="*/ 2147483646 h 191"/>
                <a:gd name="T56" fmla="*/ 2147483646 w 251"/>
                <a:gd name="T57" fmla="*/ 2147483646 h 191"/>
                <a:gd name="T58" fmla="*/ 2147483646 w 251"/>
                <a:gd name="T59" fmla="*/ 2147483646 h 191"/>
                <a:gd name="T60" fmla="*/ 2147483646 w 251"/>
                <a:gd name="T61" fmla="*/ 2147483646 h 191"/>
                <a:gd name="T62" fmla="*/ 2147483646 w 251"/>
                <a:gd name="T63" fmla="*/ 2147483646 h 191"/>
                <a:gd name="T64" fmla="*/ 2147483646 w 251"/>
                <a:gd name="T65" fmla="*/ 2147483646 h 191"/>
                <a:gd name="T66" fmla="*/ 2147483646 w 251"/>
                <a:gd name="T67" fmla="*/ 2147483646 h 191"/>
                <a:gd name="T68" fmla="*/ 2147483646 w 251"/>
                <a:gd name="T69" fmla="*/ 2147483646 h 191"/>
                <a:gd name="T70" fmla="*/ 2147483646 w 251"/>
                <a:gd name="T71" fmla="*/ 2147483646 h 191"/>
                <a:gd name="T72" fmla="*/ 2147483646 w 251"/>
                <a:gd name="T73" fmla="*/ 2147483646 h 191"/>
                <a:gd name="T74" fmla="*/ 2147483646 w 251"/>
                <a:gd name="T75" fmla="*/ 2147483646 h 191"/>
                <a:gd name="T76" fmla="*/ 2147483646 w 251"/>
                <a:gd name="T77" fmla="*/ 2147483646 h 191"/>
                <a:gd name="T78" fmla="*/ 2147483646 w 251"/>
                <a:gd name="T79" fmla="*/ 2147483646 h 191"/>
                <a:gd name="T80" fmla="*/ 2147483646 w 251"/>
                <a:gd name="T81" fmla="*/ 2147483646 h 191"/>
                <a:gd name="T82" fmla="*/ 2147483646 w 251"/>
                <a:gd name="T83" fmla="*/ 2147483646 h 191"/>
                <a:gd name="T84" fmla="*/ 2147483646 w 251"/>
                <a:gd name="T85" fmla="*/ 2147483646 h 191"/>
                <a:gd name="T86" fmla="*/ 2147483646 w 251"/>
                <a:gd name="T87" fmla="*/ 2147483646 h 191"/>
                <a:gd name="T88" fmla="*/ 2147483646 w 251"/>
                <a:gd name="T89" fmla="*/ 2147483646 h 191"/>
                <a:gd name="T90" fmla="*/ 2147483646 w 251"/>
                <a:gd name="T91" fmla="*/ 2147483646 h 191"/>
                <a:gd name="T92" fmla="*/ 2147483646 w 251"/>
                <a:gd name="T93" fmla="*/ 2147483646 h 191"/>
                <a:gd name="T94" fmla="*/ 2147483646 w 251"/>
                <a:gd name="T95" fmla="*/ 2147483646 h 191"/>
                <a:gd name="T96" fmla="*/ 2147483646 w 251"/>
                <a:gd name="T97" fmla="*/ 2147483646 h 191"/>
                <a:gd name="T98" fmla="*/ 2147483646 w 251"/>
                <a:gd name="T99" fmla="*/ 2147483646 h 191"/>
                <a:gd name="T100" fmla="*/ 2147483646 w 251"/>
                <a:gd name="T101" fmla="*/ 2147483646 h 191"/>
                <a:gd name="T102" fmla="*/ 2147483646 w 251"/>
                <a:gd name="T103" fmla="*/ 2147483646 h 191"/>
                <a:gd name="T104" fmla="*/ 2147483646 w 251"/>
                <a:gd name="T105" fmla="*/ 2147483646 h 191"/>
                <a:gd name="T106" fmla="*/ 2147483646 w 251"/>
                <a:gd name="T107" fmla="*/ 2147483646 h 191"/>
                <a:gd name="T108" fmla="*/ 2147483646 w 251"/>
                <a:gd name="T109" fmla="*/ 2147483646 h 191"/>
                <a:gd name="T110" fmla="*/ 2147483646 w 251"/>
                <a:gd name="T111" fmla="*/ 2147483646 h 191"/>
                <a:gd name="T112" fmla="*/ 2147483646 w 251"/>
                <a:gd name="T113" fmla="*/ 2147483646 h 191"/>
                <a:gd name="T114" fmla="*/ 2147483646 w 251"/>
                <a:gd name="T115" fmla="*/ 0 h 191"/>
                <a:gd name="T116" fmla="*/ 2147483646 w 251"/>
                <a:gd name="T117" fmla="*/ 2147483646 h 1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a:noFill/>
            </a:ln>
            <a:extLst/>
          </p:spPr>
          <p:txBody>
            <a:bodyPr/>
            <a:lstStyle/>
            <a:p>
              <a:endParaRPr lang="zh-CN" altLang="en-US"/>
            </a:p>
          </p:txBody>
        </p:sp>
        <p:sp>
          <p:nvSpPr>
            <p:cNvPr id="23" name="Freeform 15"/>
            <p:cNvSpPr>
              <a:spLocks/>
            </p:cNvSpPr>
            <p:nvPr/>
          </p:nvSpPr>
          <p:spPr bwMode="auto">
            <a:xfrm>
              <a:off x="3435350" y="3851275"/>
              <a:ext cx="457200" cy="461963"/>
            </a:xfrm>
            <a:custGeom>
              <a:avLst/>
              <a:gdLst>
                <a:gd name="T0" fmla="*/ 2147483646 w 142"/>
                <a:gd name="T1" fmla="*/ 2147483646 h 144"/>
                <a:gd name="T2" fmla="*/ 2147483646 w 142"/>
                <a:gd name="T3" fmla="*/ 2147483646 h 144"/>
                <a:gd name="T4" fmla="*/ 2147483646 w 142"/>
                <a:gd name="T5" fmla="*/ 2147483646 h 144"/>
                <a:gd name="T6" fmla="*/ 2147483646 w 142"/>
                <a:gd name="T7" fmla="*/ 2147483646 h 144"/>
                <a:gd name="T8" fmla="*/ 2147483646 w 142"/>
                <a:gd name="T9" fmla="*/ 2147483646 h 144"/>
                <a:gd name="T10" fmla="*/ 2147483646 w 142"/>
                <a:gd name="T11" fmla="*/ 2147483646 h 144"/>
                <a:gd name="T12" fmla="*/ 2147483646 w 142"/>
                <a:gd name="T13" fmla="*/ 2147483646 h 144"/>
                <a:gd name="T14" fmla="*/ 2147483646 w 142"/>
                <a:gd name="T15" fmla="*/ 2147483646 h 144"/>
                <a:gd name="T16" fmla="*/ 2147483646 w 142"/>
                <a:gd name="T17" fmla="*/ 2147483646 h 144"/>
                <a:gd name="T18" fmla="*/ 2147483646 w 142"/>
                <a:gd name="T19" fmla="*/ 2147483646 h 144"/>
                <a:gd name="T20" fmla="*/ 2147483646 w 142"/>
                <a:gd name="T21" fmla="*/ 2147483646 h 144"/>
                <a:gd name="T22" fmla="*/ 2147483646 w 142"/>
                <a:gd name="T23" fmla="*/ 2147483646 h 144"/>
                <a:gd name="T24" fmla="*/ 2147483646 w 142"/>
                <a:gd name="T25" fmla="*/ 2147483646 h 144"/>
                <a:gd name="T26" fmla="*/ 2147483646 w 142"/>
                <a:gd name="T27" fmla="*/ 2147483646 h 144"/>
                <a:gd name="T28" fmla="*/ 0 w 142"/>
                <a:gd name="T29" fmla="*/ 2147483646 h 144"/>
                <a:gd name="T30" fmla="*/ 2147483646 w 142"/>
                <a:gd name="T31" fmla="*/ 2147483646 h 144"/>
                <a:gd name="T32" fmla="*/ 2147483646 w 142"/>
                <a:gd name="T33" fmla="*/ 2147483646 h 144"/>
                <a:gd name="T34" fmla="*/ 2147483646 w 142"/>
                <a:gd name="T35" fmla="*/ 2147483646 h 144"/>
                <a:gd name="T36" fmla="*/ 2147483646 w 142"/>
                <a:gd name="T37" fmla="*/ 2147483646 h 144"/>
                <a:gd name="T38" fmla="*/ 2147483646 w 142"/>
                <a:gd name="T39" fmla="*/ 2147483646 h 144"/>
                <a:gd name="T40" fmla="*/ 2147483646 w 142"/>
                <a:gd name="T41" fmla="*/ 2147483646 h 144"/>
                <a:gd name="T42" fmla="*/ 2147483646 w 142"/>
                <a:gd name="T43" fmla="*/ 2147483646 h 144"/>
                <a:gd name="T44" fmla="*/ 2147483646 w 142"/>
                <a:gd name="T45" fmla="*/ 2147483646 h 144"/>
                <a:gd name="T46" fmla="*/ 2147483646 w 142"/>
                <a:gd name="T47" fmla="*/ 2147483646 h 144"/>
                <a:gd name="T48" fmla="*/ 2147483646 w 142"/>
                <a:gd name="T49" fmla="*/ 2147483646 h 144"/>
                <a:gd name="T50" fmla="*/ 2147483646 w 142"/>
                <a:gd name="T51" fmla="*/ 2147483646 h 144"/>
                <a:gd name="T52" fmla="*/ 2147483646 w 142"/>
                <a:gd name="T53" fmla="*/ 2147483646 h 144"/>
                <a:gd name="T54" fmla="*/ 2147483646 w 142"/>
                <a:gd name="T55" fmla="*/ 2147483646 h 144"/>
                <a:gd name="T56" fmla="*/ 2147483646 w 142"/>
                <a:gd name="T57" fmla="*/ 2147483646 h 144"/>
                <a:gd name="T58" fmla="*/ 2147483646 w 142"/>
                <a:gd name="T59" fmla="*/ 2147483646 h 144"/>
                <a:gd name="T60" fmla="*/ 2147483646 w 142"/>
                <a:gd name="T61" fmla="*/ 2147483646 h 144"/>
                <a:gd name="T62" fmla="*/ 2147483646 w 142"/>
                <a:gd name="T63" fmla="*/ 2147483646 h 144"/>
                <a:gd name="T64" fmla="*/ 2147483646 w 142"/>
                <a:gd name="T65" fmla="*/ 2147483646 h 144"/>
                <a:gd name="T66" fmla="*/ 2147483646 w 142"/>
                <a:gd name="T67" fmla="*/ 2147483646 h 144"/>
                <a:gd name="T68" fmla="*/ 2147483646 w 142"/>
                <a:gd name="T69" fmla="*/ 2147483646 h 144"/>
                <a:gd name="T70" fmla="*/ 2147483646 w 142"/>
                <a:gd name="T71" fmla="*/ 2147483646 h 144"/>
                <a:gd name="T72" fmla="*/ 2147483646 w 142"/>
                <a:gd name="T73" fmla="*/ 2147483646 h 144"/>
                <a:gd name="T74" fmla="*/ 2147483646 w 142"/>
                <a:gd name="T75" fmla="*/ 2147483646 h 144"/>
                <a:gd name="T76" fmla="*/ 2147483646 w 142"/>
                <a:gd name="T77" fmla="*/ 2147483646 h 144"/>
                <a:gd name="T78" fmla="*/ 2147483646 w 142"/>
                <a:gd name="T79" fmla="*/ 2147483646 h 144"/>
                <a:gd name="T80" fmla="*/ 2147483646 w 142"/>
                <a:gd name="T81" fmla="*/ 2147483646 h 144"/>
                <a:gd name="T82" fmla="*/ 2147483646 w 142"/>
                <a:gd name="T83" fmla="*/ 2147483646 h 144"/>
                <a:gd name="T84" fmla="*/ 2147483646 w 142"/>
                <a:gd name="T85" fmla="*/ 2147483646 h 144"/>
                <a:gd name="T86" fmla="*/ 2147483646 w 142"/>
                <a:gd name="T87" fmla="*/ 2147483646 h 144"/>
                <a:gd name="T88" fmla="*/ 2147483646 w 142"/>
                <a:gd name="T89" fmla="*/ 2147483646 h 144"/>
                <a:gd name="T90" fmla="*/ 2147483646 w 142"/>
                <a:gd name="T91" fmla="*/ 2147483646 h 144"/>
                <a:gd name="T92" fmla="*/ 2147483646 w 142"/>
                <a:gd name="T93" fmla="*/ 2147483646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a:noFill/>
            </a:ln>
            <a:extLst/>
          </p:spPr>
          <p:txBody>
            <a:bodyPr/>
            <a:lstStyle/>
            <a:p>
              <a:endParaRPr lang="zh-CN" altLang="en-US"/>
            </a:p>
          </p:txBody>
        </p:sp>
        <p:sp>
          <p:nvSpPr>
            <p:cNvPr id="24" name="Freeform 16"/>
            <p:cNvSpPr>
              <a:spLocks/>
            </p:cNvSpPr>
            <p:nvPr/>
          </p:nvSpPr>
          <p:spPr bwMode="auto">
            <a:xfrm>
              <a:off x="3435350" y="2951163"/>
              <a:ext cx="520700" cy="930275"/>
            </a:xfrm>
            <a:custGeom>
              <a:avLst/>
              <a:gdLst>
                <a:gd name="T0" fmla="*/ 2147483646 w 162"/>
                <a:gd name="T1" fmla="*/ 2147483646 h 289"/>
                <a:gd name="T2" fmla="*/ 2147483646 w 162"/>
                <a:gd name="T3" fmla="*/ 2147483646 h 289"/>
                <a:gd name="T4" fmla="*/ 2147483646 w 162"/>
                <a:gd name="T5" fmla="*/ 2147483646 h 289"/>
                <a:gd name="T6" fmla="*/ 2147483646 w 162"/>
                <a:gd name="T7" fmla="*/ 2147483646 h 289"/>
                <a:gd name="T8" fmla="*/ 2147483646 w 162"/>
                <a:gd name="T9" fmla="*/ 2147483646 h 289"/>
                <a:gd name="T10" fmla="*/ 2147483646 w 162"/>
                <a:gd name="T11" fmla="*/ 2147483646 h 289"/>
                <a:gd name="T12" fmla="*/ 2147483646 w 162"/>
                <a:gd name="T13" fmla="*/ 2147483646 h 289"/>
                <a:gd name="T14" fmla="*/ 2147483646 w 162"/>
                <a:gd name="T15" fmla="*/ 2147483646 h 289"/>
                <a:gd name="T16" fmla="*/ 2147483646 w 162"/>
                <a:gd name="T17" fmla="*/ 2147483646 h 289"/>
                <a:gd name="T18" fmla="*/ 2147483646 w 162"/>
                <a:gd name="T19" fmla="*/ 2147483646 h 289"/>
                <a:gd name="T20" fmla="*/ 2147483646 w 162"/>
                <a:gd name="T21" fmla="*/ 2147483646 h 289"/>
                <a:gd name="T22" fmla="*/ 2147483646 w 162"/>
                <a:gd name="T23" fmla="*/ 2147483646 h 289"/>
                <a:gd name="T24" fmla="*/ 2147483646 w 162"/>
                <a:gd name="T25" fmla="*/ 2147483646 h 289"/>
                <a:gd name="T26" fmla="*/ 2147483646 w 162"/>
                <a:gd name="T27" fmla="*/ 2147483646 h 289"/>
                <a:gd name="T28" fmla="*/ 2147483646 w 162"/>
                <a:gd name="T29" fmla="*/ 2147483646 h 289"/>
                <a:gd name="T30" fmla="*/ 2147483646 w 162"/>
                <a:gd name="T31" fmla="*/ 2147483646 h 289"/>
                <a:gd name="T32" fmla="*/ 2147483646 w 162"/>
                <a:gd name="T33" fmla="*/ 2147483646 h 289"/>
                <a:gd name="T34" fmla="*/ 2147483646 w 162"/>
                <a:gd name="T35" fmla="*/ 2147483646 h 289"/>
                <a:gd name="T36" fmla="*/ 2147483646 w 162"/>
                <a:gd name="T37" fmla="*/ 2147483646 h 289"/>
                <a:gd name="T38" fmla="*/ 2147483646 w 162"/>
                <a:gd name="T39" fmla="*/ 2147483646 h 289"/>
                <a:gd name="T40" fmla="*/ 2147483646 w 162"/>
                <a:gd name="T41" fmla="*/ 2147483646 h 289"/>
                <a:gd name="T42" fmla="*/ 2147483646 w 162"/>
                <a:gd name="T43" fmla="*/ 2147483646 h 289"/>
                <a:gd name="T44" fmla="*/ 2147483646 w 162"/>
                <a:gd name="T45" fmla="*/ 2147483646 h 289"/>
                <a:gd name="T46" fmla="*/ 2147483646 w 162"/>
                <a:gd name="T47" fmla="*/ 2147483646 h 289"/>
                <a:gd name="T48" fmla="*/ 2147483646 w 162"/>
                <a:gd name="T49" fmla="*/ 2147483646 h 289"/>
                <a:gd name="T50" fmla="*/ 2147483646 w 162"/>
                <a:gd name="T51" fmla="*/ 2147483646 h 289"/>
                <a:gd name="T52" fmla="*/ 2147483646 w 162"/>
                <a:gd name="T53" fmla="*/ 2147483646 h 289"/>
                <a:gd name="T54" fmla="*/ 2147483646 w 162"/>
                <a:gd name="T55" fmla="*/ 2147483646 h 289"/>
                <a:gd name="T56" fmla="*/ 2147483646 w 162"/>
                <a:gd name="T57" fmla="*/ 2147483646 h 289"/>
                <a:gd name="T58" fmla="*/ 2147483646 w 162"/>
                <a:gd name="T59" fmla="*/ 2147483646 h 289"/>
                <a:gd name="T60" fmla="*/ 2147483646 w 162"/>
                <a:gd name="T61" fmla="*/ 2147483646 h 289"/>
                <a:gd name="T62" fmla="*/ 2147483646 w 162"/>
                <a:gd name="T63" fmla="*/ 2147483646 h 289"/>
                <a:gd name="T64" fmla="*/ 2147483646 w 162"/>
                <a:gd name="T65" fmla="*/ 2147483646 h 289"/>
                <a:gd name="T66" fmla="*/ 2147483646 w 162"/>
                <a:gd name="T67" fmla="*/ 2147483646 h 289"/>
                <a:gd name="T68" fmla="*/ 2147483646 w 162"/>
                <a:gd name="T69" fmla="*/ 2147483646 h 289"/>
                <a:gd name="T70" fmla="*/ 2147483646 w 162"/>
                <a:gd name="T71" fmla="*/ 2147483646 h 289"/>
                <a:gd name="T72" fmla="*/ 2147483646 w 162"/>
                <a:gd name="T73" fmla="*/ 2147483646 h 289"/>
                <a:gd name="T74" fmla="*/ 2147483646 w 162"/>
                <a:gd name="T75" fmla="*/ 2147483646 h 289"/>
                <a:gd name="T76" fmla="*/ 2147483646 w 162"/>
                <a:gd name="T77" fmla="*/ 2147483646 h 289"/>
                <a:gd name="T78" fmla="*/ 2147483646 w 162"/>
                <a:gd name="T79" fmla="*/ 2147483646 h 289"/>
                <a:gd name="T80" fmla="*/ 2147483646 w 162"/>
                <a:gd name="T81" fmla="*/ 2147483646 h 289"/>
                <a:gd name="T82" fmla="*/ 2147483646 w 162"/>
                <a:gd name="T83" fmla="*/ 2147483646 h 289"/>
                <a:gd name="T84" fmla="*/ 2147483646 w 162"/>
                <a:gd name="T85" fmla="*/ 2147483646 h 289"/>
                <a:gd name="T86" fmla="*/ 2147483646 w 162"/>
                <a:gd name="T87" fmla="*/ 2147483646 h 289"/>
                <a:gd name="T88" fmla="*/ 2147483646 w 162"/>
                <a:gd name="T89" fmla="*/ 2147483646 h 289"/>
                <a:gd name="T90" fmla="*/ 2147483646 w 162"/>
                <a:gd name="T91" fmla="*/ 2147483646 h 289"/>
                <a:gd name="T92" fmla="*/ 2147483646 w 162"/>
                <a:gd name="T93" fmla="*/ 2147483646 h 289"/>
                <a:gd name="T94" fmla="*/ 2147483646 w 162"/>
                <a:gd name="T95" fmla="*/ 2147483646 h 289"/>
                <a:gd name="T96" fmla="*/ 2147483646 w 162"/>
                <a:gd name="T97" fmla="*/ 2147483646 h 289"/>
                <a:gd name="T98" fmla="*/ 2147483646 w 162"/>
                <a:gd name="T99" fmla="*/ 2147483646 h 289"/>
                <a:gd name="T100" fmla="*/ 2147483646 w 162"/>
                <a:gd name="T101" fmla="*/ 2147483646 h 289"/>
                <a:gd name="T102" fmla="*/ 2147483646 w 162"/>
                <a:gd name="T103" fmla="*/ 0 h 289"/>
                <a:gd name="T104" fmla="*/ 2147483646 w 162"/>
                <a:gd name="T105" fmla="*/ 2147483646 h 289"/>
                <a:gd name="T106" fmla="*/ 2147483646 w 162"/>
                <a:gd name="T107" fmla="*/ 2147483646 h 289"/>
                <a:gd name="T108" fmla="*/ 2147483646 w 162"/>
                <a:gd name="T109" fmla="*/ 2147483646 h 289"/>
                <a:gd name="T110" fmla="*/ 2147483646 w 162"/>
                <a:gd name="T111" fmla="*/ 2147483646 h 289"/>
                <a:gd name="T112" fmla="*/ 2147483646 w 162"/>
                <a:gd name="T113" fmla="*/ 2147483646 h 289"/>
                <a:gd name="T114" fmla="*/ 2147483646 w 162"/>
                <a:gd name="T115" fmla="*/ 2147483646 h 289"/>
                <a:gd name="T116" fmla="*/ 2147483646 w 162"/>
                <a:gd name="T117" fmla="*/ 2147483646 h 289"/>
                <a:gd name="T118" fmla="*/ 2147483646 w 162"/>
                <a:gd name="T119" fmla="*/ 2147483646 h 289"/>
                <a:gd name="T120" fmla="*/ 2147483646 w 162"/>
                <a:gd name="T121" fmla="*/ 2147483646 h 289"/>
                <a:gd name="T122" fmla="*/ 2147483646 w 162"/>
                <a:gd name="T123" fmla="*/ 2147483646 h 289"/>
                <a:gd name="T124" fmla="*/ 2147483646 w 162"/>
                <a:gd name="T125" fmla="*/ 2147483646 h 2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a:noFill/>
            </a:ln>
            <a:extLst/>
          </p:spPr>
          <p:txBody>
            <a:bodyPr/>
            <a:lstStyle/>
            <a:p>
              <a:endParaRPr lang="zh-CN" altLang="en-US"/>
            </a:p>
          </p:txBody>
        </p:sp>
        <p:sp>
          <p:nvSpPr>
            <p:cNvPr id="25" name="Freeform 17"/>
            <p:cNvSpPr>
              <a:spLocks/>
            </p:cNvSpPr>
            <p:nvPr/>
          </p:nvSpPr>
          <p:spPr bwMode="auto">
            <a:xfrm>
              <a:off x="3886200" y="2778125"/>
              <a:ext cx="347663" cy="762000"/>
            </a:xfrm>
            <a:custGeom>
              <a:avLst/>
              <a:gdLst>
                <a:gd name="T0" fmla="*/ 2147483646 w 108"/>
                <a:gd name="T1" fmla="*/ 2147483646 h 237"/>
                <a:gd name="T2" fmla="*/ 2147483646 w 108"/>
                <a:gd name="T3" fmla="*/ 2147483646 h 237"/>
                <a:gd name="T4" fmla="*/ 2147483646 w 108"/>
                <a:gd name="T5" fmla="*/ 2147483646 h 237"/>
                <a:gd name="T6" fmla="*/ 2147483646 w 108"/>
                <a:gd name="T7" fmla="*/ 2147483646 h 237"/>
                <a:gd name="T8" fmla="*/ 2147483646 w 108"/>
                <a:gd name="T9" fmla="*/ 2147483646 h 237"/>
                <a:gd name="T10" fmla="*/ 2147483646 w 108"/>
                <a:gd name="T11" fmla="*/ 2147483646 h 237"/>
                <a:gd name="T12" fmla="*/ 2147483646 w 108"/>
                <a:gd name="T13" fmla="*/ 2147483646 h 237"/>
                <a:gd name="T14" fmla="*/ 2147483646 w 108"/>
                <a:gd name="T15" fmla="*/ 2147483646 h 237"/>
                <a:gd name="T16" fmla="*/ 2147483646 w 108"/>
                <a:gd name="T17" fmla="*/ 2147483646 h 237"/>
                <a:gd name="T18" fmla="*/ 2147483646 w 108"/>
                <a:gd name="T19" fmla="*/ 2147483646 h 237"/>
                <a:gd name="T20" fmla="*/ 2147483646 w 108"/>
                <a:gd name="T21" fmla="*/ 2147483646 h 237"/>
                <a:gd name="T22" fmla="*/ 2147483646 w 108"/>
                <a:gd name="T23" fmla="*/ 2147483646 h 237"/>
                <a:gd name="T24" fmla="*/ 2147483646 w 108"/>
                <a:gd name="T25" fmla="*/ 2147483646 h 237"/>
                <a:gd name="T26" fmla="*/ 2147483646 w 108"/>
                <a:gd name="T27" fmla="*/ 2147483646 h 237"/>
                <a:gd name="T28" fmla="*/ 2147483646 w 108"/>
                <a:gd name="T29" fmla="*/ 2147483646 h 237"/>
                <a:gd name="T30" fmla="*/ 2147483646 w 108"/>
                <a:gd name="T31" fmla="*/ 2147483646 h 237"/>
                <a:gd name="T32" fmla="*/ 2147483646 w 108"/>
                <a:gd name="T33" fmla="*/ 2147483646 h 237"/>
                <a:gd name="T34" fmla="*/ 2147483646 w 108"/>
                <a:gd name="T35" fmla="*/ 2147483646 h 237"/>
                <a:gd name="T36" fmla="*/ 2147483646 w 108"/>
                <a:gd name="T37" fmla="*/ 2147483646 h 237"/>
                <a:gd name="T38" fmla="*/ 2147483646 w 108"/>
                <a:gd name="T39" fmla="*/ 2147483646 h 237"/>
                <a:gd name="T40" fmla="*/ 2147483646 w 108"/>
                <a:gd name="T41" fmla="*/ 2147483646 h 237"/>
                <a:gd name="T42" fmla="*/ 2147483646 w 108"/>
                <a:gd name="T43" fmla="*/ 2147483646 h 237"/>
                <a:gd name="T44" fmla="*/ 2147483646 w 108"/>
                <a:gd name="T45" fmla="*/ 2147483646 h 237"/>
                <a:gd name="T46" fmla="*/ 2147483646 w 108"/>
                <a:gd name="T47" fmla="*/ 2147483646 h 237"/>
                <a:gd name="T48" fmla="*/ 2147483646 w 108"/>
                <a:gd name="T49" fmla="*/ 2147483646 h 237"/>
                <a:gd name="T50" fmla="*/ 2147483646 w 108"/>
                <a:gd name="T51" fmla="*/ 2147483646 h 237"/>
                <a:gd name="T52" fmla="*/ 2147483646 w 108"/>
                <a:gd name="T53" fmla="*/ 2147483646 h 237"/>
                <a:gd name="T54" fmla="*/ 2147483646 w 108"/>
                <a:gd name="T55" fmla="*/ 2147483646 h 237"/>
                <a:gd name="T56" fmla="*/ 2147483646 w 108"/>
                <a:gd name="T57" fmla="*/ 2147483646 h 237"/>
                <a:gd name="T58" fmla="*/ 2147483646 w 108"/>
                <a:gd name="T59" fmla="*/ 2147483646 h 237"/>
                <a:gd name="T60" fmla="*/ 2147483646 w 108"/>
                <a:gd name="T61" fmla="*/ 2147483646 h 237"/>
                <a:gd name="T62" fmla="*/ 2147483646 w 108"/>
                <a:gd name="T63" fmla="*/ 2147483646 h 237"/>
                <a:gd name="T64" fmla="*/ 2147483646 w 108"/>
                <a:gd name="T65" fmla="*/ 2147483646 h 237"/>
                <a:gd name="T66" fmla="*/ 2147483646 w 108"/>
                <a:gd name="T67" fmla="*/ 2147483646 h 237"/>
                <a:gd name="T68" fmla="*/ 2147483646 w 108"/>
                <a:gd name="T69" fmla="*/ 2147483646 h 237"/>
                <a:gd name="T70" fmla="*/ 2147483646 w 108"/>
                <a:gd name="T71" fmla="*/ 2147483646 h 237"/>
                <a:gd name="T72" fmla="*/ 2147483646 w 108"/>
                <a:gd name="T73" fmla="*/ 2147483646 h 237"/>
                <a:gd name="T74" fmla="*/ 2147483646 w 108"/>
                <a:gd name="T75" fmla="*/ 2147483646 h 237"/>
                <a:gd name="T76" fmla="*/ 2147483646 w 108"/>
                <a:gd name="T77" fmla="*/ 2147483646 h 237"/>
                <a:gd name="T78" fmla="*/ 2147483646 w 108"/>
                <a:gd name="T79" fmla="*/ 2147483646 h 237"/>
                <a:gd name="T80" fmla="*/ 2147483646 w 108"/>
                <a:gd name="T81" fmla="*/ 2147483646 h 237"/>
                <a:gd name="T82" fmla="*/ 2147483646 w 108"/>
                <a:gd name="T83" fmla="*/ 2147483646 h 23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a:noFill/>
            </a:ln>
            <a:extLst/>
          </p:spPr>
          <p:txBody>
            <a:bodyPr/>
            <a:lstStyle/>
            <a:p>
              <a:endParaRPr lang="zh-CN" altLang="en-US" dirty="0"/>
            </a:p>
          </p:txBody>
        </p:sp>
        <p:sp>
          <p:nvSpPr>
            <p:cNvPr id="26" name="Freeform 18"/>
            <p:cNvSpPr>
              <a:spLocks/>
            </p:cNvSpPr>
            <p:nvPr/>
          </p:nvSpPr>
          <p:spPr bwMode="auto">
            <a:xfrm>
              <a:off x="3797300" y="4076700"/>
              <a:ext cx="554038" cy="641350"/>
            </a:xfrm>
            <a:custGeom>
              <a:avLst/>
              <a:gdLst>
                <a:gd name="T0" fmla="*/ 2147483646 w 173"/>
                <a:gd name="T1" fmla="*/ 2147483646 h 200"/>
                <a:gd name="T2" fmla="*/ 2147483646 w 173"/>
                <a:gd name="T3" fmla="*/ 2147483646 h 200"/>
                <a:gd name="T4" fmla="*/ 2147483646 w 173"/>
                <a:gd name="T5" fmla="*/ 2147483646 h 200"/>
                <a:gd name="T6" fmla="*/ 2147483646 w 173"/>
                <a:gd name="T7" fmla="*/ 2147483646 h 200"/>
                <a:gd name="T8" fmla="*/ 2147483646 w 173"/>
                <a:gd name="T9" fmla="*/ 2147483646 h 200"/>
                <a:gd name="T10" fmla="*/ 2147483646 w 173"/>
                <a:gd name="T11" fmla="*/ 2147483646 h 200"/>
                <a:gd name="T12" fmla="*/ 2147483646 w 173"/>
                <a:gd name="T13" fmla="*/ 2147483646 h 200"/>
                <a:gd name="T14" fmla="*/ 2147483646 w 173"/>
                <a:gd name="T15" fmla="*/ 2147483646 h 200"/>
                <a:gd name="T16" fmla="*/ 2147483646 w 173"/>
                <a:gd name="T17" fmla="*/ 2147483646 h 200"/>
                <a:gd name="T18" fmla="*/ 2147483646 w 173"/>
                <a:gd name="T19" fmla="*/ 2147483646 h 200"/>
                <a:gd name="T20" fmla="*/ 2147483646 w 173"/>
                <a:gd name="T21" fmla="*/ 2147483646 h 200"/>
                <a:gd name="T22" fmla="*/ 2147483646 w 173"/>
                <a:gd name="T23" fmla="*/ 2147483646 h 200"/>
                <a:gd name="T24" fmla="*/ 2147483646 w 173"/>
                <a:gd name="T25" fmla="*/ 2147483646 h 200"/>
                <a:gd name="T26" fmla="*/ 2147483646 w 173"/>
                <a:gd name="T27" fmla="*/ 0 h 200"/>
                <a:gd name="T28" fmla="*/ 2147483646 w 173"/>
                <a:gd name="T29" fmla="*/ 2147483646 h 200"/>
                <a:gd name="T30" fmla="*/ 2147483646 w 173"/>
                <a:gd name="T31" fmla="*/ 2147483646 h 200"/>
                <a:gd name="T32" fmla="*/ 2147483646 w 173"/>
                <a:gd name="T33" fmla="*/ 2147483646 h 200"/>
                <a:gd name="T34" fmla="*/ 2147483646 w 173"/>
                <a:gd name="T35" fmla="*/ 2147483646 h 200"/>
                <a:gd name="T36" fmla="*/ 2147483646 w 173"/>
                <a:gd name="T37" fmla="*/ 2147483646 h 200"/>
                <a:gd name="T38" fmla="*/ 2147483646 w 173"/>
                <a:gd name="T39" fmla="*/ 2147483646 h 200"/>
                <a:gd name="T40" fmla="*/ 2147483646 w 173"/>
                <a:gd name="T41" fmla="*/ 2147483646 h 200"/>
                <a:gd name="T42" fmla="*/ 2147483646 w 173"/>
                <a:gd name="T43" fmla="*/ 2147483646 h 200"/>
                <a:gd name="T44" fmla="*/ 2147483646 w 173"/>
                <a:gd name="T45" fmla="*/ 2147483646 h 200"/>
                <a:gd name="T46" fmla="*/ 2147483646 w 173"/>
                <a:gd name="T47" fmla="*/ 2147483646 h 200"/>
                <a:gd name="T48" fmla="*/ 2147483646 w 173"/>
                <a:gd name="T49" fmla="*/ 2147483646 h 200"/>
                <a:gd name="T50" fmla="*/ 2147483646 w 173"/>
                <a:gd name="T51" fmla="*/ 2147483646 h 200"/>
                <a:gd name="T52" fmla="*/ 2147483646 w 173"/>
                <a:gd name="T53" fmla="*/ 2147483646 h 200"/>
                <a:gd name="T54" fmla="*/ 2147483646 w 173"/>
                <a:gd name="T55" fmla="*/ 2147483646 h 200"/>
                <a:gd name="T56" fmla="*/ 2147483646 w 173"/>
                <a:gd name="T57" fmla="*/ 2147483646 h 200"/>
                <a:gd name="T58" fmla="*/ 2147483646 w 173"/>
                <a:gd name="T59" fmla="*/ 2147483646 h 200"/>
                <a:gd name="T60" fmla="*/ 2147483646 w 173"/>
                <a:gd name="T61" fmla="*/ 2147483646 h 200"/>
                <a:gd name="T62" fmla="*/ 2147483646 w 173"/>
                <a:gd name="T63" fmla="*/ 2147483646 h 200"/>
                <a:gd name="T64" fmla="*/ 2147483646 w 173"/>
                <a:gd name="T65" fmla="*/ 2147483646 h 200"/>
                <a:gd name="T66" fmla="*/ 2147483646 w 173"/>
                <a:gd name="T67" fmla="*/ 2147483646 h 200"/>
                <a:gd name="T68" fmla="*/ 2147483646 w 173"/>
                <a:gd name="T69" fmla="*/ 2147483646 h 200"/>
                <a:gd name="T70" fmla="*/ 2147483646 w 173"/>
                <a:gd name="T71" fmla="*/ 2147483646 h 200"/>
                <a:gd name="T72" fmla="*/ 2147483646 w 173"/>
                <a:gd name="T73" fmla="*/ 2147483646 h 200"/>
                <a:gd name="T74" fmla="*/ 2147483646 w 173"/>
                <a:gd name="T75" fmla="*/ 2147483646 h 200"/>
                <a:gd name="T76" fmla="*/ 2147483646 w 173"/>
                <a:gd name="T77" fmla="*/ 2147483646 h 200"/>
                <a:gd name="T78" fmla="*/ 2147483646 w 173"/>
                <a:gd name="T79" fmla="*/ 2147483646 h 200"/>
                <a:gd name="T80" fmla="*/ 2147483646 w 173"/>
                <a:gd name="T81" fmla="*/ 2147483646 h 200"/>
                <a:gd name="T82" fmla="*/ 2147483646 w 173"/>
                <a:gd name="T83" fmla="*/ 2147483646 h 200"/>
                <a:gd name="T84" fmla="*/ 2147483646 w 173"/>
                <a:gd name="T85" fmla="*/ 2147483646 h 200"/>
                <a:gd name="T86" fmla="*/ 2147483646 w 173"/>
                <a:gd name="T87" fmla="*/ 2147483646 h 200"/>
                <a:gd name="T88" fmla="*/ 2147483646 w 173"/>
                <a:gd name="T89" fmla="*/ 2147483646 h 200"/>
                <a:gd name="T90" fmla="*/ 2147483646 w 173"/>
                <a:gd name="T91" fmla="*/ 2147483646 h 200"/>
                <a:gd name="T92" fmla="*/ 2147483646 w 173"/>
                <a:gd name="T93" fmla="*/ 2147483646 h 200"/>
                <a:gd name="T94" fmla="*/ 2147483646 w 173"/>
                <a:gd name="T95" fmla="*/ 2147483646 h 200"/>
                <a:gd name="T96" fmla="*/ 2147483646 w 173"/>
                <a:gd name="T97" fmla="*/ 2147483646 h 2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p:spPr>
          <p:txBody>
            <a:bodyPr/>
            <a:lstStyle/>
            <a:p>
              <a:endParaRPr lang="zh-CN" altLang="en-US"/>
            </a:p>
          </p:txBody>
        </p:sp>
        <p:sp>
          <p:nvSpPr>
            <p:cNvPr id="27" name="Freeform 19"/>
            <p:cNvSpPr>
              <a:spLocks/>
            </p:cNvSpPr>
            <p:nvPr/>
          </p:nvSpPr>
          <p:spPr bwMode="auto">
            <a:xfrm>
              <a:off x="3732213" y="3706813"/>
              <a:ext cx="784225" cy="492125"/>
            </a:xfrm>
            <a:custGeom>
              <a:avLst/>
              <a:gdLst>
                <a:gd name="T0" fmla="*/ 2147483646 w 244"/>
                <a:gd name="T1" fmla="*/ 2147483646 h 153"/>
                <a:gd name="T2" fmla="*/ 2147483646 w 244"/>
                <a:gd name="T3" fmla="*/ 2147483646 h 153"/>
                <a:gd name="T4" fmla="*/ 2147483646 w 244"/>
                <a:gd name="T5" fmla="*/ 2147483646 h 153"/>
                <a:gd name="T6" fmla="*/ 2147483646 w 244"/>
                <a:gd name="T7" fmla="*/ 2147483646 h 153"/>
                <a:gd name="T8" fmla="*/ 2147483646 w 244"/>
                <a:gd name="T9" fmla="*/ 2147483646 h 153"/>
                <a:gd name="T10" fmla="*/ 2147483646 w 244"/>
                <a:gd name="T11" fmla="*/ 2147483646 h 153"/>
                <a:gd name="T12" fmla="*/ 2147483646 w 244"/>
                <a:gd name="T13" fmla="*/ 2147483646 h 153"/>
                <a:gd name="T14" fmla="*/ 2147483646 w 244"/>
                <a:gd name="T15" fmla="*/ 2147483646 h 153"/>
                <a:gd name="T16" fmla="*/ 2147483646 w 244"/>
                <a:gd name="T17" fmla="*/ 2147483646 h 153"/>
                <a:gd name="T18" fmla="*/ 2147483646 w 244"/>
                <a:gd name="T19" fmla="*/ 2147483646 h 153"/>
                <a:gd name="T20" fmla="*/ 2147483646 w 244"/>
                <a:gd name="T21" fmla="*/ 2147483646 h 153"/>
                <a:gd name="T22" fmla="*/ 2147483646 w 244"/>
                <a:gd name="T23" fmla="*/ 2147483646 h 153"/>
                <a:gd name="T24" fmla="*/ 2147483646 w 244"/>
                <a:gd name="T25" fmla="*/ 2147483646 h 153"/>
                <a:gd name="T26" fmla="*/ 2147483646 w 244"/>
                <a:gd name="T27" fmla="*/ 2147483646 h 153"/>
                <a:gd name="T28" fmla="*/ 2147483646 w 244"/>
                <a:gd name="T29" fmla="*/ 2147483646 h 153"/>
                <a:gd name="T30" fmla="*/ 2147483646 w 244"/>
                <a:gd name="T31" fmla="*/ 2147483646 h 153"/>
                <a:gd name="T32" fmla="*/ 2147483646 w 244"/>
                <a:gd name="T33" fmla="*/ 2147483646 h 153"/>
                <a:gd name="T34" fmla="*/ 2147483646 w 244"/>
                <a:gd name="T35" fmla="*/ 2147483646 h 153"/>
                <a:gd name="T36" fmla="*/ 2147483646 w 244"/>
                <a:gd name="T37" fmla="*/ 2147483646 h 153"/>
                <a:gd name="T38" fmla="*/ 2147483646 w 244"/>
                <a:gd name="T39" fmla="*/ 2147483646 h 153"/>
                <a:gd name="T40" fmla="*/ 2147483646 w 244"/>
                <a:gd name="T41" fmla="*/ 2147483646 h 153"/>
                <a:gd name="T42" fmla="*/ 2147483646 w 244"/>
                <a:gd name="T43" fmla="*/ 2147483646 h 153"/>
                <a:gd name="T44" fmla="*/ 2147483646 w 244"/>
                <a:gd name="T45" fmla="*/ 2147483646 h 153"/>
                <a:gd name="T46" fmla="*/ 2147483646 w 244"/>
                <a:gd name="T47" fmla="*/ 2147483646 h 153"/>
                <a:gd name="T48" fmla="*/ 2147483646 w 244"/>
                <a:gd name="T49" fmla="*/ 2147483646 h 153"/>
                <a:gd name="T50" fmla="*/ 2147483646 w 244"/>
                <a:gd name="T51" fmla="*/ 2147483646 h 153"/>
                <a:gd name="T52" fmla="*/ 2147483646 w 244"/>
                <a:gd name="T53" fmla="*/ 2147483646 h 153"/>
                <a:gd name="T54" fmla="*/ 2147483646 w 244"/>
                <a:gd name="T55" fmla="*/ 2147483646 h 153"/>
                <a:gd name="T56" fmla="*/ 2147483646 w 244"/>
                <a:gd name="T57" fmla="*/ 2147483646 h 153"/>
                <a:gd name="T58" fmla="*/ 2147483646 w 244"/>
                <a:gd name="T59" fmla="*/ 2147483646 h 153"/>
                <a:gd name="T60" fmla="*/ 2147483646 w 244"/>
                <a:gd name="T61" fmla="*/ 2147483646 h 153"/>
                <a:gd name="T62" fmla="*/ 2147483646 w 244"/>
                <a:gd name="T63" fmla="*/ 2147483646 h 153"/>
                <a:gd name="T64" fmla="*/ 2147483646 w 244"/>
                <a:gd name="T65" fmla="*/ 2147483646 h 153"/>
                <a:gd name="T66" fmla="*/ 2147483646 w 244"/>
                <a:gd name="T67" fmla="*/ 2147483646 h 153"/>
                <a:gd name="T68" fmla="*/ 2147483646 w 244"/>
                <a:gd name="T69" fmla="*/ 2147483646 h 153"/>
                <a:gd name="T70" fmla="*/ 2147483646 w 244"/>
                <a:gd name="T71" fmla="*/ 2147483646 h 153"/>
                <a:gd name="T72" fmla="*/ 2147483646 w 244"/>
                <a:gd name="T73" fmla="*/ 2147483646 h 153"/>
                <a:gd name="T74" fmla="*/ 2147483646 w 244"/>
                <a:gd name="T75" fmla="*/ 2147483646 h 153"/>
                <a:gd name="T76" fmla="*/ 2147483646 w 244"/>
                <a:gd name="T77" fmla="*/ 2147483646 h 153"/>
                <a:gd name="T78" fmla="*/ 2147483646 w 244"/>
                <a:gd name="T79" fmla="*/ 2147483646 h 153"/>
                <a:gd name="T80" fmla="*/ 2147483646 w 244"/>
                <a:gd name="T81" fmla="*/ 2147483646 h 153"/>
                <a:gd name="T82" fmla="*/ 2147483646 w 244"/>
                <a:gd name="T83" fmla="*/ 2147483646 h 153"/>
                <a:gd name="T84" fmla="*/ 2147483646 w 244"/>
                <a:gd name="T85" fmla="*/ 2147483646 h 153"/>
                <a:gd name="T86" fmla="*/ 2147483646 w 244"/>
                <a:gd name="T87" fmla="*/ 2147483646 h 153"/>
                <a:gd name="T88" fmla="*/ 2147483646 w 244"/>
                <a:gd name="T89" fmla="*/ 2147483646 h 153"/>
                <a:gd name="T90" fmla="*/ 2147483646 w 244"/>
                <a:gd name="T91" fmla="*/ 0 h 153"/>
                <a:gd name="T92" fmla="*/ 2147483646 w 244"/>
                <a:gd name="T93" fmla="*/ 2147483646 h 153"/>
                <a:gd name="T94" fmla="*/ 2147483646 w 244"/>
                <a:gd name="T95" fmla="*/ 2147483646 h 15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chemeClr val="tx1"/>
            </a:solidFill>
            <a:ln>
              <a:noFill/>
            </a:ln>
            <a:extLst/>
          </p:spPr>
          <p:txBody>
            <a:bodyPr/>
            <a:lstStyle/>
            <a:p>
              <a:endParaRPr lang="zh-CN" altLang="en-US"/>
            </a:p>
          </p:txBody>
        </p:sp>
        <p:sp>
          <p:nvSpPr>
            <p:cNvPr id="28" name="Freeform 20"/>
            <p:cNvSpPr>
              <a:spLocks/>
            </p:cNvSpPr>
            <p:nvPr/>
          </p:nvSpPr>
          <p:spPr bwMode="auto">
            <a:xfrm>
              <a:off x="3905250" y="4610100"/>
              <a:ext cx="815975" cy="644525"/>
            </a:xfrm>
            <a:custGeom>
              <a:avLst/>
              <a:gdLst>
                <a:gd name="T0" fmla="*/ 2147483646 w 254"/>
                <a:gd name="T1" fmla="*/ 2147483646 h 201"/>
                <a:gd name="T2" fmla="*/ 2147483646 w 254"/>
                <a:gd name="T3" fmla="*/ 2147483646 h 201"/>
                <a:gd name="T4" fmla="*/ 2147483646 w 254"/>
                <a:gd name="T5" fmla="*/ 2147483646 h 201"/>
                <a:gd name="T6" fmla="*/ 2147483646 w 254"/>
                <a:gd name="T7" fmla="*/ 2147483646 h 201"/>
                <a:gd name="T8" fmla="*/ 2147483646 w 254"/>
                <a:gd name="T9" fmla="*/ 2147483646 h 201"/>
                <a:gd name="T10" fmla="*/ 2147483646 w 254"/>
                <a:gd name="T11" fmla="*/ 2147483646 h 201"/>
                <a:gd name="T12" fmla="*/ 2147483646 w 254"/>
                <a:gd name="T13" fmla="*/ 2147483646 h 201"/>
                <a:gd name="T14" fmla="*/ 2147483646 w 254"/>
                <a:gd name="T15" fmla="*/ 2147483646 h 201"/>
                <a:gd name="T16" fmla="*/ 2147483646 w 254"/>
                <a:gd name="T17" fmla="*/ 2147483646 h 201"/>
                <a:gd name="T18" fmla="*/ 2147483646 w 254"/>
                <a:gd name="T19" fmla="*/ 2147483646 h 201"/>
                <a:gd name="T20" fmla="*/ 2147483646 w 254"/>
                <a:gd name="T21" fmla="*/ 2147483646 h 201"/>
                <a:gd name="T22" fmla="*/ 2147483646 w 254"/>
                <a:gd name="T23" fmla="*/ 2147483646 h 201"/>
                <a:gd name="T24" fmla="*/ 2147483646 w 254"/>
                <a:gd name="T25" fmla="*/ 2147483646 h 201"/>
                <a:gd name="T26" fmla="*/ 2147483646 w 254"/>
                <a:gd name="T27" fmla="*/ 2147483646 h 201"/>
                <a:gd name="T28" fmla="*/ 2147483646 w 254"/>
                <a:gd name="T29" fmla="*/ 2147483646 h 201"/>
                <a:gd name="T30" fmla="*/ 2147483646 w 254"/>
                <a:gd name="T31" fmla="*/ 2147483646 h 201"/>
                <a:gd name="T32" fmla="*/ 2147483646 w 254"/>
                <a:gd name="T33" fmla="*/ 2147483646 h 201"/>
                <a:gd name="T34" fmla="*/ 2147483646 w 254"/>
                <a:gd name="T35" fmla="*/ 2147483646 h 201"/>
                <a:gd name="T36" fmla="*/ 2147483646 w 254"/>
                <a:gd name="T37" fmla="*/ 2147483646 h 201"/>
                <a:gd name="T38" fmla="*/ 2147483646 w 254"/>
                <a:gd name="T39" fmla="*/ 2147483646 h 201"/>
                <a:gd name="T40" fmla="*/ 2147483646 w 254"/>
                <a:gd name="T41" fmla="*/ 2147483646 h 201"/>
                <a:gd name="T42" fmla="*/ 2147483646 w 254"/>
                <a:gd name="T43" fmla="*/ 2147483646 h 201"/>
                <a:gd name="T44" fmla="*/ 2147483646 w 254"/>
                <a:gd name="T45" fmla="*/ 2147483646 h 201"/>
                <a:gd name="T46" fmla="*/ 2147483646 w 254"/>
                <a:gd name="T47" fmla="*/ 2147483646 h 201"/>
                <a:gd name="T48" fmla="*/ 2147483646 w 254"/>
                <a:gd name="T49" fmla="*/ 2147483646 h 201"/>
                <a:gd name="T50" fmla="*/ 2147483646 w 254"/>
                <a:gd name="T51" fmla="*/ 2147483646 h 201"/>
                <a:gd name="T52" fmla="*/ 2147483646 w 254"/>
                <a:gd name="T53" fmla="*/ 2147483646 h 201"/>
                <a:gd name="T54" fmla="*/ 2147483646 w 254"/>
                <a:gd name="T55" fmla="*/ 2147483646 h 201"/>
                <a:gd name="T56" fmla="*/ 2147483646 w 254"/>
                <a:gd name="T57" fmla="*/ 2147483646 h 201"/>
                <a:gd name="T58" fmla="*/ 2147483646 w 254"/>
                <a:gd name="T59" fmla="*/ 2147483646 h 201"/>
                <a:gd name="T60" fmla="*/ 2147483646 w 254"/>
                <a:gd name="T61" fmla="*/ 2147483646 h 201"/>
                <a:gd name="T62" fmla="*/ 2147483646 w 254"/>
                <a:gd name="T63" fmla="*/ 2147483646 h 201"/>
                <a:gd name="T64" fmla="*/ 2147483646 w 254"/>
                <a:gd name="T65" fmla="*/ 2147483646 h 201"/>
                <a:gd name="T66" fmla="*/ 2147483646 w 254"/>
                <a:gd name="T67" fmla="*/ 2147483646 h 201"/>
                <a:gd name="T68" fmla="*/ 2147483646 w 254"/>
                <a:gd name="T69" fmla="*/ 2147483646 h 201"/>
                <a:gd name="T70" fmla="*/ 2147483646 w 254"/>
                <a:gd name="T71" fmla="*/ 2147483646 h 201"/>
                <a:gd name="T72" fmla="*/ 2147483646 w 254"/>
                <a:gd name="T73" fmla="*/ 2147483646 h 201"/>
                <a:gd name="T74" fmla="*/ 2147483646 w 254"/>
                <a:gd name="T75" fmla="*/ 2147483646 h 201"/>
                <a:gd name="T76" fmla="*/ 2147483646 w 254"/>
                <a:gd name="T77" fmla="*/ 2147483646 h 201"/>
                <a:gd name="T78" fmla="*/ 2147483646 w 254"/>
                <a:gd name="T79" fmla="*/ 2147483646 h 201"/>
                <a:gd name="T80" fmla="*/ 2147483646 w 254"/>
                <a:gd name="T81" fmla="*/ 2147483646 h 201"/>
                <a:gd name="T82" fmla="*/ 2147483646 w 254"/>
                <a:gd name="T83" fmla="*/ 2147483646 h 201"/>
                <a:gd name="T84" fmla="*/ 2147483646 w 254"/>
                <a:gd name="T85" fmla="*/ 2147483646 h 201"/>
                <a:gd name="T86" fmla="*/ 2147483646 w 254"/>
                <a:gd name="T87" fmla="*/ 2147483646 h 201"/>
                <a:gd name="T88" fmla="*/ 2147483646 w 254"/>
                <a:gd name="T89" fmla="*/ 2147483646 h 201"/>
                <a:gd name="T90" fmla="*/ 2147483646 w 254"/>
                <a:gd name="T91" fmla="*/ 2147483646 h 201"/>
                <a:gd name="T92" fmla="*/ 2147483646 w 254"/>
                <a:gd name="T93" fmla="*/ 2147483646 h 201"/>
                <a:gd name="T94" fmla="*/ 2147483646 w 254"/>
                <a:gd name="T95" fmla="*/ 2147483646 h 201"/>
                <a:gd name="T96" fmla="*/ 2147483646 w 254"/>
                <a:gd name="T97" fmla="*/ 2147483646 h 2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pFill/>
            <a:ln>
              <a:noFill/>
            </a:ln>
            <a:extLst/>
          </p:spPr>
          <p:txBody>
            <a:bodyPr/>
            <a:lstStyle/>
            <a:p>
              <a:endParaRPr lang="zh-CN" altLang="en-US"/>
            </a:p>
          </p:txBody>
        </p:sp>
        <p:sp>
          <p:nvSpPr>
            <p:cNvPr id="29" name="Freeform 21"/>
            <p:cNvSpPr>
              <a:spLocks/>
            </p:cNvSpPr>
            <p:nvPr/>
          </p:nvSpPr>
          <p:spPr bwMode="auto">
            <a:xfrm>
              <a:off x="4291013" y="4051300"/>
              <a:ext cx="487362" cy="663575"/>
            </a:xfrm>
            <a:custGeom>
              <a:avLst/>
              <a:gdLst>
                <a:gd name="T0" fmla="*/ 2147483646 w 152"/>
                <a:gd name="T1" fmla="*/ 2147483646 h 207"/>
                <a:gd name="T2" fmla="*/ 2147483646 w 152"/>
                <a:gd name="T3" fmla="*/ 2147483646 h 207"/>
                <a:gd name="T4" fmla="*/ 2147483646 w 152"/>
                <a:gd name="T5" fmla="*/ 2147483646 h 207"/>
                <a:gd name="T6" fmla="*/ 2147483646 w 152"/>
                <a:gd name="T7" fmla="*/ 2147483646 h 207"/>
                <a:gd name="T8" fmla="*/ 2147483646 w 152"/>
                <a:gd name="T9" fmla="*/ 2147483646 h 207"/>
                <a:gd name="T10" fmla="*/ 2147483646 w 152"/>
                <a:gd name="T11" fmla="*/ 2147483646 h 207"/>
                <a:gd name="T12" fmla="*/ 2147483646 w 152"/>
                <a:gd name="T13" fmla="*/ 2147483646 h 207"/>
                <a:gd name="T14" fmla="*/ 2147483646 w 152"/>
                <a:gd name="T15" fmla="*/ 2147483646 h 207"/>
                <a:gd name="T16" fmla="*/ 2147483646 w 152"/>
                <a:gd name="T17" fmla="*/ 2147483646 h 207"/>
                <a:gd name="T18" fmla="*/ 2147483646 w 152"/>
                <a:gd name="T19" fmla="*/ 2147483646 h 207"/>
                <a:gd name="T20" fmla="*/ 2147483646 w 152"/>
                <a:gd name="T21" fmla="*/ 2147483646 h 207"/>
                <a:gd name="T22" fmla="*/ 2147483646 w 152"/>
                <a:gd name="T23" fmla="*/ 2147483646 h 207"/>
                <a:gd name="T24" fmla="*/ 2147483646 w 152"/>
                <a:gd name="T25" fmla="*/ 2147483646 h 207"/>
                <a:gd name="T26" fmla="*/ 2147483646 w 152"/>
                <a:gd name="T27" fmla="*/ 2147483646 h 207"/>
                <a:gd name="T28" fmla="*/ 0 w 152"/>
                <a:gd name="T29" fmla="*/ 2147483646 h 207"/>
                <a:gd name="T30" fmla="*/ 2147483646 w 152"/>
                <a:gd name="T31" fmla="*/ 2147483646 h 207"/>
                <a:gd name="T32" fmla="*/ 2147483646 w 152"/>
                <a:gd name="T33" fmla="*/ 2147483646 h 207"/>
                <a:gd name="T34" fmla="*/ 2147483646 w 152"/>
                <a:gd name="T35" fmla="*/ 2147483646 h 207"/>
                <a:gd name="T36" fmla="*/ 2147483646 w 152"/>
                <a:gd name="T37" fmla="*/ 2147483646 h 207"/>
                <a:gd name="T38" fmla="*/ 2147483646 w 152"/>
                <a:gd name="T39" fmla="*/ 2147483646 h 207"/>
                <a:gd name="T40" fmla="*/ 2147483646 w 152"/>
                <a:gd name="T41" fmla="*/ 2147483646 h 207"/>
                <a:gd name="T42" fmla="*/ 2147483646 w 152"/>
                <a:gd name="T43" fmla="*/ 2147483646 h 207"/>
                <a:gd name="T44" fmla="*/ 2147483646 w 152"/>
                <a:gd name="T45" fmla="*/ 2147483646 h 207"/>
                <a:gd name="T46" fmla="*/ 2147483646 w 152"/>
                <a:gd name="T47" fmla="*/ 2147483646 h 207"/>
                <a:gd name="T48" fmla="*/ 2147483646 w 152"/>
                <a:gd name="T49" fmla="*/ 2147483646 h 207"/>
                <a:gd name="T50" fmla="*/ 2147483646 w 152"/>
                <a:gd name="T51" fmla="*/ 2147483646 h 207"/>
                <a:gd name="T52" fmla="*/ 2147483646 w 152"/>
                <a:gd name="T53" fmla="*/ 2147483646 h 207"/>
                <a:gd name="T54" fmla="*/ 2147483646 w 152"/>
                <a:gd name="T55" fmla="*/ 2147483646 h 207"/>
                <a:gd name="T56" fmla="*/ 2147483646 w 152"/>
                <a:gd name="T57" fmla="*/ 2147483646 h 207"/>
                <a:gd name="T58" fmla="*/ 2147483646 w 152"/>
                <a:gd name="T59" fmla="*/ 2147483646 h 207"/>
                <a:gd name="T60" fmla="*/ 2147483646 w 152"/>
                <a:gd name="T61" fmla="*/ 2147483646 h 207"/>
                <a:gd name="T62" fmla="*/ 2147483646 w 152"/>
                <a:gd name="T63" fmla="*/ 2147483646 h 207"/>
                <a:gd name="T64" fmla="*/ 2147483646 w 152"/>
                <a:gd name="T65" fmla="*/ 2147483646 h 207"/>
                <a:gd name="T66" fmla="*/ 2147483646 w 152"/>
                <a:gd name="T67" fmla="*/ 2147483646 h 207"/>
                <a:gd name="T68" fmla="*/ 2147483646 w 152"/>
                <a:gd name="T69" fmla="*/ 2147483646 h 207"/>
                <a:gd name="T70" fmla="*/ 2147483646 w 152"/>
                <a:gd name="T71" fmla="*/ 2147483646 h 207"/>
                <a:gd name="T72" fmla="*/ 2147483646 w 152"/>
                <a:gd name="T73" fmla="*/ 2147483646 h 207"/>
                <a:gd name="T74" fmla="*/ 2147483646 w 152"/>
                <a:gd name="T75" fmla="*/ 2147483646 h 207"/>
                <a:gd name="T76" fmla="*/ 2147483646 w 152"/>
                <a:gd name="T77" fmla="*/ 2147483646 h 207"/>
                <a:gd name="T78" fmla="*/ 2147483646 w 152"/>
                <a:gd name="T79" fmla="*/ 2147483646 h 207"/>
                <a:gd name="T80" fmla="*/ 2147483646 w 152"/>
                <a:gd name="T81" fmla="*/ 2147483646 h 207"/>
                <a:gd name="T82" fmla="*/ 2147483646 w 152"/>
                <a:gd name="T83" fmla="*/ 2147483646 h 207"/>
                <a:gd name="T84" fmla="*/ 2147483646 w 152"/>
                <a:gd name="T85" fmla="*/ 2147483646 h 207"/>
                <a:gd name="T86" fmla="*/ 2147483646 w 152"/>
                <a:gd name="T87" fmla="*/ 2147483646 h 207"/>
                <a:gd name="T88" fmla="*/ 2147483646 w 152"/>
                <a:gd name="T89" fmla="*/ 2147483646 h 207"/>
                <a:gd name="T90" fmla="*/ 2147483646 w 152"/>
                <a:gd name="T91" fmla="*/ 2147483646 h 207"/>
                <a:gd name="T92" fmla="*/ 2147483646 w 152"/>
                <a:gd name="T93" fmla="*/ 2147483646 h 207"/>
                <a:gd name="T94" fmla="*/ 2147483646 w 152"/>
                <a:gd name="T95" fmla="*/ 2147483646 h 207"/>
                <a:gd name="T96" fmla="*/ 2147483646 w 152"/>
                <a:gd name="T97" fmla="*/ 2147483646 h 2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a:noFill/>
            </a:ln>
            <a:extLst/>
          </p:spPr>
          <p:txBody>
            <a:bodyPr/>
            <a:lstStyle/>
            <a:p>
              <a:endParaRPr lang="zh-CN" altLang="en-US"/>
            </a:p>
          </p:txBody>
        </p:sp>
        <p:sp>
          <p:nvSpPr>
            <p:cNvPr id="30" name="Freeform 22"/>
            <p:cNvSpPr>
              <a:spLocks/>
            </p:cNvSpPr>
            <p:nvPr/>
          </p:nvSpPr>
          <p:spPr bwMode="auto">
            <a:xfrm>
              <a:off x="4543425" y="4224338"/>
              <a:ext cx="454025" cy="554037"/>
            </a:xfrm>
            <a:custGeom>
              <a:avLst/>
              <a:gdLst>
                <a:gd name="T0" fmla="*/ 2147483646 w 141"/>
                <a:gd name="T1" fmla="*/ 2147483646 h 173"/>
                <a:gd name="T2" fmla="*/ 2147483646 w 141"/>
                <a:gd name="T3" fmla="*/ 2147483646 h 173"/>
                <a:gd name="T4" fmla="*/ 2147483646 w 141"/>
                <a:gd name="T5" fmla="*/ 2147483646 h 173"/>
                <a:gd name="T6" fmla="*/ 2147483646 w 141"/>
                <a:gd name="T7" fmla="*/ 2147483646 h 173"/>
                <a:gd name="T8" fmla="*/ 2147483646 w 141"/>
                <a:gd name="T9" fmla="*/ 2147483646 h 173"/>
                <a:gd name="T10" fmla="*/ 2147483646 w 141"/>
                <a:gd name="T11" fmla="*/ 2147483646 h 173"/>
                <a:gd name="T12" fmla="*/ 2147483646 w 141"/>
                <a:gd name="T13" fmla="*/ 2147483646 h 173"/>
                <a:gd name="T14" fmla="*/ 2147483646 w 141"/>
                <a:gd name="T15" fmla="*/ 2147483646 h 173"/>
                <a:gd name="T16" fmla="*/ 2147483646 w 141"/>
                <a:gd name="T17" fmla="*/ 2147483646 h 173"/>
                <a:gd name="T18" fmla="*/ 2147483646 w 141"/>
                <a:gd name="T19" fmla="*/ 2147483646 h 173"/>
                <a:gd name="T20" fmla="*/ 2147483646 w 141"/>
                <a:gd name="T21" fmla="*/ 2147483646 h 173"/>
                <a:gd name="T22" fmla="*/ 2147483646 w 141"/>
                <a:gd name="T23" fmla="*/ 2147483646 h 173"/>
                <a:gd name="T24" fmla="*/ 2147483646 w 141"/>
                <a:gd name="T25" fmla="*/ 2147483646 h 173"/>
                <a:gd name="T26" fmla="*/ 2147483646 w 141"/>
                <a:gd name="T27" fmla="*/ 2147483646 h 173"/>
                <a:gd name="T28" fmla="*/ 2147483646 w 141"/>
                <a:gd name="T29" fmla="*/ 2147483646 h 173"/>
                <a:gd name="T30" fmla="*/ 2147483646 w 141"/>
                <a:gd name="T31" fmla="*/ 2147483646 h 173"/>
                <a:gd name="T32" fmla="*/ 0 w 141"/>
                <a:gd name="T33" fmla="*/ 2147483646 h 173"/>
                <a:gd name="T34" fmla="*/ 2147483646 w 141"/>
                <a:gd name="T35" fmla="*/ 2147483646 h 173"/>
                <a:gd name="T36" fmla="*/ 2147483646 w 141"/>
                <a:gd name="T37" fmla="*/ 2147483646 h 173"/>
                <a:gd name="T38" fmla="*/ 2147483646 w 141"/>
                <a:gd name="T39" fmla="*/ 2147483646 h 173"/>
                <a:gd name="T40" fmla="*/ 2147483646 w 141"/>
                <a:gd name="T41" fmla="*/ 2147483646 h 173"/>
                <a:gd name="T42" fmla="*/ 2147483646 w 141"/>
                <a:gd name="T43" fmla="*/ 2147483646 h 173"/>
                <a:gd name="T44" fmla="*/ 2147483646 w 141"/>
                <a:gd name="T45" fmla="*/ 2147483646 h 173"/>
                <a:gd name="T46" fmla="*/ 2147483646 w 141"/>
                <a:gd name="T47" fmla="*/ 2147483646 h 173"/>
                <a:gd name="T48" fmla="*/ 2147483646 w 141"/>
                <a:gd name="T49" fmla="*/ 2147483646 h 173"/>
                <a:gd name="T50" fmla="*/ 2147483646 w 141"/>
                <a:gd name="T51" fmla="*/ 2147483646 h 173"/>
                <a:gd name="T52" fmla="*/ 2147483646 w 141"/>
                <a:gd name="T53" fmla="*/ 2147483646 h 173"/>
                <a:gd name="T54" fmla="*/ 2147483646 w 141"/>
                <a:gd name="T55" fmla="*/ 2147483646 h 173"/>
                <a:gd name="T56" fmla="*/ 2147483646 w 141"/>
                <a:gd name="T57" fmla="*/ 2147483646 h 173"/>
                <a:gd name="T58" fmla="*/ 2147483646 w 141"/>
                <a:gd name="T59" fmla="*/ 2147483646 h 173"/>
                <a:gd name="T60" fmla="*/ 2147483646 w 141"/>
                <a:gd name="T61" fmla="*/ 2147483646 h 173"/>
                <a:gd name="T62" fmla="*/ 2147483646 w 141"/>
                <a:gd name="T63" fmla="*/ 2147483646 h 173"/>
                <a:gd name="T64" fmla="*/ 2147483646 w 141"/>
                <a:gd name="T65" fmla="*/ 2147483646 h 173"/>
                <a:gd name="T66" fmla="*/ 2147483646 w 141"/>
                <a:gd name="T67" fmla="*/ 2147483646 h 173"/>
                <a:gd name="T68" fmla="*/ 2147483646 w 141"/>
                <a:gd name="T69" fmla="*/ 2147483646 h 173"/>
                <a:gd name="T70" fmla="*/ 2147483646 w 141"/>
                <a:gd name="T71" fmla="*/ 2147483646 h 173"/>
                <a:gd name="T72" fmla="*/ 2147483646 w 141"/>
                <a:gd name="T73" fmla="*/ 2147483646 h 173"/>
                <a:gd name="T74" fmla="*/ 2147483646 w 141"/>
                <a:gd name="T75" fmla="*/ 2147483646 h 173"/>
                <a:gd name="T76" fmla="*/ 2147483646 w 141"/>
                <a:gd name="T77" fmla="*/ 2147483646 h 173"/>
                <a:gd name="T78" fmla="*/ 2147483646 w 141"/>
                <a:gd name="T79" fmla="*/ 2147483646 h 173"/>
                <a:gd name="T80" fmla="*/ 2147483646 w 141"/>
                <a:gd name="T81" fmla="*/ 2147483646 h 173"/>
                <a:gd name="T82" fmla="*/ 2147483646 w 141"/>
                <a:gd name="T83" fmla="*/ 2147483646 h 173"/>
                <a:gd name="T84" fmla="*/ 2147483646 w 141"/>
                <a:gd name="T85" fmla="*/ 2147483646 h 173"/>
                <a:gd name="T86" fmla="*/ 2147483646 w 141"/>
                <a:gd name="T87" fmla="*/ 2147483646 h 173"/>
                <a:gd name="T88" fmla="*/ 2147483646 w 141"/>
                <a:gd name="T89" fmla="*/ 2147483646 h 173"/>
                <a:gd name="T90" fmla="*/ 2147483646 w 141"/>
                <a:gd name="T91" fmla="*/ 2147483646 h 173"/>
                <a:gd name="T92" fmla="*/ 2147483646 w 141"/>
                <a:gd name="T93" fmla="*/ 2147483646 h 173"/>
                <a:gd name="T94" fmla="*/ 2147483646 w 141"/>
                <a:gd name="T95" fmla="*/ 2147483646 h 173"/>
                <a:gd name="T96" fmla="*/ 2147483646 w 141"/>
                <a:gd name="T97" fmla="*/ 2147483646 h 173"/>
                <a:gd name="T98" fmla="*/ 2147483646 w 141"/>
                <a:gd name="T99" fmla="*/ 2147483646 h 173"/>
                <a:gd name="T100" fmla="*/ 2147483646 w 141"/>
                <a:gd name="T101" fmla="*/ 2147483646 h 173"/>
                <a:gd name="T102" fmla="*/ 2147483646 w 141"/>
                <a:gd name="T103" fmla="*/ 2147483646 h 173"/>
                <a:gd name="T104" fmla="*/ 2147483646 w 141"/>
                <a:gd name="T105" fmla="*/ 2147483646 h 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pFill/>
            <a:ln>
              <a:noFill/>
            </a:ln>
            <a:extLst/>
          </p:spPr>
          <p:txBody>
            <a:bodyPr/>
            <a:lstStyle/>
            <a:p>
              <a:endParaRPr lang="zh-CN" altLang="en-US"/>
            </a:p>
          </p:txBody>
        </p:sp>
        <p:sp>
          <p:nvSpPr>
            <p:cNvPr id="31" name="Freeform 23"/>
            <p:cNvSpPr>
              <a:spLocks/>
            </p:cNvSpPr>
            <p:nvPr/>
          </p:nvSpPr>
          <p:spPr bwMode="auto">
            <a:xfrm>
              <a:off x="4743450" y="3876675"/>
              <a:ext cx="392113" cy="450850"/>
            </a:xfrm>
            <a:custGeom>
              <a:avLst/>
              <a:gdLst>
                <a:gd name="T0" fmla="*/ 2147483646 w 122"/>
                <a:gd name="T1" fmla="*/ 2147483646 h 140"/>
                <a:gd name="T2" fmla="*/ 2147483646 w 122"/>
                <a:gd name="T3" fmla="*/ 2147483646 h 140"/>
                <a:gd name="T4" fmla="*/ 2147483646 w 122"/>
                <a:gd name="T5" fmla="*/ 2147483646 h 140"/>
                <a:gd name="T6" fmla="*/ 2147483646 w 122"/>
                <a:gd name="T7" fmla="*/ 2147483646 h 140"/>
                <a:gd name="T8" fmla="*/ 2147483646 w 122"/>
                <a:gd name="T9" fmla="*/ 2147483646 h 140"/>
                <a:gd name="T10" fmla="*/ 2147483646 w 122"/>
                <a:gd name="T11" fmla="*/ 2147483646 h 140"/>
                <a:gd name="T12" fmla="*/ 2147483646 w 122"/>
                <a:gd name="T13" fmla="*/ 2147483646 h 140"/>
                <a:gd name="T14" fmla="*/ 2147483646 w 122"/>
                <a:gd name="T15" fmla="*/ 2147483646 h 140"/>
                <a:gd name="T16" fmla="*/ 2147483646 w 122"/>
                <a:gd name="T17" fmla="*/ 2147483646 h 140"/>
                <a:gd name="T18" fmla="*/ 2147483646 w 122"/>
                <a:gd name="T19" fmla="*/ 2147483646 h 140"/>
                <a:gd name="T20" fmla="*/ 2147483646 w 122"/>
                <a:gd name="T21" fmla="*/ 2147483646 h 140"/>
                <a:gd name="T22" fmla="*/ 2147483646 w 122"/>
                <a:gd name="T23" fmla="*/ 2147483646 h 140"/>
                <a:gd name="T24" fmla="*/ 2147483646 w 122"/>
                <a:gd name="T25" fmla="*/ 2147483646 h 140"/>
                <a:gd name="T26" fmla="*/ 2147483646 w 122"/>
                <a:gd name="T27" fmla="*/ 2147483646 h 140"/>
                <a:gd name="T28" fmla="*/ 2147483646 w 122"/>
                <a:gd name="T29" fmla="*/ 2147483646 h 140"/>
                <a:gd name="T30" fmla="*/ 2147483646 w 122"/>
                <a:gd name="T31" fmla="*/ 2147483646 h 140"/>
                <a:gd name="T32" fmla="*/ 2147483646 w 122"/>
                <a:gd name="T33" fmla="*/ 2147483646 h 140"/>
                <a:gd name="T34" fmla="*/ 2147483646 w 122"/>
                <a:gd name="T35" fmla="*/ 2147483646 h 140"/>
                <a:gd name="T36" fmla="*/ 2147483646 w 122"/>
                <a:gd name="T37" fmla="*/ 2147483646 h 140"/>
                <a:gd name="T38" fmla="*/ 2147483646 w 122"/>
                <a:gd name="T39" fmla="*/ 2147483646 h 140"/>
                <a:gd name="T40" fmla="*/ 2147483646 w 122"/>
                <a:gd name="T41" fmla="*/ 2147483646 h 140"/>
                <a:gd name="T42" fmla="*/ 2147483646 w 122"/>
                <a:gd name="T43" fmla="*/ 2147483646 h 140"/>
                <a:gd name="T44" fmla="*/ 2147483646 w 122"/>
                <a:gd name="T45" fmla="*/ 2147483646 h 140"/>
                <a:gd name="T46" fmla="*/ 2147483646 w 122"/>
                <a:gd name="T47" fmla="*/ 2147483646 h 140"/>
                <a:gd name="T48" fmla="*/ 2147483646 w 122"/>
                <a:gd name="T49" fmla="*/ 2147483646 h 140"/>
                <a:gd name="T50" fmla="*/ 2147483646 w 122"/>
                <a:gd name="T51" fmla="*/ 2147483646 h 140"/>
                <a:gd name="T52" fmla="*/ 2147483646 w 122"/>
                <a:gd name="T53" fmla="*/ 2147483646 h 140"/>
                <a:gd name="T54" fmla="*/ 2147483646 w 122"/>
                <a:gd name="T55" fmla="*/ 2147483646 h 140"/>
                <a:gd name="T56" fmla="*/ 2147483646 w 122"/>
                <a:gd name="T57" fmla="*/ 2147483646 h 140"/>
                <a:gd name="T58" fmla="*/ 2147483646 w 122"/>
                <a:gd name="T59" fmla="*/ 2147483646 h 140"/>
                <a:gd name="T60" fmla="*/ 2147483646 w 122"/>
                <a:gd name="T61" fmla="*/ 2147483646 h 140"/>
                <a:gd name="T62" fmla="*/ 2147483646 w 122"/>
                <a:gd name="T63" fmla="*/ 2147483646 h 140"/>
                <a:gd name="T64" fmla="*/ 2147483646 w 122"/>
                <a:gd name="T65" fmla="*/ 2147483646 h 140"/>
                <a:gd name="T66" fmla="*/ 2147483646 w 122"/>
                <a:gd name="T67" fmla="*/ 2147483646 h 140"/>
                <a:gd name="T68" fmla="*/ 2147483646 w 122"/>
                <a:gd name="T69" fmla="*/ 2147483646 h 140"/>
                <a:gd name="T70" fmla="*/ 2147483646 w 122"/>
                <a:gd name="T71" fmla="*/ 2147483646 h 140"/>
                <a:gd name="T72" fmla="*/ 2147483646 w 122"/>
                <a:gd name="T73" fmla="*/ 2147483646 h 140"/>
                <a:gd name="T74" fmla="*/ 2147483646 w 122"/>
                <a:gd name="T75" fmla="*/ 2147483646 h 140"/>
                <a:gd name="T76" fmla="*/ 2147483646 w 122"/>
                <a:gd name="T77" fmla="*/ 2147483646 h 140"/>
                <a:gd name="T78" fmla="*/ 2147483646 w 122"/>
                <a:gd name="T79" fmla="*/ 2147483646 h 140"/>
                <a:gd name="T80" fmla="*/ 2147483646 w 122"/>
                <a:gd name="T81" fmla="*/ 2147483646 h 140"/>
                <a:gd name="T82" fmla="*/ 2147483646 w 122"/>
                <a:gd name="T83" fmla="*/ 2147483646 h 140"/>
                <a:gd name="T84" fmla="*/ 2147483646 w 122"/>
                <a:gd name="T85" fmla="*/ 2147483646 h 140"/>
                <a:gd name="T86" fmla="*/ 2147483646 w 122"/>
                <a:gd name="T87" fmla="*/ 2147483646 h 140"/>
                <a:gd name="T88" fmla="*/ 2147483646 w 122"/>
                <a:gd name="T89" fmla="*/ 2147483646 h 140"/>
                <a:gd name="T90" fmla="*/ 2147483646 w 122"/>
                <a:gd name="T91" fmla="*/ 2147483646 h 140"/>
                <a:gd name="T92" fmla="*/ 2147483646 w 122"/>
                <a:gd name="T93" fmla="*/ 0 h 14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a:noFill/>
            </a:ln>
            <a:extLst/>
          </p:spPr>
          <p:txBody>
            <a:bodyPr/>
            <a:lstStyle/>
            <a:p>
              <a:endParaRPr lang="zh-CN" altLang="en-US"/>
            </a:p>
          </p:txBody>
        </p:sp>
        <p:sp>
          <p:nvSpPr>
            <p:cNvPr id="32" name="Freeform 24"/>
            <p:cNvSpPr>
              <a:spLocks/>
            </p:cNvSpPr>
            <p:nvPr/>
          </p:nvSpPr>
          <p:spPr bwMode="auto">
            <a:xfrm>
              <a:off x="4367213" y="3489325"/>
              <a:ext cx="492125" cy="598488"/>
            </a:xfrm>
            <a:custGeom>
              <a:avLst/>
              <a:gdLst>
                <a:gd name="T0" fmla="*/ 2147483646 w 153"/>
                <a:gd name="T1" fmla="*/ 2147483646 h 187"/>
                <a:gd name="T2" fmla="*/ 2147483646 w 153"/>
                <a:gd name="T3" fmla="*/ 2147483646 h 187"/>
                <a:gd name="T4" fmla="*/ 2147483646 w 153"/>
                <a:gd name="T5" fmla="*/ 2147483646 h 187"/>
                <a:gd name="T6" fmla="*/ 2147483646 w 153"/>
                <a:gd name="T7" fmla="*/ 0 h 187"/>
                <a:gd name="T8" fmla="*/ 2147483646 w 153"/>
                <a:gd name="T9" fmla="*/ 2147483646 h 187"/>
                <a:gd name="T10" fmla="*/ 2147483646 w 153"/>
                <a:gd name="T11" fmla="*/ 2147483646 h 187"/>
                <a:gd name="T12" fmla="*/ 2147483646 w 153"/>
                <a:gd name="T13" fmla="*/ 2147483646 h 187"/>
                <a:gd name="T14" fmla="*/ 2147483646 w 153"/>
                <a:gd name="T15" fmla="*/ 2147483646 h 187"/>
                <a:gd name="T16" fmla="*/ 2147483646 w 153"/>
                <a:gd name="T17" fmla="*/ 2147483646 h 187"/>
                <a:gd name="T18" fmla="*/ 2147483646 w 153"/>
                <a:gd name="T19" fmla="*/ 2147483646 h 187"/>
                <a:gd name="T20" fmla="*/ 2147483646 w 153"/>
                <a:gd name="T21" fmla="*/ 2147483646 h 187"/>
                <a:gd name="T22" fmla="*/ 2147483646 w 153"/>
                <a:gd name="T23" fmla="*/ 2147483646 h 187"/>
                <a:gd name="T24" fmla="*/ 2147483646 w 153"/>
                <a:gd name="T25" fmla="*/ 2147483646 h 187"/>
                <a:gd name="T26" fmla="*/ 2147483646 w 153"/>
                <a:gd name="T27" fmla="*/ 2147483646 h 187"/>
                <a:gd name="T28" fmla="*/ 2147483646 w 153"/>
                <a:gd name="T29" fmla="*/ 2147483646 h 187"/>
                <a:gd name="T30" fmla="*/ 2147483646 w 153"/>
                <a:gd name="T31" fmla="*/ 2147483646 h 187"/>
                <a:gd name="T32" fmla="*/ 2147483646 w 153"/>
                <a:gd name="T33" fmla="*/ 2147483646 h 187"/>
                <a:gd name="T34" fmla="*/ 2147483646 w 153"/>
                <a:gd name="T35" fmla="*/ 2147483646 h 187"/>
                <a:gd name="T36" fmla="*/ 2147483646 w 153"/>
                <a:gd name="T37" fmla="*/ 2147483646 h 187"/>
                <a:gd name="T38" fmla="*/ 2147483646 w 153"/>
                <a:gd name="T39" fmla="*/ 2147483646 h 187"/>
                <a:gd name="T40" fmla="*/ 2147483646 w 153"/>
                <a:gd name="T41" fmla="*/ 2147483646 h 187"/>
                <a:gd name="T42" fmla="*/ 2147483646 w 153"/>
                <a:gd name="T43" fmla="*/ 2147483646 h 187"/>
                <a:gd name="T44" fmla="*/ 2147483646 w 153"/>
                <a:gd name="T45" fmla="*/ 2147483646 h 187"/>
                <a:gd name="T46" fmla="*/ 2147483646 w 153"/>
                <a:gd name="T47" fmla="*/ 2147483646 h 187"/>
                <a:gd name="T48" fmla="*/ 2147483646 w 153"/>
                <a:gd name="T49" fmla="*/ 2147483646 h 187"/>
                <a:gd name="T50" fmla="*/ 2147483646 w 153"/>
                <a:gd name="T51" fmla="*/ 2147483646 h 187"/>
                <a:gd name="T52" fmla="*/ 2147483646 w 153"/>
                <a:gd name="T53" fmla="*/ 2147483646 h 187"/>
                <a:gd name="T54" fmla="*/ 2147483646 w 153"/>
                <a:gd name="T55" fmla="*/ 2147483646 h 187"/>
                <a:gd name="T56" fmla="*/ 2147483646 w 153"/>
                <a:gd name="T57" fmla="*/ 2147483646 h 187"/>
                <a:gd name="T58" fmla="*/ 2147483646 w 153"/>
                <a:gd name="T59" fmla="*/ 2147483646 h 187"/>
                <a:gd name="T60" fmla="*/ 2147483646 w 153"/>
                <a:gd name="T61" fmla="*/ 2147483646 h 187"/>
                <a:gd name="T62" fmla="*/ 2147483646 w 153"/>
                <a:gd name="T63" fmla="*/ 2147483646 h 187"/>
                <a:gd name="T64" fmla="*/ 2147483646 w 153"/>
                <a:gd name="T65" fmla="*/ 2147483646 h 187"/>
                <a:gd name="T66" fmla="*/ 2147483646 w 153"/>
                <a:gd name="T67" fmla="*/ 2147483646 h 187"/>
                <a:gd name="T68" fmla="*/ 2147483646 w 153"/>
                <a:gd name="T69" fmla="*/ 2147483646 h 187"/>
                <a:gd name="T70" fmla="*/ 2147483646 w 153"/>
                <a:gd name="T71" fmla="*/ 2147483646 h 187"/>
                <a:gd name="T72" fmla="*/ 2147483646 w 153"/>
                <a:gd name="T73" fmla="*/ 2147483646 h 187"/>
                <a:gd name="T74" fmla="*/ 2147483646 w 153"/>
                <a:gd name="T75" fmla="*/ 2147483646 h 187"/>
                <a:gd name="T76" fmla="*/ 2147483646 w 153"/>
                <a:gd name="T77" fmla="*/ 2147483646 h 187"/>
                <a:gd name="T78" fmla="*/ 2147483646 w 153"/>
                <a:gd name="T79" fmla="*/ 2147483646 h 187"/>
                <a:gd name="T80" fmla="*/ 2147483646 w 153"/>
                <a:gd name="T81" fmla="*/ 2147483646 h 187"/>
                <a:gd name="T82" fmla="*/ 2147483646 w 153"/>
                <a:gd name="T83" fmla="*/ 2147483646 h 187"/>
                <a:gd name="T84" fmla="*/ 2147483646 w 153"/>
                <a:gd name="T85" fmla="*/ 2147483646 h 187"/>
                <a:gd name="T86" fmla="*/ 2147483646 w 153"/>
                <a:gd name="T87" fmla="*/ 2147483646 h 187"/>
                <a:gd name="T88" fmla="*/ 2147483646 w 153"/>
                <a:gd name="T89" fmla="*/ 2147483646 h 187"/>
                <a:gd name="T90" fmla="*/ 2147483646 w 153"/>
                <a:gd name="T91" fmla="*/ 2147483646 h 187"/>
                <a:gd name="T92" fmla="*/ 2147483646 w 153"/>
                <a:gd name="T93" fmla="*/ 2147483646 h 187"/>
                <a:gd name="T94" fmla="*/ 2147483646 w 153"/>
                <a:gd name="T95" fmla="*/ 2147483646 h 187"/>
                <a:gd name="T96" fmla="*/ 2147483646 w 153"/>
                <a:gd name="T97" fmla="*/ 2147483646 h 187"/>
                <a:gd name="T98" fmla="*/ 2147483646 w 153"/>
                <a:gd name="T99" fmla="*/ 2147483646 h 187"/>
                <a:gd name="T100" fmla="*/ 2147483646 w 153"/>
                <a:gd name="T101" fmla="*/ 2147483646 h 187"/>
                <a:gd name="T102" fmla="*/ 2147483646 w 153"/>
                <a:gd name="T103" fmla="*/ 2147483646 h 18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a:noFill/>
            </a:ln>
            <a:extLst/>
          </p:spPr>
          <p:txBody>
            <a:bodyPr/>
            <a:lstStyle/>
            <a:p>
              <a:endParaRPr lang="zh-CN" altLang="en-US"/>
            </a:p>
          </p:txBody>
        </p:sp>
        <p:sp>
          <p:nvSpPr>
            <p:cNvPr id="33" name="Freeform 25"/>
            <p:cNvSpPr>
              <a:spLocks/>
            </p:cNvSpPr>
            <p:nvPr/>
          </p:nvSpPr>
          <p:spPr bwMode="auto">
            <a:xfrm>
              <a:off x="4460875" y="2794000"/>
              <a:ext cx="131763" cy="187325"/>
            </a:xfrm>
            <a:custGeom>
              <a:avLst/>
              <a:gdLst>
                <a:gd name="T0" fmla="*/ 2147483646 w 41"/>
                <a:gd name="T1" fmla="*/ 2147483646 h 58"/>
                <a:gd name="T2" fmla="*/ 2147483646 w 41"/>
                <a:gd name="T3" fmla="*/ 0 h 58"/>
                <a:gd name="T4" fmla="*/ 2147483646 w 41"/>
                <a:gd name="T5" fmla="*/ 2147483646 h 58"/>
                <a:gd name="T6" fmla="*/ 2147483646 w 41"/>
                <a:gd name="T7" fmla="*/ 2147483646 h 58"/>
                <a:gd name="T8" fmla="*/ 2147483646 w 41"/>
                <a:gd name="T9" fmla="*/ 2147483646 h 58"/>
                <a:gd name="T10" fmla="*/ 2147483646 w 41"/>
                <a:gd name="T11" fmla="*/ 2147483646 h 58"/>
                <a:gd name="T12" fmla="*/ 2147483646 w 41"/>
                <a:gd name="T13" fmla="*/ 2147483646 h 58"/>
                <a:gd name="T14" fmla="*/ 2147483646 w 41"/>
                <a:gd name="T15" fmla="*/ 2147483646 h 58"/>
                <a:gd name="T16" fmla="*/ 2147483646 w 41"/>
                <a:gd name="T17" fmla="*/ 2147483646 h 58"/>
                <a:gd name="T18" fmla="*/ 2147483646 w 41"/>
                <a:gd name="T19" fmla="*/ 2147483646 h 58"/>
                <a:gd name="T20" fmla="*/ 2147483646 w 41"/>
                <a:gd name="T21" fmla="*/ 2147483646 h 58"/>
                <a:gd name="T22" fmla="*/ 2147483646 w 41"/>
                <a:gd name="T23" fmla="*/ 2147483646 h 58"/>
                <a:gd name="T24" fmla="*/ 2147483646 w 41"/>
                <a:gd name="T25" fmla="*/ 2147483646 h 58"/>
                <a:gd name="T26" fmla="*/ 2147483646 w 41"/>
                <a:gd name="T27" fmla="*/ 2147483646 h 58"/>
                <a:gd name="T28" fmla="*/ 2147483646 w 41"/>
                <a:gd name="T29" fmla="*/ 2147483646 h 58"/>
                <a:gd name="T30" fmla="*/ 2147483646 w 41"/>
                <a:gd name="T31" fmla="*/ 2147483646 h 58"/>
                <a:gd name="T32" fmla="*/ 2147483646 w 41"/>
                <a:gd name="T33" fmla="*/ 2147483646 h 58"/>
                <a:gd name="T34" fmla="*/ 2147483646 w 41"/>
                <a:gd name="T35" fmla="*/ 2147483646 h 58"/>
                <a:gd name="T36" fmla="*/ 2147483646 w 41"/>
                <a:gd name="T37" fmla="*/ 2147483646 h 58"/>
                <a:gd name="T38" fmla="*/ 2147483646 w 41"/>
                <a:gd name="T39" fmla="*/ 2147483646 h 58"/>
                <a:gd name="T40" fmla="*/ 2147483646 w 41"/>
                <a:gd name="T41" fmla="*/ 2147483646 h 58"/>
                <a:gd name="T42" fmla="*/ 2147483646 w 41"/>
                <a:gd name="T43" fmla="*/ 2147483646 h 58"/>
                <a:gd name="T44" fmla="*/ 2147483646 w 41"/>
                <a:gd name="T45" fmla="*/ 2147483646 h 58"/>
                <a:gd name="T46" fmla="*/ 2147483646 w 41"/>
                <a:gd name="T47" fmla="*/ 2147483646 h 58"/>
                <a:gd name="T48" fmla="*/ 2147483646 w 41"/>
                <a:gd name="T49" fmla="*/ 2147483646 h 58"/>
                <a:gd name="T50" fmla="*/ 2147483646 w 41"/>
                <a:gd name="T51" fmla="*/ 2147483646 h 58"/>
                <a:gd name="T52" fmla="*/ 2147483646 w 41"/>
                <a:gd name="T53" fmla="*/ 2147483646 h 58"/>
                <a:gd name="T54" fmla="*/ 2147483646 w 41"/>
                <a:gd name="T55" fmla="*/ 2147483646 h 58"/>
                <a:gd name="T56" fmla="*/ 2147483646 w 41"/>
                <a:gd name="T57" fmla="*/ 2147483646 h 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a:noFill/>
            </a:ln>
            <a:extLst/>
          </p:spPr>
          <p:txBody>
            <a:bodyPr/>
            <a:lstStyle/>
            <a:p>
              <a:endParaRPr lang="zh-CN" altLang="en-US"/>
            </a:p>
          </p:txBody>
        </p:sp>
        <p:sp>
          <p:nvSpPr>
            <p:cNvPr id="34" name="Freeform 26"/>
            <p:cNvSpPr>
              <a:spLocks/>
            </p:cNvSpPr>
            <p:nvPr/>
          </p:nvSpPr>
          <p:spPr bwMode="auto">
            <a:xfrm>
              <a:off x="4335463" y="2711450"/>
              <a:ext cx="171450" cy="182563"/>
            </a:xfrm>
            <a:custGeom>
              <a:avLst/>
              <a:gdLst>
                <a:gd name="T0" fmla="*/ 2147483646 w 53"/>
                <a:gd name="T1" fmla="*/ 2147483646 h 57"/>
                <a:gd name="T2" fmla="*/ 2147483646 w 53"/>
                <a:gd name="T3" fmla="*/ 2147483646 h 57"/>
                <a:gd name="T4" fmla="*/ 2147483646 w 53"/>
                <a:gd name="T5" fmla="*/ 2147483646 h 57"/>
                <a:gd name="T6" fmla="*/ 2147483646 w 53"/>
                <a:gd name="T7" fmla="*/ 2147483646 h 57"/>
                <a:gd name="T8" fmla="*/ 2147483646 w 53"/>
                <a:gd name="T9" fmla="*/ 2147483646 h 57"/>
                <a:gd name="T10" fmla="*/ 2147483646 w 53"/>
                <a:gd name="T11" fmla="*/ 2147483646 h 57"/>
                <a:gd name="T12" fmla="*/ 2147483646 w 53"/>
                <a:gd name="T13" fmla="*/ 2147483646 h 57"/>
                <a:gd name="T14" fmla="*/ 2147483646 w 53"/>
                <a:gd name="T15" fmla="*/ 2147483646 h 57"/>
                <a:gd name="T16" fmla="*/ 2147483646 w 53"/>
                <a:gd name="T17" fmla="*/ 2147483646 h 57"/>
                <a:gd name="T18" fmla="*/ 2147483646 w 53"/>
                <a:gd name="T19" fmla="*/ 2147483646 h 57"/>
                <a:gd name="T20" fmla="*/ 2147483646 w 53"/>
                <a:gd name="T21" fmla="*/ 2147483646 h 57"/>
                <a:gd name="T22" fmla="*/ 2147483646 w 53"/>
                <a:gd name="T23" fmla="*/ 2147483646 h 57"/>
                <a:gd name="T24" fmla="*/ 2147483646 w 53"/>
                <a:gd name="T25" fmla="*/ 2147483646 h 57"/>
                <a:gd name="T26" fmla="*/ 0 w 53"/>
                <a:gd name="T27" fmla="*/ 2147483646 h 57"/>
                <a:gd name="T28" fmla="*/ 2147483646 w 53"/>
                <a:gd name="T29" fmla="*/ 2147483646 h 57"/>
                <a:gd name="T30" fmla="*/ 2147483646 w 53"/>
                <a:gd name="T31" fmla="*/ 2147483646 h 57"/>
                <a:gd name="T32" fmla="*/ 2147483646 w 53"/>
                <a:gd name="T33" fmla="*/ 2147483646 h 57"/>
                <a:gd name="T34" fmla="*/ 2147483646 w 53"/>
                <a:gd name="T35" fmla="*/ 2147483646 h 57"/>
                <a:gd name="T36" fmla="*/ 2147483646 w 53"/>
                <a:gd name="T37" fmla="*/ 2147483646 h 57"/>
                <a:gd name="T38" fmla="*/ 2147483646 w 53"/>
                <a:gd name="T39" fmla="*/ 2147483646 h 57"/>
                <a:gd name="T40" fmla="*/ 2147483646 w 53"/>
                <a:gd name="T41" fmla="*/ 2147483646 h 57"/>
                <a:gd name="T42" fmla="*/ 2147483646 w 53"/>
                <a:gd name="T43" fmla="*/ 2147483646 h 57"/>
                <a:gd name="T44" fmla="*/ 2147483646 w 53"/>
                <a:gd name="T45" fmla="*/ 2147483646 h 57"/>
                <a:gd name="T46" fmla="*/ 2147483646 w 53"/>
                <a:gd name="T47" fmla="*/ 2147483646 h 57"/>
                <a:gd name="T48" fmla="*/ 2147483646 w 53"/>
                <a:gd name="T49" fmla="*/ 2147483646 h 57"/>
                <a:gd name="T50" fmla="*/ 2147483646 w 53"/>
                <a:gd name="T51" fmla="*/ 2147483646 h 57"/>
                <a:gd name="T52" fmla="*/ 2147483646 w 53"/>
                <a:gd name="T53" fmla="*/ 2147483646 h 57"/>
                <a:gd name="T54" fmla="*/ 2147483646 w 53"/>
                <a:gd name="T55" fmla="*/ 2147483646 h 57"/>
                <a:gd name="T56" fmla="*/ 2147483646 w 53"/>
                <a:gd name="T57" fmla="*/ 2147483646 h 57"/>
                <a:gd name="T58" fmla="*/ 2147483646 w 53"/>
                <a:gd name="T59" fmla="*/ 2147483646 h 57"/>
                <a:gd name="T60" fmla="*/ 2147483646 w 53"/>
                <a:gd name="T61" fmla="*/ 2147483646 h 57"/>
                <a:gd name="T62" fmla="*/ 2147483646 w 53"/>
                <a:gd name="T63" fmla="*/ 2147483646 h 57"/>
                <a:gd name="T64" fmla="*/ 2147483646 w 53"/>
                <a:gd name="T65" fmla="*/ 2147483646 h 57"/>
                <a:gd name="T66" fmla="*/ 2147483646 w 53"/>
                <a:gd name="T67" fmla="*/ 2147483646 h 57"/>
                <a:gd name="T68" fmla="*/ 2147483646 w 53"/>
                <a:gd name="T69" fmla="*/ 2147483646 h 57"/>
                <a:gd name="T70" fmla="*/ 2147483646 w 53"/>
                <a:gd name="T71" fmla="*/ 2147483646 h 57"/>
                <a:gd name="T72" fmla="*/ 2147483646 w 53"/>
                <a:gd name="T73" fmla="*/ 2147483646 h 57"/>
                <a:gd name="T74" fmla="*/ 2147483646 w 53"/>
                <a:gd name="T75" fmla="*/ 2147483646 h 57"/>
                <a:gd name="T76" fmla="*/ 2147483646 w 53"/>
                <a:gd name="T77" fmla="*/ 2147483646 h 57"/>
                <a:gd name="T78" fmla="*/ 2147483646 w 53"/>
                <a:gd name="T79" fmla="*/ 2147483646 h 5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a:noFill/>
            </a:ln>
            <a:extLst/>
          </p:spPr>
          <p:txBody>
            <a:bodyPr/>
            <a:lstStyle/>
            <a:p>
              <a:endParaRPr lang="zh-CN" altLang="en-US"/>
            </a:p>
          </p:txBody>
        </p:sp>
        <p:sp>
          <p:nvSpPr>
            <p:cNvPr id="35" name="Freeform 27"/>
            <p:cNvSpPr>
              <a:spLocks/>
            </p:cNvSpPr>
            <p:nvPr/>
          </p:nvSpPr>
          <p:spPr bwMode="auto">
            <a:xfrm>
              <a:off x="4624388" y="2347913"/>
              <a:ext cx="603250" cy="574675"/>
            </a:xfrm>
            <a:custGeom>
              <a:avLst/>
              <a:gdLst>
                <a:gd name="T0" fmla="*/ 2147483646 w 188"/>
                <a:gd name="T1" fmla="*/ 2147483646 h 179"/>
                <a:gd name="T2" fmla="*/ 2147483646 w 188"/>
                <a:gd name="T3" fmla="*/ 2147483646 h 179"/>
                <a:gd name="T4" fmla="*/ 2147483646 w 188"/>
                <a:gd name="T5" fmla="*/ 2147483646 h 179"/>
                <a:gd name="T6" fmla="*/ 2147483646 w 188"/>
                <a:gd name="T7" fmla="*/ 2147483646 h 179"/>
                <a:gd name="T8" fmla="*/ 2147483646 w 188"/>
                <a:gd name="T9" fmla="*/ 2147483646 h 179"/>
                <a:gd name="T10" fmla="*/ 2147483646 w 188"/>
                <a:gd name="T11" fmla="*/ 2147483646 h 179"/>
                <a:gd name="T12" fmla="*/ 2147483646 w 188"/>
                <a:gd name="T13" fmla="*/ 2147483646 h 179"/>
                <a:gd name="T14" fmla="*/ 2147483646 w 188"/>
                <a:gd name="T15" fmla="*/ 2147483646 h 179"/>
                <a:gd name="T16" fmla="*/ 2147483646 w 188"/>
                <a:gd name="T17" fmla="*/ 2147483646 h 179"/>
                <a:gd name="T18" fmla="*/ 2147483646 w 188"/>
                <a:gd name="T19" fmla="*/ 2147483646 h 179"/>
                <a:gd name="T20" fmla="*/ 0 w 188"/>
                <a:gd name="T21" fmla="*/ 2147483646 h 179"/>
                <a:gd name="T22" fmla="*/ 2147483646 w 188"/>
                <a:gd name="T23" fmla="*/ 2147483646 h 179"/>
                <a:gd name="T24" fmla="*/ 2147483646 w 188"/>
                <a:gd name="T25" fmla="*/ 2147483646 h 179"/>
                <a:gd name="T26" fmla="*/ 2147483646 w 188"/>
                <a:gd name="T27" fmla="*/ 2147483646 h 179"/>
                <a:gd name="T28" fmla="*/ 2147483646 w 188"/>
                <a:gd name="T29" fmla="*/ 2147483646 h 179"/>
                <a:gd name="T30" fmla="*/ 2147483646 w 188"/>
                <a:gd name="T31" fmla="*/ 2147483646 h 179"/>
                <a:gd name="T32" fmla="*/ 2147483646 w 188"/>
                <a:gd name="T33" fmla="*/ 2147483646 h 179"/>
                <a:gd name="T34" fmla="*/ 2147483646 w 188"/>
                <a:gd name="T35" fmla="*/ 2147483646 h 179"/>
                <a:gd name="T36" fmla="*/ 2147483646 w 188"/>
                <a:gd name="T37" fmla="*/ 2147483646 h 179"/>
                <a:gd name="T38" fmla="*/ 2147483646 w 188"/>
                <a:gd name="T39" fmla="*/ 2147483646 h 179"/>
                <a:gd name="T40" fmla="*/ 2147483646 w 188"/>
                <a:gd name="T41" fmla="*/ 2147483646 h 179"/>
                <a:gd name="T42" fmla="*/ 2147483646 w 188"/>
                <a:gd name="T43" fmla="*/ 2147483646 h 179"/>
                <a:gd name="T44" fmla="*/ 2147483646 w 188"/>
                <a:gd name="T45" fmla="*/ 2147483646 h 179"/>
                <a:gd name="T46" fmla="*/ 2147483646 w 188"/>
                <a:gd name="T47" fmla="*/ 2147483646 h 179"/>
                <a:gd name="T48" fmla="*/ 2147483646 w 188"/>
                <a:gd name="T49" fmla="*/ 2147483646 h 179"/>
                <a:gd name="T50" fmla="*/ 2147483646 w 188"/>
                <a:gd name="T51" fmla="*/ 2147483646 h 179"/>
                <a:gd name="T52" fmla="*/ 2147483646 w 188"/>
                <a:gd name="T53" fmla="*/ 2147483646 h 179"/>
                <a:gd name="T54" fmla="*/ 2147483646 w 188"/>
                <a:gd name="T55" fmla="*/ 2147483646 h 179"/>
                <a:gd name="T56" fmla="*/ 2147483646 w 188"/>
                <a:gd name="T57" fmla="*/ 2147483646 h 179"/>
                <a:gd name="T58" fmla="*/ 2147483646 w 188"/>
                <a:gd name="T59" fmla="*/ 2147483646 h 179"/>
                <a:gd name="T60" fmla="*/ 2147483646 w 188"/>
                <a:gd name="T61" fmla="*/ 2147483646 h 179"/>
                <a:gd name="T62" fmla="*/ 2147483646 w 188"/>
                <a:gd name="T63" fmla="*/ 2147483646 h 179"/>
                <a:gd name="T64" fmla="*/ 2147483646 w 188"/>
                <a:gd name="T65" fmla="*/ 2147483646 h 179"/>
                <a:gd name="T66" fmla="*/ 2147483646 w 188"/>
                <a:gd name="T67" fmla="*/ 2147483646 h 179"/>
                <a:gd name="T68" fmla="*/ 2147483646 w 188"/>
                <a:gd name="T69" fmla="*/ 2147483646 h 179"/>
                <a:gd name="T70" fmla="*/ 2147483646 w 188"/>
                <a:gd name="T71" fmla="*/ 2147483646 h 179"/>
                <a:gd name="T72" fmla="*/ 2147483646 w 188"/>
                <a:gd name="T73" fmla="*/ 2147483646 h 179"/>
                <a:gd name="T74" fmla="*/ 2147483646 w 188"/>
                <a:gd name="T75" fmla="*/ 2147483646 h 179"/>
                <a:gd name="T76" fmla="*/ 2147483646 w 188"/>
                <a:gd name="T77" fmla="*/ 2147483646 h 179"/>
                <a:gd name="T78" fmla="*/ 2147483646 w 188"/>
                <a:gd name="T79" fmla="*/ 2147483646 h 179"/>
                <a:gd name="T80" fmla="*/ 2147483646 w 188"/>
                <a:gd name="T81" fmla="*/ 2147483646 h 179"/>
                <a:gd name="T82" fmla="*/ 2147483646 w 188"/>
                <a:gd name="T83" fmla="*/ 2147483646 h 179"/>
                <a:gd name="T84" fmla="*/ 2147483646 w 188"/>
                <a:gd name="T85" fmla="*/ 2147483646 h 179"/>
                <a:gd name="T86" fmla="*/ 2147483646 w 188"/>
                <a:gd name="T87" fmla="*/ 2147483646 h 179"/>
                <a:gd name="T88" fmla="*/ 2147483646 w 188"/>
                <a:gd name="T89" fmla="*/ 2147483646 h 179"/>
                <a:gd name="T90" fmla="*/ 2147483646 w 188"/>
                <a:gd name="T91" fmla="*/ 2147483646 h 179"/>
                <a:gd name="T92" fmla="*/ 2147483646 w 188"/>
                <a:gd name="T93" fmla="*/ 2147483646 h 179"/>
                <a:gd name="T94" fmla="*/ 2147483646 w 188"/>
                <a:gd name="T95" fmla="*/ 2147483646 h 179"/>
                <a:gd name="T96" fmla="*/ 2147483646 w 188"/>
                <a:gd name="T97" fmla="*/ 2147483646 h 179"/>
                <a:gd name="T98" fmla="*/ 2147483646 w 188"/>
                <a:gd name="T99" fmla="*/ 2147483646 h 1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a:noFill/>
            </a:ln>
            <a:extLst/>
          </p:spPr>
          <p:txBody>
            <a:bodyPr/>
            <a:lstStyle/>
            <a:p>
              <a:endParaRPr lang="zh-CN" altLang="en-US"/>
            </a:p>
          </p:txBody>
        </p:sp>
        <p:sp>
          <p:nvSpPr>
            <p:cNvPr id="36" name="Freeform 28"/>
            <p:cNvSpPr>
              <a:spLocks/>
            </p:cNvSpPr>
            <p:nvPr/>
          </p:nvSpPr>
          <p:spPr bwMode="auto">
            <a:xfrm>
              <a:off x="4759325" y="2001838"/>
              <a:ext cx="860425" cy="584200"/>
            </a:xfrm>
            <a:custGeom>
              <a:avLst/>
              <a:gdLst>
                <a:gd name="T0" fmla="*/ 2147483646 w 268"/>
                <a:gd name="T1" fmla="*/ 2147483646 h 182"/>
                <a:gd name="T2" fmla="*/ 2147483646 w 268"/>
                <a:gd name="T3" fmla="*/ 2147483646 h 182"/>
                <a:gd name="T4" fmla="*/ 2147483646 w 268"/>
                <a:gd name="T5" fmla="*/ 2147483646 h 182"/>
                <a:gd name="T6" fmla="*/ 2147483646 w 268"/>
                <a:gd name="T7" fmla="*/ 2147483646 h 182"/>
                <a:gd name="T8" fmla="*/ 2147483646 w 268"/>
                <a:gd name="T9" fmla="*/ 2147483646 h 182"/>
                <a:gd name="T10" fmla="*/ 2147483646 w 268"/>
                <a:gd name="T11" fmla="*/ 2147483646 h 182"/>
                <a:gd name="T12" fmla="*/ 0 w 268"/>
                <a:gd name="T13" fmla="*/ 2147483646 h 182"/>
                <a:gd name="T14" fmla="*/ 2147483646 w 268"/>
                <a:gd name="T15" fmla="*/ 2147483646 h 182"/>
                <a:gd name="T16" fmla="*/ 2147483646 w 268"/>
                <a:gd name="T17" fmla="*/ 2147483646 h 182"/>
                <a:gd name="T18" fmla="*/ 2147483646 w 268"/>
                <a:gd name="T19" fmla="*/ 2147483646 h 182"/>
                <a:gd name="T20" fmla="*/ 2147483646 w 268"/>
                <a:gd name="T21" fmla="*/ 2147483646 h 182"/>
                <a:gd name="T22" fmla="*/ 2147483646 w 268"/>
                <a:gd name="T23" fmla="*/ 2147483646 h 182"/>
                <a:gd name="T24" fmla="*/ 2147483646 w 268"/>
                <a:gd name="T25" fmla="*/ 2147483646 h 182"/>
                <a:gd name="T26" fmla="*/ 2147483646 w 268"/>
                <a:gd name="T27" fmla="*/ 2147483646 h 182"/>
                <a:gd name="T28" fmla="*/ 2147483646 w 268"/>
                <a:gd name="T29" fmla="*/ 2147483646 h 182"/>
                <a:gd name="T30" fmla="*/ 2147483646 w 268"/>
                <a:gd name="T31" fmla="*/ 2147483646 h 182"/>
                <a:gd name="T32" fmla="*/ 2147483646 w 268"/>
                <a:gd name="T33" fmla="*/ 2147483646 h 182"/>
                <a:gd name="T34" fmla="*/ 2147483646 w 268"/>
                <a:gd name="T35" fmla="*/ 2147483646 h 182"/>
                <a:gd name="T36" fmla="*/ 2147483646 w 268"/>
                <a:gd name="T37" fmla="*/ 2147483646 h 182"/>
                <a:gd name="T38" fmla="*/ 2147483646 w 268"/>
                <a:gd name="T39" fmla="*/ 2147483646 h 182"/>
                <a:gd name="T40" fmla="*/ 2147483646 w 268"/>
                <a:gd name="T41" fmla="*/ 2147483646 h 182"/>
                <a:gd name="T42" fmla="*/ 2147483646 w 268"/>
                <a:gd name="T43" fmla="*/ 2147483646 h 182"/>
                <a:gd name="T44" fmla="*/ 2147483646 w 268"/>
                <a:gd name="T45" fmla="*/ 2147483646 h 182"/>
                <a:gd name="T46" fmla="*/ 2147483646 w 268"/>
                <a:gd name="T47" fmla="*/ 2147483646 h 182"/>
                <a:gd name="T48" fmla="*/ 2147483646 w 268"/>
                <a:gd name="T49" fmla="*/ 2147483646 h 182"/>
                <a:gd name="T50" fmla="*/ 2147483646 w 268"/>
                <a:gd name="T51" fmla="*/ 2147483646 h 182"/>
                <a:gd name="T52" fmla="*/ 2147483646 w 268"/>
                <a:gd name="T53" fmla="*/ 2147483646 h 182"/>
                <a:gd name="T54" fmla="*/ 2147483646 w 268"/>
                <a:gd name="T55" fmla="*/ 2147483646 h 182"/>
                <a:gd name="T56" fmla="*/ 2147483646 w 268"/>
                <a:gd name="T57" fmla="*/ 2147483646 h 182"/>
                <a:gd name="T58" fmla="*/ 2147483646 w 268"/>
                <a:gd name="T59" fmla="*/ 2147483646 h 182"/>
                <a:gd name="T60" fmla="*/ 2147483646 w 268"/>
                <a:gd name="T61" fmla="*/ 2147483646 h 182"/>
                <a:gd name="T62" fmla="*/ 2147483646 w 268"/>
                <a:gd name="T63" fmla="*/ 2147483646 h 182"/>
                <a:gd name="T64" fmla="*/ 2147483646 w 268"/>
                <a:gd name="T65" fmla="*/ 2147483646 h 182"/>
                <a:gd name="T66" fmla="*/ 2147483646 w 268"/>
                <a:gd name="T67" fmla="*/ 2147483646 h 182"/>
                <a:gd name="T68" fmla="*/ 2147483646 w 268"/>
                <a:gd name="T69" fmla="*/ 2147483646 h 182"/>
                <a:gd name="T70" fmla="*/ 2147483646 w 268"/>
                <a:gd name="T71" fmla="*/ 2147483646 h 182"/>
                <a:gd name="T72" fmla="*/ 2147483646 w 268"/>
                <a:gd name="T73" fmla="*/ 2147483646 h 182"/>
                <a:gd name="T74" fmla="*/ 2147483646 w 268"/>
                <a:gd name="T75" fmla="*/ 2147483646 h 182"/>
                <a:gd name="T76" fmla="*/ 2147483646 w 268"/>
                <a:gd name="T77" fmla="*/ 2147483646 h 182"/>
                <a:gd name="T78" fmla="*/ 2147483646 w 268"/>
                <a:gd name="T79" fmla="*/ 2147483646 h 182"/>
                <a:gd name="T80" fmla="*/ 2147483646 w 268"/>
                <a:gd name="T81" fmla="*/ 2147483646 h 182"/>
                <a:gd name="T82" fmla="*/ 2147483646 w 268"/>
                <a:gd name="T83" fmla="*/ 2147483646 h 182"/>
                <a:gd name="T84" fmla="*/ 2147483646 w 268"/>
                <a:gd name="T85" fmla="*/ 2147483646 h 182"/>
                <a:gd name="T86" fmla="*/ 2147483646 w 268"/>
                <a:gd name="T87" fmla="*/ 2147483646 h 182"/>
                <a:gd name="T88" fmla="*/ 2147483646 w 268"/>
                <a:gd name="T89" fmla="*/ 2147483646 h 182"/>
                <a:gd name="T90" fmla="*/ 2147483646 w 268"/>
                <a:gd name="T91" fmla="*/ 2147483646 h 182"/>
                <a:gd name="T92" fmla="*/ 2147483646 w 268"/>
                <a:gd name="T93" fmla="*/ 2147483646 h 182"/>
                <a:gd name="T94" fmla="*/ 2147483646 w 268"/>
                <a:gd name="T95" fmla="*/ 2147483646 h 182"/>
                <a:gd name="T96" fmla="*/ 2147483646 w 268"/>
                <a:gd name="T97" fmla="*/ 2147483646 h 182"/>
                <a:gd name="T98" fmla="*/ 2147483646 w 268"/>
                <a:gd name="T99" fmla="*/ 2147483646 h 182"/>
                <a:gd name="T100" fmla="*/ 2147483646 w 268"/>
                <a:gd name="T101" fmla="*/ 2147483646 h 182"/>
                <a:gd name="T102" fmla="*/ 2147483646 w 268"/>
                <a:gd name="T103" fmla="*/ 2147483646 h 182"/>
                <a:gd name="T104" fmla="*/ 2147483646 w 268"/>
                <a:gd name="T105" fmla="*/ 2147483646 h 182"/>
                <a:gd name="T106" fmla="*/ 2147483646 w 268"/>
                <a:gd name="T107" fmla="*/ 2147483646 h 182"/>
                <a:gd name="T108" fmla="*/ 2147483646 w 268"/>
                <a:gd name="T109" fmla="*/ 2147483646 h 182"/>
                <a:gd name="T110" fmla="*/ 2147483646 w 268"/>
                <a:gd name="T111" fmla="*/ 2147483646 h 182"/>
                <a:gd name="T112" fmla="*/ 2147483646 w 268"/>
                <a:gd name="T113" fmla="*/ 2147483646 h 182"/>
                <a:gd name="T114" fmla="*/ 2147483646 w 268"/>
                <a:gd name="T115" fmla="*/ 2147483646 h 18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a:noFill/>
            </a:ln>
            <a:extLst/>
          </p:spPr>
          <p:txBody>
            <a:bodyPr/>
            <a:lstStyle/>
            <a:p>
              <a:endParaRPr lang="zh-CN" altLang="en-US"/>
            </a:p>
          </p:txBody>
        </p:sp>
        <p:sp>
          <p:nvSpPr>
            <p:cNvPr id="37" name="Freeform 29"/>
            <p:cNvSpPr>
              <a:spLocks/>
            </p:cNvSpPr>
            <p:nvPr/>
          </p:nvSpPr>
          <p:spPr bwMode="auto">
            <a:xfrm>
              <a:off x="4576763" y="1168400"/>
              <a:ext cx="1155700" cy="1054100"/>
            </a:xfrm>
            <a:custGeom>
              <a:avLst/>
              <a:gdLst>
                <a:gd name="T0" fmla="*/ 2147483646 w 360"/>
                <a:gd name="T1" fmla="*/ 2147483646 h 328"/>
                <a:gd name="T2" fmla="*/ 2147483646 w 360"/>
                <a:gd name="T3" fmla="*/ 2147483646 h 328"/>
                <a:gd name="T4" fmla="*/ 2147483646 w 360"/>
                <a:gd name="T5" fmla="*/ 2147483646 h 328"/>
                <a:gd name="T6" fmla="*/ 2147483646 w 360"/>
                <a:gd name="T7" fmla="*/ 2147483646 h 328"/>
                <a:gd name="T8" fmla="*/ 2147483646 w 360"/>
                <a:gd name="T9" fmla="*/ 2147483646 h 328"/>
                <a:gd name="T10" fmla="*/ 2147483646 w 360"/>
                <a:gd name="T11" fmla="*/ 2147483646 h 328"/>
                <a:gd name="T12" fmla="*/ 2147483646 w 360"/>
                <a:gd name="T13" fmla="*/ 2147483646 h 328"/>
                <a:gd name="T14" fmla="*/ 2147483646 w 360"/>
                <a:gd name="T15" fmla="*/ 2147483646 h 328"/>
                <a:gd name="T16" fmla="*/ 2147483646 w 360"/>
                <a:gd name="T17" fmla="*/ 2147483646 h 328"/>
                <a:gd name="T18" fmla="*/ 2147483646 w 360"/>
                <a:gd name="T19" fmla="*/ 2147483646 h 328"/>
                <a:gd name="T20" fmla="*/ 2147483646 w 360"/>
                <a:gd name="T21" fmla="*/ 2147483646 h 328"/>
                <a:gd name="T22" fmla="*/ 2147483646 w 360"/>
                <a:gd name="T23" fmla="*/ 2147483646 h 328"/>
                <a:gd name="T24" fmla="*/ 2147483646 w 360"/>
                <a:gd name="T25" fmla="*/ 2147483646 h 328"/>
                <a:gd name="T26" fmla="*/ 2147483646 w 360"/>
                <a:gd name="T27" fmla="*/ 2147483646 h 328"/>
                <a:gd name="T28" fmla="*/ 2147483646 w 360"/>
                <a:gd name="T29" fmla="*/ 2147483646 h 328"/>
                <a:gd name="T30" fmla="*/ 2147483646 w 360"/>
                <a:gd name="T31" fmla="*/ 2147483646 h 328"/>
                <a:gd name="T32" fmla="*/ 2147483646 w 360"/>
                <a:gd name="T33" fmla="*/ 2147483646 h 328"/>
                <a:gd name="T34" fmla="*/ 2147483646 w 360"/>
                <a:gd name="T35" fmla="*/ 2147483646 h 328"/>
                <a:gd name="T36" fmla="*/ 2147483646 w 360"/>
                <a:gd name="T37" fmla="*/ 2147483646 h 328"/>
                <a:gd name="T38" fmla="*/ 2147483646 w 360"/>
                <a:gd name="T39" fmla="*/ 2147483646 h 328"/>
                <a:gd name="T40" fmla="*/ 2147483646 w 360"/>
                <a:gd name="T41" fmla="*/ 2147483646 h 328"/>
                <a:gd name="T42" fmla="*/ 2147483646 w 360"/>
                <a:gd name="T43" fmla="*/ 2147483646 h 328"/>
                <a:gd name="T44" fmla="*/ 2147483646 w 360"/>
                <a:gd name="T45" fmla="*/ 2147483646 h 328"/>
                <a:gd name="T46" fmla="*/ 2147483646 w 360"/>
                <a:gd name="T47" fmla="*/ 2147483646 h 328"/>
                <a:gd name="T48" fmla="*/ 2147483646 w 360"/>
                <a:gd name="T49" fmla="*/ 2147483646 h 328"/>
                <a:gd name="T50" fmla="*/ 2147483646 w 360"/>
                <a:gd name="T51" fmla="*/ 2147483646 h 328"/>
                <a:gd name="T52" fmla="*/ 2147483646 w 360"/>
                <a:gd name="T53" fmla="*/ 2147483646 h 328"/>
                <a:gd name="T54" fmla="*/ 2147483646 w 360"/>
                <a:gd name="T55" fmla="*/ 2147483646 h 328"/>
                <a:gd name="T56" fmla="*/ 2147483646 w 360"/>
                <a:gd name="T57" fmla="*/ 2147483646 h 328"/>
                <a:gd name="T58" fmla="*/ 2147483646 w 360"/>
                <a:gd name="T59" fmla="*/ 2147483646 h 328"/>
                <a:gd name="T60" fmla="*/ 2147483646 w 360"/>
                <a:gd name="T61" fmla="*/ 2147483646 h 328"/>
                <a:gd name="T62" fmla="*/ 2147483646 w 360"/>
                <a:gd name="T63" fmla="*/ 2147483646 h 328"/>
                <a:gd name="T64" fmla="*/ 2147483646 w 360"/>
                <a:gd name="T65" fmla="*/ 2147483646 h 328"/>
                <a:gd name="T66" fmla="*/ 2147483646 w 360"/>
                <a:gd name="T67" fmla="*/ 2147483646 h 328"/>
                <a:gd name="T68" fmla="*/ 2147483646 w 360"/>
                <a:gd name="T69" fmla="*/ 2147483646 h 328"/>
                <a:gd name="T70" fmla="*/ 2147483646 w 360"/>
                <a:gd name="T71" fmla="*/ 2147483646 h 328"/>
                <a:gd name="T72" fmla="*/ 2147483646 w 360"/>
                <a:gd name="T73" fmla="*/ 2147483646 h 328"/>
                <a:gd name="T74" fmla="*/ 2147483646 w 360"/>
                <a:gd name="T75" fmla="*/ 2147483646 h 328"/>
                <a:gd name="T76" fmla="*/ 2147483646 w 360"/>
                <a:gd name="T77" fmla="*/ 2147483646 h 328"/>
                <a:gd name="T78" fmla="*/ 2147483646 w 360"/>
                <a:gd name="T79" fmla="*/ 2147483646 h 328"/>
                <a:gd name="T80" fmla="*/ 2147483646 w 360"/>
                <a:gd name="T81" fmla="*/ 2147483646 h 328"/>
                <a:gd name="T82" fmla="*/ 2147483646 w 360"/>
                <a:gd name="T83" fmla="*/ 2147483646 h 328"/>
                <a:gd name="T84" fmla="*/ 2147483646 w 360"/>
                <a:gd name="T85" fmla="*/ 2147483646 h 328"/>
                <a:gd name="T86" fmla="*/ 2147483646 w 360"/>
                <a:gd name="T87" fmla="*/ 2147483646 h 328"/>
                <a:gd name="T88" fmla="*/ 2147483646 w 360"/>
                <a:gd name="T89" fmla="*/ 2147483646 h 328"/>
                <a:gd name="T90" fmla="*/ 2147483646 w 360"/>
                <a:gd name="T91" fmla="*/ 2147483646 h 328"/>
                <a:gd name="T92" fmla="*/ 2147483646 w 360"/>
                <a:gd name="T93" fmla="*/ 2147483646 h 328"/>
                <a:gd name="T94" fmla="*/ 2147483646 w 360"/>
                <a:gd name="T95" fmla="*/ 2147483646 h 328"/>
                <a:gd name="T96" fmla="*/ 2147483646 w 360"/>
                <a:gd name="T97" fmla="*/ 2147483646 h 328"/>
                <a:gd name="T98" fmla="*/ 2147483646 w 360"/>
                <a:gd name="T99" fmla="*/ 2147483646 h 328"/>
                <a:gd name="T100" fmla="*/ 2147483646 w 360"/>
                <a:gd name="T101" fmla="*/ 2147483646 h 328"/>
                <a:gd name="T102" fmla="*/ 2147483646 w 360"/>
                <a:gd name="T103" fmla="*/ 2147483646 h 328"/>
                <a:gd name="T104" fmla="*/ 2147483646 w 360"/>
                <a:gd name="T105" fmla="*/ 2147483646 h 328"/>
                <a:gd name="T106" fmla="*/ 2147483646 w 360"/>
                <a:gd name="T107" fmla="*/ 2147483646 h 3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a:noFill/>
            </a:ln>
            <a:extLst/>
          </p:spPr>
          <p:txBody>
            <a:bodyPr/>
            <a:lstStyle/>
            <a:p>
              <a:endParaRPr lang="zh-CN" altLang="en-US"/>
            </a:p>
          </p:txBody>
        </p:sp>
        <p:sp>
          <p:nvSpPr>
            <p:cNvPr id="38" name="Freeform 30"/>
            <p:cNvSpPr>
              <a:spLocks/>
            </p:cNvSpPr>
            <p:nvPr/>
          </p:nvSpPr>
          <p:spPr bwMode="auto">
            <a:xfrm>
              <a:off x="4348163" y="3054350"/>
              <a:ext cx="696912" cy="436563"/>
            </a:xfrm>
            <a:custGeom>
              <a:avLst/>
              <a:gdLst>
                <a:gd name="T0" fmla="*/ 2147483646 w 217"/>
                <a:gd name="T1" fmla="*/ 2147483646 h 136"/>
                <a:gd name="T2" fmla="*/ 2147483646 w 217"/>
                <a:gd name="T3" fmla="*/ 2147483646 h 136"/>
                <a:gd name="T4" fmla="*/ 2147483646 w 217"/>
                <a:gd name="T5" fmla="*/ 2147483646 h 136"/>
                <a:gd name="T6" fmla="*/ 2147483646 w 217"/>
                <a:gd name="T7" fmla="*/ 2147483646 h 136"/>
                <a:gd name="T8" fmla="*/ 2147483646 w 217"/>
                <a:gd name="T9" fmla="*/ 2147483646 h 136"/>
                <a:gd name="T10" fmla="*/ 2147483646 w 217"/>
                <a:gd name="T11" fmla="*/ 0 h 136"/>
                <a:gd name="T12" fmla="*/ 2147483646 w 217"/>
                <a:gd name="T13" fmla="*/ 2147483646 h 136"/>
                <a:gd name="T14" fmla="*/ 2147483646 w 217"/>
                <a:gd name="T15" fmla="*/ 2147483646 h 136"/>
                <a:gd name="T16" fmla="*/ 2147483646 w 217"/>
                <a:gd name="T17" fmla="*/ 2147483646 h 136"/>
                <a:gd name="T18" fmla="*/ 2147483646 w 217"/>
                <a:gd name="T19" fmla="*/ 2147483646 h 136"/>
                <a:gd name="T20" fmla="*/ 2147483646 w 217"/>
                <a:gd name="T21" fmla="*/ 2147483646 h 136"/>
                <a:gd name="T22" fmla="*/ 2147483646 w 217"/>
                <a:gd name="T23" fmla="*/ 2147483646 h 136"/>
                <a:gd name="T24" fmla="*/ 2147483646 w 217"/>
                <a:gd name="T25" fmla="*/ 2147483646 h 136"/>
                <a:gd name="T26" fmla="*/ 2147483646 w 217"/>
                <a:gd name="T27" fmla="*/ 2147483646 h 136"/>
                <a:gd name="T28" fmla="*/ 0 w 217"/>
                <a:gd name="T29" fmla="*/ 2147483646 h 136"/>
                <a:gd name="T30" fmla="*/ 2147483646 w 217"/>
                <a:gd name="T31" fmla="*/ 2147483646 h 136"/>
                <a:gd name="T32" fmla="*/ 2147483646 w 217"/>
                <a:gd name="T33" fmla="*/ 2147483646 h 136"/>
                <a:gd name="T34" fmla="*/ 2147483646 w 217"/>
                <a:gd name="T35" fmla="*/ 2147483646 h 136"/>
                <a:gd name="T36" fmla="*/ 2147483646 w 217"/>
                <a:gd name="T37" fmla="*/ 2147483646 h 136"/>
                <a:gd name="T38" fmla="*/ 2147483646 w 217"/>
                <a:gd name="T39" fmla="*/ 2147483646 h 136"/>
                <a:gd name="T40" fmla="*/ 2147483646 w 217"/>
                <a:gd name="T41" fmla="*/ 2147483646 h 136"/>
                <a:gd name="T42" fmla="*/ 2147483646 w 217"/>
                <a:gd name="T43" fmla="*/ 2147483646 h 136"/>
                <a:gd name="T44" fmla="*/ 2147483646 w 217"/>
                <a:gd name="T45" fmla="*/ 2147483646 h 136"/>
                <a:gd name="T46" fmla="*/ 2147483646 w 217"/>
                <a:gd name="T47" fmla="*/ 2147483646 h 136"/>
                <a:gd name="T48" fmla="*/ 2147483646 w 217"/>
                <a:gd name="T49" fmla="*/ 2147483646 h 136"/>
                <a:gd name="T50" fmla="*/ 2147483646 w 217"/>
                <a:gd name="T51" fmla="*/ 2147483646 h 136"/>
                <a:gd name="T52" fmla="*/ 2147483646 w 217"/>
                <a:gd name="T53" fmla="*/ 2147483646 h 136"/>
                <a:gd name="T54" fmla="*/ 2147483646 w 217"/>
                <a:gd name="T55" fmla="*/ 2147483646 h 136"/>
                <a:gd name="T56" fmla="*/ 2147483646 w 217"/>
                <a:gd name="T57" fmla="*/ 2147483646 h 136"/>
                <a:gd name="T58" fmla="*/ 2147483646 w 217"/>
                <a:gd name="T59" fmla="*/ 2147483646 h 136"/>
                <a:gd name="T60" fmla="*/ 2147483646 w 217"/>
                <a:gd name="T61" fmla="*/ 2147483646 h 136"/>
                <a:gd name="T62" fmla="*/ 2147483646 w 217"/>
                <a:gd name="T63" fmla="*/ 2147483646 h 136"/>
                <a:gd name="T64" fmla="*/ 2147483646 w 217"/>
                <a:gd name="T65" fmla="*/ 2147483646 h 136"/>
                <a:gd name="T66" fmla="*/ 2147483646 w 217"/>
                <a:gd name="T67" fmla="*/ 2147483646 h 136"/>
                <a:gd name="T68" fmla="*/ 2147483646 w 217"/>
                <a:gd name="T69" fmla="*/ 2147483646 h 136"/>
                <a:gd name="T70" fmla="*/ 2147483646 w 217"/>
                <a:gd name="T71" fmla="*/ 2147483646 h 136"/>
                <a:gd name="T72" fmla="*/ 2147483646 w 217"/>
                <a:gd name="T73" fmla="*/ 2147483646 h 136"/>
                <a:gd name="T74" fmla="*/ 2147483646 w 217"/>
                <a:gd name="T75" fmla="*/ 2147483646 h 136"/>
                <a:gd name="T76" fmla="*/ 2147483646 w 217"/>
                <a:gd name="T77" fmla="*/ 2147483646 h 136"/>
                <a:gd name="T78" fmla="*/ 2147483646 w 217"/>
                <a:gd name="T79" fmla="*/ 2147483646 h 136"/>
                <a:gd name="T80" fmla="*/ 2147483646 w 217"/>
                <a:gd name="T81" fmla="*/ 2147483646 h 136"/>
                <a:gd name="T82" fmla="*/ 2147483646 w 217"/>
                <a:gd name="T83" fmla="*/ 2147483646 h 136"/>
                <a:gd name="T84" fmla="*/ 2147483646 w 217"/>
                <a:gd name="T85" fmla="*/ 2147483646 h 136"/>
                <a:gd name="T86" fmla="*/ 2147483646 w 217"/>
                <a:gd name="T87" fmla="*/ 2147483646 h 136"/>
                <a:gd name="T88" fmla="*/ 2147483646 w 217"/>
                <a:gd name="T89" fmla="*/ 2147483646 h 136"/>
                <a:gd name="T90" fmla="*/ 2147483646 w 217"/>
                <a:gd name="T91" fmla="*/ 2147483646 h 136"/>
                <a:gd name="T92" fmla="*/ 2147483646 w 217"/>
                <a:gd name="T93" fmla="*/ 2147483646 h 136"/>
                <a:gd name="T94" fmla="*/ 2147483646 w 217"/>
                <a:gd name="T95" fmla="*/ 2147483646 h 136"/>
                <a:gd name="T96" fmla="*/ 2147483646 w 217"/>
                <a:gd name="T97" fmla="*/ 2147483646 h 136"/>
                <a:gd name="T98" fmla="*/ 2147483646 w 217"/>
                <a:gd name="T99" fmla="*/ 2147483646 h 136"/>
                <a:gd name="T100" fmla="*/ 2147483646 w 217"/>
                <a:gd name="T101" fmla="*/ 2147483646 h 1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chemeClr val="tx1"/>
            </a:solidFill>
            <a:ln>
              <a:noFill/>
            </a:ln>
            <a:extLst/>
          </p:spPr>
          <p:txBody>
            <a:bodyPr/>
            <a:lstStyle/>
            <a:p>
              <a:endParaRPr lang="zh-CN" altLang="en-US"/>
            </a:p>
          </p:txBody>
        </p:sp>
        <p:sp>
          <p:nvSpPr>
            <p:cNvPr id="39" name="Freeform 31"/>
            <p:cNvSpPr>
              <a:spLocks/>
            </p:cNvSpPr>
            <p:nvPr/>
          </p:nvSpPr>
          <p:spPr bwMode="auto">
            <a:xfrm>
              <a:off x="5000625" y="3778250"/>
              <a:ext cx="109538" cy="98425"/>
            </a:xfrm>
            <a:custGeom>
              <a:avLst/>
              <a:gdLst>
                <a:gd name="T0" fmla="*/ 2147483646 w 34"/>
                <a:gd name="T1" fmla="*/ 2147483646 h 31"/>
                <a:gd name="T2" fmla="*/ 2147483646 w 34"/>
                <a:gd name="T3" fmla="*/ 2147483646 h 31"/>
                <a:gd name="T4" fmla="*/ 2147483646 w 34"/>
                <a:gd name="T5" fmla="*/ 2147483646 h 31"/>
                <a:gd name="T6" fmla="*/ 2147483646 w 34"/>
                <a:gd name="T7" fmla="*/ 2147483646 h 31"/>
                <a:gd name="T8" fmla="*/ 2147483646 w 34"/>
                <a:gd name="T9" fmla="*/ 2147483646 h 31"/>
                <a:gd name="T10" fmla="*/ 2147483646 w 34"/>
                <a:gd name="T11" fmla="*/ 2147483646 h 31"/>
                <a:gd name="T12" fmla="*/ 2147483646 w 34"/>
                <a:gd name="T13" fmla="*/ 2147483646 h 31"/>
                <a:gd name="T14" fmla="*/ 2147483646 w 34"/>
                <a:gd name="T15" fmla="*/ 2147483646 h 31"/>
                <a:gd name="T16" fmla="*/ 2147483646 w 34"/>
                <a:gd name="T17" fmla="*/ 2147483646 h 31"/>
                <a:gd name="T18" fmla="*/ 2147483646 w 34"/>
                <a:gd name="T19" fmla="*/ 2147483646 h 31"/>
                <a:gd name="T20" fmla="*/ 0 w 34"/>
                <a:gd name="T21" fmla="*/ 2147483646 h 31"/>
                <a:gd name="T22" fmla="*/ 2147483646 w 34"/>
                <a:gd name="T23" fmla="*/ 2147483646 h 31"/>
                <a:gd name="T24" fmla="*/ 2147483646 w 34"/>
                <a:gd name="T25" fmla="*/ 2147483646 h 31"/>
                <a:gd name="T26" fmla="*/ 2147483646 w 34"/>
                <a:gd name="T27" fmla="*/ 2147483646 h 31"/>
                <a:gd name="T28" fmla="*/ 2147483646 w 34"/>
                <a:gd name="T29" fmla="*/ 2147483646 h 31"/>
                <a:gd name="T30" fmla="*/ 2147483646 w 34"/>
                <a:gd name="T31" fmla="*/ 2147483646 h 31"/>
                <a:gd name="T32" fmla="*/ 2147483646 w 34"/>
                <a:gd name="T33" fmla="*/ 2147483646 h 31"/>
                <a:gd name="T34" fmla="*/ 2147483646 w 34"/>
                <a:gd name="T35" fmla="*/ 2147483646 h 31"/>
                <a:gd name="T36" fmla="*/ 2147483646 w 34"/>
                <a:gd name="T37" fmla="*/ 2147483646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a:noFill/>
            </a:ln>
            <a:extLst/>
          </p:spPr>
          <p:txBody>
            <a:bodyPr/>
            <a:lstStyle/>
            <a:p>
              <a:endParaRPr lang="zh-CN" altLang="en-US"/>
            </a:p>
          </p:txBody>
        </p:sp>
        <p:sp>
          <p:nvSpPr>
            <p:cNvPr id="40" name="Freeform 32"/>
            <p:cNvSpPr>
              <a:spLocks/>
            </p:cNvSpPr>
            <p:nvPr/>
          </p:nvSpPr>
          <p:spPr bwMode="auto">
            <a:xfrm>
              <a:off x="4489450" y="3411538"/>
              <a:ext cx="606425" cy="469900"/>
            </a:xfrm>
            <a:custGeom>
              <a:avLst/>
              <a:gdLst>
                <a:gd name="T0" fmla="*/ 2147483646 w 189"/>
                <a:gd name="T1" fmla="*/ 2147483646 h 146"/>
                <a:gd name="T2" fmla="*/ 2147483646 w 189"/>
                <a:gd name="T3" fmla="*/ 2147483646 h 146"/>
                <a:gd name="T4" fmla="*/ 2147483646 w 189"/>
                <a:gd name="T5" fmla="*/ 2147483646 h 146"/>
                <a:gd name="T6" fmla="*/ 2147483646 w 189"/>
                <a:gd name="T7" fmla="*/ 0 h 146"/>
                <a:gd name="T8" fmla="*/ 2147483646 w 189"/>
                <a:gd name="T9" fmla="*/ 2147483646 h 146"/>
                <a:gd name="T10" fmla="*/ 2147483646 w 189"/>
                <a:gd name="T11" fmla="*/ 2147483646 h 146"/>
                <a:gd name="T12" fmla="*/ 2147483646 w 189"/>
                <a:gd name="T13" fmla="*/ 2147483646 h 146"/>
                <a:gd name="T14" fmla="*/ 2147483646 w 189"/>
                <a:gd name="T15" fmla="*/ 2147483646 h 146"/>
                <a:gd name="T16" fmla="*/ 2147483646 w 189"/>
                <a:gd name="T17" fmla="*/ 2147483646 h 146"/>
                <a:gd name="T18" fmla="*/ 2147483646 w 189"/>
                <a:gd name="T19" fmla="*/ 2147483646 h 146"/>
                <a:gd name="T20" fmla="*/ 2147483646 w 189"/>
                <a:gd name="T21" fmla="*/ 2147483646 h 146"/>
                <a:gd name="T22" fmla="*/ 0 w 189"/>
                <a:gd name="T23" fmla="*/ 2147483646 h 146"/>
                <a:gd name="T24" fmla="*/ 2147483646 w 189"/>
                <a:gd name="T25" fmla="*/ 2147483646 h 146"/>
                <a:gd name="T26" fmla="*/ 2147483646 w 189"/>
                <a:gd name="T27" fmla="*/ 2147483646 h 146"/>
                <a:gd name="T28" fmla="*/ 2147483646 w 189"/>
                <a:gd name="T29" fmla="*/ 2147483646 h 146"/>
                <a:gd name="T30" fmla="*/ 2147483646 w 189"/>
                <a:gd name="T31" fmla="*/ 2147483646 h 146"/>
                <a:gd name="T32" fmla="*/ 2147483646 w 189"/>
                <a:gd name="T33" fmla="*/ 2147483646 h 146"/>
                <a:gd name="T34" fmla="*/ 2147483646 w 189"/>
                <a:gd name="T35" fmla="*/ 2147483646 h 146"/>
                <a:gd name="T36" fmla="*/ 2147483646 w 189"/>
                <a:gd name="T37" fmla="*/ 2147483646 h 146"/>
                <a:gd name="T38" fmla="*/ 2147483646 w 189"/>
                <a:gd name="T39" fmla="*/ 2147483646 h 146"/>
                <a:gd name="T40" fmla="*/ 2147483646 w 189"/>
                <a:gd name="T41" fmla="*/ 2147483646 h 146"/>
                <a:gd name="T42" fmla="*/ 2147483646 w 189"/>
                <a:gd name="T43" fmla="*/ 2147483646 h 146"/>
                <a:gd name="T44" fmla="*/ 2147483646 w 189"/>
                <a:gd name="T45" fmla="*/ 2147483646 h 146"/>
                <a:gd name="T46" fmla="*/ 2147483646 w 189"/>
                <a:gd name="T47" fmla="*/ 2147483646 h 146"/>
                <a:gd name="T48" fmla="*/ 2147483646 w 189"/>
                <a:gd name="T49" fmla="*/ 2147483646 h 146"/>
                <a:gd name="T50" fmla="*/ 2147483646 w 189"/>
                <a:gd name="T51" fmla="*/ 2147483646 h 146"/>
                <a:gd name="T52" fmla="*/ 2147483646 w 189"/>
                <a:gd name="T53" fmla="*/ 2147483646 h 146"/>
                <a:gd name="T54" fmla="*/ 2147483646 w 189"/>
                <a:gd name="T55" fmla="*/ 2147483646 h 146"/>
                <a:gd name="T56" fmla="*/ 2147483646 w 189"/>
                <a:gd name="T57" fmla="*/ 2147483646 h 146"/>
                <a:gd name="T58" fmla="*/ 2147483646 w 189"/>
                <a:gd name="T59" fmla="*/ 2147483646 h 146"/>
                <a:gd name="T60" fmla="*/ 2147483646 w 189"/>
                <a:gd name="T61" fmla="*/ 2147483646 h 146"/>
                <a:gd name="T62" fmla="*/ 2147483646 w 189"/>
                <a:gd name="T63" fmla="*/ 2147483646 h 146"/>
                <a:gd name="T64" fmla="*/ 2147483646 w 189"/>
                <a:gd name="T65" fmla="*/ 2147483646 h 146"/>
                <a:gd name="T66" fmla="*/ 2147483646 w 189"/>
                <a:gd name="T67" fmla="*/ 2147483646 h 146"/>
                <a:gd name="T68" fmla="*/ 2147483646 w 189"/>
                <a:gd name="T69" fmla="*/ 2147483646 h 146"/>
                <a:gd name="T70" fmla="*/ 2147483646 w 189"/>
                <a:gd name="T71" fmla="*/ 2147483646 h 146"/>
                <a:gd name="T72" fmla="*/ 2147483646 w 189"/>
                <a:gd name="T73" fmla="*/ 2147483646 h 146"/>
                <a:gd name="T74" fmla="*/ 2147483646 w 189"/>
                <a:gd name="T75" fmla="*/ 2147483646 h 146"/>
                <a:gd name="T76" fmla="*/ 2147483646 w 189"/>
                <a:gd name="T77" fmla="*/ 2147483646 h 146"/>
                <a:gd name="T78" fmla="*/ 2147483646 w 189"/>
                <a:gd name="T79" fmla="*/ 2147483646 h 146"/>
                <a:gd name="T80" fmla="*/ 2147483646 w 189"/>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pFill/>
            <a:ln>
              <a:noFill/>
            </a:ln>
            <a:extLst/>
          </p:spPr>
          <p:txBody>
            <a:bodyPr/>
            <a:lstStyle/>
            <a:p>
              <a:endParaRPr lang="zh-CN" altLang="en-US"/>
            </a:p>
          </p:txBody>
        </p:sp>
        <p:sp>
          <p:nvSpPr>
            <p:cNvPr id="41" name="Freeform 33"/>
            <p:cNvSpPr>
              <a:spLocks/>
            </p:cNvSpPr>
            <p:nvPr/>
          </p:nvSpPr>
          <p:spPr bwMode="auto">
            <a:xfrm>
              <a:off x="4171950" y="2514600"/>
              <a:ext cx="565150" cy="808038"/>
            </a:xfrm>
            <a:custGeom>
              <a:avLst/>
              <a:gdLst>
                <a:gd name="T0" fmla="*/ 2147483646 w 176"/>
                <a:gd name="T1" fmla="*/ 2147483646 h 251"/>
                <a:gd name="T2" fmla="*/ 2147483646 w 176"/>
                <a:gd name="T3" fmla="*/ 2147483646 h 251"/>
                <a:gd name="T4" fmla="*/ 2147483646 w 176"/>
                <a:gd name="T5" fmla="*/ 2147483646 h 251"/>
                <a:gd name="T6" fmla="*/ 2147483646 w 176"/>
                <a:gd name="T7" fmla="*/ 2147483646 h 251"/>
                <a:gd name="T8" fmla="*/ 2147483646 w 176"/>
                <a:gd name="T9" fmla="*/ 2147483646 h 251"/>
                <a:gd name="T10" fmla="*/ 2147483646 w 176"/>
                <a:gd name="T11" fmla="*/ 2147483646 h 251"/>
                <a:gd name="T12" fmla="*/ 2147483646 w 176"/>
                <a:gd name="T13" fmla="*/ 2147483646 h 251"/>
                <a:gd name="T14" fmla="*/ 2147483646 w 176"/>
                <a:gd name="T15" fmla="*/ 2147483646 h 251"/>
                <a:gd name="T16" fmla="*/ 2147483646 w 176"/>
                <a:gd name="T17" fmla="*/ 0 h 251"/>
                <a:gd name="T18" fmla="*/ 2147483646 w 176"/>
                <a:gd name="T19" fmla="*/ 2147483646 h 251"/>
                <a:gd name="T20" fmla="*/ 2147483646 w 176"/>
                <a:gd name="T21" fmla="*/ 2147483646 h 251"/>
                <a:gd name="T22" fmla="*/ 2147483646 w 176"/>
                <a:gd name="T23" fmla="*/ 2147483646 h 251"/>
                <a:gd name="T24" fmla="*/ 2147483646 w 176"/>
                <a:gd name="T25" fmla="*/ 2147483646 h 251"/>
                <a:gd name="T26" fmla="*/ 2147483646 w 176"/>
                <a:gd name="T27" fmla="*/ 2147483646 h 251"/>
                <a:gd name="T28" fmla="*/ 2147483646 w 176"/>
                <a:gd name="T29" fmla="*/ 2147483646 h 251"/>
                <a:gd name="T30" fmla="*/ 2147483646 w 176"/>
                <a:gd name="T31" fmla="*/ 2147483646 h 251"/>
                <a:gd name="T32" fmla="*/ 2147483646 w 176"/>
                <a:gd name="T33" fmla="*/ 2147483646 h 251"/>
                <a:gd name="T34" fmla="*/ 2147483646 w 176"/>
                <a:gd name="T35" fmla="*/ 2147483646 h 251"/>
                <a:gd name="T36" fmla="*/ 2147483646 w 176"/>
                <a:gd name="T37" fmla="*/ 2147483646 h 251"/>
                <a:gd name="T38" fmla="*/ 2147483646 w 176"/>
                <a:gd name="T39" fmla="*/ 2147483646 h 251"/>
                <a:gd name="T40" fmla="*/ 2147483646 w 176"/>
                <a:gd name="T41" fmla="*/ 2147483646 h 251"/>
                <a:gd name="T42" fmla="*/ 2147483646 w 176"/>
                <a:gd name="T43" fmla="*/ 2147483646 h 251"/>
                <a:gd name="T44" fmla="*/ 2147483646 w 176"/>
                <a:gd name="T45" fmla="*/ 2147483646 h 251"/>
                <a:gd name="T46" fmla="*/ 2147483646 w 176"/>
                <a:gd name="T47" fmla="*/ 2147483646 h 251"/>
                <a:gd name="T48" fmla="*/ 2147483646 w 176"/>
                <a:gd name="T49" fmla="*/ 2147483646 h 251"/>
                <a:gd name="T50" fmla="*/ 2147483646 w 176"/>
                <a:gd name="T51" fmla="*/ 2147483646 h 251"/>
                <a:gd name="T52" fmla="*/ 2147483646 w 176"/>
                <a:gd name="T53" fmla="*/ 2147483646 h 251"/>
                <a:gd name="T54" fmla="*/ 2147483646 w 176"/>
                <a:gd name="T55" fmla="*/ 2147483646 h 251"/>
                <a:gd name="T56" fmla="*/ 2147483646 w 176"/>
                <a:gd name="T57" fmla="*/ 2147483646 h 251"/>
                <a:gd name="T58" fmla="*/ 2147483646 w 176"/>
                <a:gd name="T59" fmla="*/ 2147483646 h 251"/>
                <a:gd name="T60" fmla="*/ 2147483646 w 176"/>
                <a:gd name="T61" fmla="*/ 2147483646 h 251"/>
                <a:gd name="T62" fmla="*/ 2147483646 w 176"/>
                <a:gd name="T63" fmla="*/ 2147483646 h 251"/>
                <a:gd name="T64" fmla="*/ 2147483646 w 176"/>
                <a:gd name="T65" fmla="*/ 2147483646 h 251"/>
                <a:gd name="T66" fmla="*/ 2147483646 w 176"/>
                <a:gd name="T67" fmla="*/ 2147483646 h 251"/>
                <a:gd name="T68" fmla="*/ 2147483646 w 176"/>
                <a:gd name="T69" fmla="*/ 2147483646 h 251"/>
                <a:gd name="T70" fmla="*/ 2147483646 w 176"/>
                <a:gd name="T71" fmla="*/ 2147483646 h 251"/>
                <a:gd name="T72" fmla="*/ 2147483646 w 176"/>
                <a:gd name="T73" fmla="*/ 2147483646 h 251"/>
                <a:gd name="T74" fmla="*/ 2147483646 w 176"/>
                <a:gd name="T75" fmla="*/ 2147483646 h 251"/>
                <a:gd name="T76" fmla="*/ 2147483646 w 176"/>
                <a:gd name="T77" fmla="*/ 2147483646 h 251"/>
                <a:gd name="T78" fmla="*/ 2147483646 w 176"/>
                <a:gd name="T79" fmla="*/ 2147483646 h 251"/>
                <a:gd name="T80" fmla="*/ 2147483646 w 176"/>
                <a:gd name="T81" fmla="*/ 2147483646 h 251"/>
                <a:gd name="T82" fmla="*/ 2147483646 w 176"/>
                <a:gd name="T83" fmla="*/ 2147483646 h 251"/>
                <a:gd name="T84" fmla="*/ 2147483646 w 176"/>
                <a:gd name="T85" fmla="*/ 2147483646 h 251"/>
                <a:gd name="T86" fmla="*/ 2147483646 w 176"/>
                <a:gd name="T87" fmla="*/ 2147483646 h 251"/>
                <a:gd name="T88" fmla="*/ 2147483646 w 176"/>
                <a:gd name="T89" fmla="*/ 2147483646 h 251"/>
                <a:gd name="T90" fmla="*/ 2147483646 w 176"/>
                <a:gd name="T91" fmla="*/ 2147483646 h 251"/>
                <a:gd name="T92" fmla="*/ 2147483646 w 176"/>
                <a:gd name="T93" fmla="*/ 2147483646 h 251"/>
                <a:gd name="T94" fmla="*/ 2147483646 w 176"/>
                <a:gd name="T95" fmla="*/ 2147483646 h 251"/>
                <a:gd name="T96" fmla="*/ 2147483646 w 176"/>
                <a:gd name="T97" fmla="*/ 2147483646 h 251"/>
                <a:gd name="T98" fmla="*/ 2147483646 w 176"/>
                <a:gd name="T99" fmla="*/ 2147483646 h 251"/>
                <a:gd name="T100" fmla="*/ 2147483646 w 176"/>
                <a:gd name="T101" fmla="*/ 2147483646 h 251"/>
                <a:gd name="T102" fmla="*/ 2147483646 w 176"/>
                <a:gd name="T103" fmla="*/ 2147483646 h 251"/>
                <a:gd name="T104" fmla="*/ 2147483646 w 176"/>
                <a:gd name="T105" fmla="*/ 2147483646 h 25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a:noFill/>
            </a:ln>
            <a:extLst/>
          </p:spPr>
          <p:txBody>
            <a:bodyPr/>
            <a:lstStyle/>
            <a:p>
              <a:endParaRPr lang="zh-CN" altLang="en-US"/>
            </a:p>
          </p:txBody>
        </p:sp>
        <p:sp>
          <p:nvSpPr>
            <p:cNvPr id="42" name="Freeform 34"/>
            <p:cNvSpPr>
              <a:spLocks/>
            </p:cNvSpPr>
            <p:nvPr/>
          </p:nvSpPr>
          <p:spPr bwMode="auto">
            <a:xfrm>
              <a:off x="3911600" y="3289300"/>
              <a:ext cx="596900" cy="587375"/>
            </a:xfrm>
            <a:custGeom>
              <a:avLst/>
              <a:gdLst>
                <a:gd name="T0" fmla="*/ 2147483646 w 186"/>
                <a:gd name="T1" fmla="*/ 2147483646 h 183"/>
                <a:gd name="T2" fmla="*/ 2147483646 w 186"/>
                <a:gd name="T3" fmla="*/ 2147483646 h 183"/>
                <a:gd name="T4" fmla="*/ 2147483646 w 186"/>
                <a:gd name="T5" fmla="*/ 2147483646 h 183"/>
                <a:gd name="T6" fmla="*/ 2147483646 w 186"/>
                <a:gd name="T7" fmla="*/ 2147483646 h 183"/>
                <a:gd name="T8" fmla="*/ 2147483646 w 186"/>
                <a:gd name="T9" fmla="*/ 2147483646 h 183"/>
                <a:gd name="T10" fmla="*/ 2147483646 w 186"/>
                <a:gd name="T11" fmla="*/ 2147483646 h 183"/>
                <a:gd name="T12" fmla="*/ 2147483646 w 186"/>
                <a:gd name="T13" fmla="*/ 2147483646 h 183"/>
                <a:gd name="T14" fmla="*/ 2147483646 w 186"/>
                <a:gd name="T15" fmla="*/ 2147483646 h 183"/>
                <a:gd name="T16" fmla="*/ 2147483646 w 186"/>
                <a:gd name="T17" fmla="*/ 2147483646 h 183"/>
                <a:gd name="T18" fmla="*/ 2147483646 w 186"/>
                <a:gd name="T19" fmla="*/ 2147483646 h 183"/>
                <a:gd name="T20" fmla="*/ 2147483646 w 186"/>
                <a:gd name="T21" fmla="*/ 2147483646 h 183"/>
                <a:gd name="T22" fmla="*/ 2147483646 w 186"/>
                <a:gd name="T23" fmla="*/ 2147483646 h 183"/>
                <a:gd name="T24" fmla="*/ 2147483646 w 186"/>
                <a:gd name="T25" fmla="*/ 2147483646 h 183"/>
                <a:gd name="T26" fmla="*/ 2147483646 w 186"/>
                <a:gd name="T27" fmla="*/ 2147483646 h 183"/>
                <a:gd name="T28" fmla="*/ 2147483646 w 186"/>
                <a:gd name="T29" fmla="*/ 2147483646 h 183"/>
                <a:gd name="T30" fmla="*/ 2147483646 w 186"/>
                <a:gd name="T31" fmla="*/ 2147483646 h 183"/>
                <a:gd name="T32" fmla="*/ 2147483646 w 186"/>
                <a:gd name="T33" fmla="*/ 2147483646 h 183"/>
                <a:gd name="T34" fmla="*/ 2147483646 w 186"/>
                <a:gd name="T35" fmla="*/ 2147483646 h 183"/>
                <a:gd name="T36" fmla="*/ 2147483646 w 186"/>
                <a:gd name="T37" fmla="*/ 2147483646 h 183"/>
                <a:gd name="T38" fmla="*/ 2147483646 w 186"/>
                <a:gd name="T39" fmla="*/ 2147483646 h 183"/>
                <a:gd name="T40" fmla="*/ 2147483646 w 186"/>
                <a:gd name="T41" fmla="*/ 2147483646 h 183"/>
                <a:gd name="T42" fmla="*/ 2147483646 w 186"/>
                <a:gd name="T43" fmla="*/ 2147483646 h 183"/>
                <a:gd name="T44" fmla="*/ 2147483646 w 186"/>
                <a:gd name="T45" fmla="*/ 2147483646 h 183"/>
                <a:gd name="T46" fmla="*/ 2147483646 w 186"/>
                <a:gd name="T47" fmla="*/ 2147483646 h 183"/>
                <a:gd name="T48" fmla="*/ 2147483646 w 186"/>
                <a:gd name="T49" fmla="*/ 2147483646 h 183"/>
                <a:gd name="T50" fmla="*/ 2147483646 w 186"/>
                <a:gd name="T51" fmla="*/ 2147483646 h 183"/>
                <a:gd name="T52" fmla="*/ 2147483646 w 186"/>
                <a:gd name="T53" fmla="*/ 2147483646 h 183"/>
                <a:gd name="T54" fmla="*/ 2147483646 w 186"/>
                <a:gd name="T55" fmla="*/ 2147483646 h 183"/>
                <a:gd name="T56" fmla="*/ 2147483646 w 186"/>
                <a:gd name="T57" fmla="*/ 2147483646 h 183"/>
                <a:gd name="T58" fmla="*/ 2147483646 w 186"/>
                <a:gd name="T59" fmla="*/ 2147483646 h 183"/>
                <a:gd name="T60" fmla="*/ 2147483646 w 186"/>
                <a:gd name="T61" fmla="*/ 2147483646 h 183"/>
                <a:gd name="T62" fmla="*/ 2147483646 w 186"/>
                <a:gd name="T63" fmla="*/ 2147483646 h 183"/>
                <a:gd name="T64" fmla="*/ 2147483646 w 186"/>
                <a:gd name="T65" fmla="*/ 2147483646 h 183"/>
                <a:gd name="T66" fmla="*/ 2147483646 w 186"/>
                <a:gd name="T67" fmla="*/ 2147483646 h 183"/>
                <a:gd name="T68" fmla="*/ 2147483646 w 186"/>
                <a:gd name="T69" fmla="*/ 2147483646 h 183"/>
                <a:gd name="T70" fmla="*/ 2147483646 w 186"/>
                <a:gd name="T71" fmla="*/ 2147483646 h 183"/>
                <a:gd name="T72" fmla="*/ 2147483646 w 186"/>
                <a:gd name="T73" fmla="*/ 2147483646 h 183"/>
                <a:gd name="T74" fmla="*/ 2147483646 w 186"/>
                <a:gd name="T75" fmla="*/ 2147483646 h 183"/>
                <a:gd name="T76" fmla="*/ 2147483646 w 186"/>
                <a:gd name="T77" fmla="*/ 0 h 183"/>
                <a:gd name="T78" fmla="*/ 2147483646 w 186"/>
                <a:gd name="T79" fmla="*/ 2147483646 h 183"/>
                <a:gd name="T80" fmla="*/ 2147483646 w 186"/>
                <a:gd name="T81" fmla="*/ 2147483646 h 183"/>
                <a:gd name="T82" fmla="*/ 2147483646 w 186"/>
                <a:gd name="T83" fmla="*/ 2147483646 h 183"/>
                <a:gd name="T84" fmla="*/ 2147483646 w 186"/>
                <a:gd name="T85" fmla="*/ 2147483646 h 183"/>
                <a:gd name="T86" fmla="*/ 2147483646 w 186"/>
                <a:gd name="T87" fmla="*/ 2147483646 h 183"/>
                <a:gd name="T88" fmla="*/ 2147483646 w 186"/>
                <a:gd name="T89" fmla="*/ 2147483646 h 183"/>
                <a:gd name="T90" fmla="*/ 2147483646 w 186"/>
                <a:gd name="T91" fmla="*/ 2147483646 h 1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a:noFill/>
            </a:ln>
            <a:extLst/>
          </p:spPr>
          <p:txBody>
            <a:bodyPr/>
            <a:lstStyle/>
            <a:p>
              <a:endParaRPr lang="zh-CN" altLang="en-US"/>
            </a:p>
          </p:txBody>
        </p:sp>
        <p:sp>
          <p:nvSpPr>
            <p:cNvPr id="43" name="Freeform 35"/>
            <p:cNvSpPr>
              <a:spLocks/>
            </p:cNvSpPr>
            <p:nvPr/>
          </p:nvSpPr>
          <p:spPr bwMode="auto">
            <a:xfrm>
              <a:off x="5032375" y="4545013"/>
              <a:ext cx="169863" cy="411162"/>
            </a:xfrm>
            <a:custGeom>
              <a:avLst/>
              <a:gdLst>
                <a:gd name="T0" fmla="*/ 2147483646 w 53"/>
                <a:gd name="T1" fmla="*/ 0 h 128"/>
                <a:gd name="T2" fmla="*/ 2147483646 w 53"/>
                <a:gd name="T3" fmla="*/ 2147483646 h 128"/>
                <a:gd name="T4" fmla="*/ 0 w 53"/>
                <a:gd name="T5" fmla="*/ 2147483646 h 128"/>
                <a:gd name="T6" fmla="*/ 2147483646 w 53"/>
                <a:gd name="T7" fmla="*/ 2147483646 h 128"/>
                <a:gd name="T8" fmla="*/ 2147483646 w 53"/>
                <a:gd name="T9" fmla="*/ 2147483646 h 128"/>
                <a:gd name="T10" fmla="*/ 2147483646 w 53"/>
                <a:gd name="T11" fmla="*/ 2147483646 h 128"/>
                <a:gd name="T12" fmla="*/ 2147483646 w 53"/>
                <a:gd name="T13" fmla="*/ 2147483646 h 128"/>
                <a:gd name="T14" fmla="*/ 2147483646 w 53"/>
                <a:gd name="T15" fmla="*/ 2147483646 h 128"/>
                <a:gd name="T16" fmla="*/ 2147483646 w 53"/>
                <a:gd name="T17" fmla="*/ 2147483646 h 128"/>
                <a:gd name="T18" fmla="*/ 2147483646 w 53"/>
                <a:gd name="T19" fmla="*/ 2147483646 h 128"/>
                <a:gd name="T20" fmla="*/ 2147483646 w 53"/>
                <a:gd name="T21" fmla="*/ 2147483646 h 128"/>
                <a:gd name="T22" fmla="*/ 2147483646 w 53"/>
                <a:gd name="T23" fmla="*/ 2147483646 h 128"/>
                <a:gd name="T24" fmla="*/ 2147483646 w 53"/>
                <a:gd name="T25" fmla="*/ 2147483646 h 128"/>
                <a:gd name="T26" fmla="*/ 2147483646 w 53"/>
                <a:gd name="T27" fmla="*/ 2147483646 h 128"/>
                <a:gd name="T28" fmla="*/ 2147483646 w 53"/>
                <a:gd name="T29" fmla="*/ 2147483646 h 128"/>
                <a:gd name="T30" fmla="*/ 2147483646 w 53"/>
                <a:gd name="T31" fmla="*/ 2147483646 h 128"/>
                <a:gd name="T32" fmla="*/ 2147483646 w 53"/>
                <a:gd name="T33" fmla="*/ 2147483646 h 128"/>
                <a:gd name="T34" fmla="*/ 2147483646 w 53"/>
                <a:gd name="T35" fmla="*/ 2147483646 h 128"/>
                <a:gd name="T36" fmla="*/ 2147483646 w 53"/>
                <a:gd name="T37" fmla="*/ 2147483646 h 128"/>
                <a:gd name="T38" fmla="*/ 2147483646 w 53"/>
                <a:gd name="T39" fmla="*/ 2147483646 h 128"/>
                <a:gd name="T40" fmla="*/ 2147483646 w 53"/>
                <a:gd name="T41" fmla="*/ 2147483646 h 128"/>
                <a:gd name="T42" fmla="*/ 2147483646 w 53"/>
                <a:gd name="T43" fmla="*/ 2147483646 h 128"/>
                <a:gd name="T44" fmla="*/ 2147483646 w 53"/>
                <a:gd name="T45" fmla="*/ 2147483646 h 128"/>
                <a:gd name="T46" fmla="*/ 2147483646 w 53"/>
                <a:gd name="T47" fmla="*/ 2147483646 h 128"/>
                <a:gd name="T48" fmla="*/ 2147483646 w 53"/>
                <a:gd name="T49" fmla="*/ 2147483646 h 128"/>
                <a:gd name="T50" fmla="*/ 2147483646 w 53"/>
                <a:gd name="T51" fmla="*/ 2147483646 h 128"/>
                <a:gd name="T52" fmla="*/ 2147483646 w 53"/>
                <a:gd name="T53" fmla="*/ 2147483646 h 128"/>
                <a:gd name="T54" fmla="*/ 2147483646 w 53"/>
                <a:gd name="T55" fmla="*/ 2147483646 h 128"/>
                <a:gd name="T56" fmla="*/ 2147483646 w 53"/>
                <a:gd name="T57" fmla="*/ 2147483646 h 128"/>
                <a:gd name="T58" fmla="*/ 2147483646 w 53"/>
                <a:gd name="T59" fmla="*/ 2147483646 h 128"/>
                <a:gd name="T60" fmla="*/ 2147483646 w 53"/>
                <a:gd name="T61" fmla="*/ 0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a:noFill/>
            </a:ln>
            <a:extLst/>
          </p:spPr>
          <p:txBody>
            <a:bodyPr/>
            <a:lstStyle/>
            <a:p>
              <a:endParaRPr lang="zh-CN" altLang="en-US"/>
            </a:p>
          </p:txBody>
        </p:sp>
        <p:sp>
          <p:nvSpPr>
            <p:cNvPr id="44" name="Freeform 36"/>
            <p:cNvSpPr>
              <a:spLocks/>
            </p:cNvSpPr>
            <p:nvPr/>
          </p:nvSpPr>
          <p:spPr bwMode="auto">
            <a:xfrm>
              <a:off x="3776663" y="5273675"/>
              <a:ext cx="263525" cy="225425"/>
            </a:xfrm>
            <a:custGeom>
              <a:avLst/>
              <a:gdLst>
                <a:gd name="T0" fmla="*/ 2147483646 w 82"/>
                <a:gd name="T1" fmla="*/ 2147483646 h 70"/>
                <a:gd name="T2" fmla="*/ 2147483646 w 82"/>
                <a:gd name="T3" fmla="*/ 2147483646 h 70"/>
                <a:gd name="T4" fmla="*/ 2147483646 w 82"/>
                <a:gd name="T5" fmla="*/ 2147483646 h 70"/>
                <a:gd name="T6" fmla="*/ 2147483646 w 82"/>
                <a:gd name="T7" fmla="*/ 2147483646 h 70"/>
                <a:gd name="T8" fmla="*/ 2147483646 w 82"/>
                <a:gd name="T9" fmla="*/ 2147483646 h 70"/>
                <a:gd name="T10" fmla="*/ 2147483646 w 82"/>
                <a:gd name="T11" fmla="*/ 2147483646 h 70"/>
                <a:gd name="T12" fmla="*/ 2147483646 w 82"/>
                <a:gd name="T13" fmla="*/ 2147483646 h 70"/>
                <a:gd name="T14" fmla="*/ 2147483646 w 82"/>
                <a:gd name="T15" fmla="*/ 2147483646 h 70"/>
                <a:gd name="T16" fmla="*/ 2147483646 w 82"/>
                <a:gd name="T17" fmla="*/ 2147483646 h 70"/>
                <a:gd name="T18" fmla="*/ 2147483646 w 82"/>
                <a:gd name="T19" fmla="*/ 2147483646 h 70"/>
                <a:gd name="T20" fmla="*/ 2147483646 w 82"/>
                <a:gd name="T21" fmla="*/ 2147483646 h 70"/>
                <a:gd name="T22" fmla="*/ 2147483646 w 82"/>
                <a:gd name="T23" fmla="*/ 2147483646 h 70"/>
                <a:gd name="T24" fmla="*/ 2147483646 w 82"/>
                <a:gd name="T25" fmla="*/ 2147483646 h 70"/>
                <a:gd name="T26" fmla="*/ 2147483646 w 82"/>
                <a:gd name="T27" fmla="*/ 2147483646 h 70"/>
                <a:gd name="T28" fmla="*/ 2147483646 w 82"/>
                <a:gd name="T29" fmla="*/ 2147483646 h 70"/>
                <a:gd name="T30" fmla="*/ 2147483646 w 82"/>
                <a:gd name="T31" fmla="*/ 2147483646 h 70"/>
                <a:gd name="T32" fmla="*/ 2147483646 w 82"/>
                <a:gd name="T33" fmla="*/ 2147483646 h 70"/>
                <a:gd name="T34" fmla="*/ 2147483646 w 82"/>
                <a:gd name="T35" fmla="*/ 2147483646 h 70"/>
                <a:gd name="T36" fmla="*/ 2147483646 w 82"/>
                <a:gd name="T37" fmla="*/ 2147483646 h 70"/>
                <a:gd name="T38" fmla="*/ 2147483646 w 82"/>
                <a:gd name="T39" fmla="*/ 2147483646 h 70"/>
                <a:gd name="T40" fmla="*/ 2147483646 w 82"/>
                <a:gd name="T41" fmla="*/ 2147483646 h 70"/>
                <a:gd name="T42" fmla="*/ 2147483646 w 82"/>
                <a:gd name="T43" fmla="*/ 2147483646 h 70"/>
                <a:gd name="T44" fmla="*/ 2147483646 w 82"/>
                <a:gd name="T45" fmla="*/ 2147483646 h 70"/>
                <a:gd name="T46" fmla="*/ 2147483646 w 82"/>
                <a:gd name="T47" fmla="*/ 2147483646 h 70"/>
                <a:gd name="T48" fmla="*/ 2147483646 w 82"/>
                <a:gd name="T49" fmla="*/ 2147483646 h 70"/>
                <a:gd name="T50" fmla="*/ 2147483646 w 82"/>
                <a:gd name="T51" fmla="*/ 2147483646 h 70"/>
                <a:gd name="T52" fmla="*/ 2147483646 w 82"/>
                <a:gd name="T53" fmla="*/ 2147483646 h 70"/>
                <a:gd name="T54" fmla="*/ 2147483646 w 82"/>
                <a:gd name="T55" fmla="*/ 0 h 70"/>
                <a:gd name="T56" fmla="*/ 2147483646 w 82"/>
                <a:gd name="T57" fmla="*/ 2147483646 h 70"/>
                <a:gd name="T58" fmla="*/ 2147483646 w 82"/>
                <a:gd name="T59" fmla="*/ 2147483646 h 70"/>
                <a:gd name="T60" fmla="*/ 2147483646 w 82"/>
                <a:gd name="T61" fmla="*/ 2147483646 h 70"/>
                <a:gd name="T62" fmla="*/ 2147483646 w 82"/>
                <a:gd name="T63" fmla="*/ 2147483646 h 70"/>
                <a:gd name="T64" fmla="*/ 2147483646 w 82"/>
                <a:gd name="T65" fmla="*/ 2147483646 h 70"/>
                <a:gd name="T66" fmla="*/ 2147483646 w 82"/>
                <a:gd name="T67" fmla="*/ 2147483646 h 7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a:noFill/>
            </a:ln>
            <a:extLst/>
          </p:spPr>
          <p:txBody>
            <a:bodyPr/>
            <a:lstStyle/>
            <a:p>
              <a:endParaRPr lang="zh-CN" altLang="en-US"/>
            </a:p>
          </p:txBody>
        </p:sp>
      </p:grpSp>
      <p:grpSp>
        <p:nvGrpSpPr>
          <p:cNvPr id="67" name="组合 66">
            <a:extLst>
              <a:ext uri="{FF2B5EF4-FFF2-40B4-BE49-F238E27FC236}">
                <a16:creationId xmlns:a16="http://schemas.microsoft.com/office/drawing/2014/main" xmlns="" id="{17A08CF3-F9BB-4941-98EF-312DEFBFA877}"/>
              </a:ext>
            </a:extLst>
          </p:cNvPr>
          <p:cNvGrpSpPr/>
          <p:nvPr/>
        </p:nvGrpSpPr>
        <p:grpSpPr>
          <a:xfrm>
            <a:off x="785873" y="2017684"/>
            <a:ext cx="2158542" cy="1154619"/>
            <a:chOff x="1507090" y="2069199"/>
            <a:chExt cx="2158542" cy="1154619"/>
          </a:xfrm>
        </p:grpSpPr>
        <p:sp>
          <p:nvSpPr>
            <p:cNvPr id="68" name="TextBox 21">
              <a:extLst>
                <a:ext uri="{FF2B5EF4-FFF2-40B4-BE49-F238E27FC236}">
                  <a16:creationId xmlns:a16="http://schemas.microsoft.com/office/drawing/2014/main" xmlns="" id="{0B1B8B00-1F38-4AFD-8792-AA5A4599C9B6}"/>
                </a:ext>
              </a:extLst>
            </p:cNvPr>
            <p:cNvSpPr>
              <a:spLocks noChangeArrowheads="1"/>
            </p:cNvSpPr>
            <p:nvPr/>
          </p:nvSpPr>
          <p:spPr bwMode="auto">
            <a:xfrm>
              <a:off x="1507090" y="2508237"/>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a16="http://schemas.microsoft.com/office/drawing/2014/main" xmlns="" id="{8CD133A1-CC74-4068-9887-BDCC039C9639}"/>
                </a:ext>
              </a:extLst>
            </p:cNvPr>
            <p:cNvSpPr txBox="1"/>
            <p:nvPr/>
          </p:nvSpPr>
          <p:spPr>
            <a:xfrm>
              <a:off x="2455044" y="2069199"/>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0" name="组合 69">
            <a:extLst>
              <a:ext uri="{FF2B5EF4-FFF2-40B4-BE49-F238E27FC236}">
                <a16:creationId xmlns:a16="http://schemas.microsoft.com/office/drawing/2014/main" xmlns="" id="{3F8A3ED2-D559-4120-94E3-25C78EE47B19}"/>
              </a:ext>
            </a:extLst>
          </p:cNvPr>
          <p:cNvGrpSpPr/>
          <p:nvPr/>
        </p:nvGrpSpPr>
        <p:grpSpPr>
          <a:xfrm>
            <a:off x="775985" y="4491948"/>
            <a:ext cx="2115035" cy="1154619"/>
            <a:chOff x="1478171" y="2225265"/>
            <a:chExt cx="2115035" cy="1154619"/>
          </a:xfrm>
        </p:grpSpPr>
        <p:sp>
          <p:nvSpPr>
            <p:cNvPr id="71" name="TextBox 21">
              <a:extLst>
                <a:ext uri="{FF2B5EF4-FFF2-40B4-BE49-F238E27FC236}">
                  <a16:creationId xmlns:a16="http://schemas.microsoft.com/office/drawing/2014/main" xmlns="" id="{67483DFF-7FA3-48D3-A4DF-59F5DBC8A4C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a16="http://schemas.microsoft.com/office/drawing/2014/main" xmlns="" id="{6FFFEF13-7440-43B8-8446-0FAFFE7BA8FD}"/>
                </a:ext>
              </a:extLst>
            </p:cNvPr>
            <p:cNvSpPr txBox="1"/>
            <p:nvPr/>
          </p:nvSpPr>
          <p:spPr>
            <a:xfrm>
              <a:off x="2273611" y="2225265"/>
              <a:ext cx="1210588" cy="400110"/>
            </a:xfrm>
            <a:prstGeom prst="rect">
              <a:avLst/>
            </a:prstGeom>
            <a:noFill/>
          </p:spPr>
          <p:txBody>
            <a:bodyPr wrap="none" rtlCol="0">
              <a:spAutoFit/>
            </a:bodyPr>
            <a:lstStyle/>
            <a:p>
              <a:pPr algn="r"/>
              <a:r>
                <a:rPr lang="zh-CN" altLang="en-US" sz="2000" b="1" dirty="0">
                  <a:latin typeface="微软雅黑" panose="020B0503020204020204" pitchFamily="34" charset="-122"/>
                  <a:ea typeface="微软雅黑" panose="020B0503020204020204" pitchFamily="34" charset="-122"/>
                </a:rPr>
                <a:t>添加标题</a:t>
              </a:r>
            </a:p>
          </p:txBody>
        </p:sp>
      </p:grpSp>
      <p:grpSp>
        <p:nvGrpSpPr>
          <p:cNvPr id="73" name="组合 72">
            <a:extLst>
              <a:ext uri="{FF2B5EF4-FFF2-40B4-BE49-F238E27FC236}">
                <a16:creationId xmlns:a16="http://schemas.microsoft.com/office/drawing/2014/main" xmlns="" id="{C4AA1C7E-AF1A-401B-8225-2492D9BD9F77}"/>
              </a:ext>
            </a:extLst>
          </p:cNvPr>
          <p:cNvGrpSpPr/>
          <p:nvPr/>
        </p:nvGrpSpPr>
        <p:grpSpPr>
          <a:xfrm>
            <a:off x="8835850" y="2017684"/>
            <a:ext cx="2137286" cy="1154619"/>
            <a:chOff x="1455920" y="2225265"/>
            <a:chExt cx="2137286" cy="1154619"/>
          </a:xfrm>
        </p:grpSpPr>
        <p:sp>
          <p:nvSpPr>
            <p:cNvPr id="74" name="TextBox 21">
              <a:extLst>
                <a:ext uri="{FF2B5EF4-FFF2-40B4-BE49-F238E27FC236}">
                  <a16:creationId xmlns:a16="http://schemas.microsoft.com/office/drawing/2014/main" xmlns="" id="{BEBB51F2-6185-4095-84F6-52035E5A143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5" name="文本框 74">
              <a:extLst>
                <a:ext uri="{FF2B5EF4-FFF2-40B4-BE49-F238E27FC236}">
                  <a16:creationId xmlns:a16="http://schemas.microsoft.com/office/drawing/2014/main" xmlns="" id="{859DEF7F-ECA4-40C7-B071-E5ECC3622215}"/>
                </a:ext>
              </a:extLst>
            </p:cNvPr>
            <p:cNvSpPr txBox="1"/>
            <p:nvPr/>
          </p:nvSpPr>
          <p:spPr>
            <a:xfrm>
              <a:off x="1455920"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6" name="组合 75">
            <a:extLst>
              <a:ext uri="{FF2B5EF4-FFF2-40B4-BE49-F238E27FC236}">
                <a16:creationId xmlns:a16="http://schemas.microsoft.com/office/drawing/2014/main" xmlns="" id="{81F9C99D-4A48-4E9B-A701-3FB5869B46C8}"/>
              </a:ext>
            </a:extLst>
          </p:cNvPr>
          <p:cNvGrpSpPr/>
          <p:nvPr/>
        </p:nvGrpSpPr>
        <p:grpSpPr>
          <a:xfrm>
            <a:off x="8915619" y="4314748"/>
            <a:ext cx="2125689" cy="1154619"/>
            <a:chOff x="1467517" y="2225265"/>
            <a:chExt cx="2125689" cy="1154619"/>
          </a:xfrm>
        </p:grpSpPr>
        <p:sp>
          <p:nvSpPr>
            <p:cNvPr id="77" name="TextBox 21">
              <a:extLst>
                <a:ext uri="{FF2B5EF4-FFF2-40B4-BE49-F238E27FC236}">
                  <a16:creationId xmlns:a16="http://schemas.microsoft.com/office/drawing/2014/main" xmlns="" id="{34D3015C-0BBE-41AD-9D78-8F0EC080135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8" name="文本框 77">
              <a:extLst>
                <a:ext uri="{FF2B5EF4-FFF2-40B4-BE49-F238E27FC236}">
                  <a16:creationId xmlns:a16="http://schemas.microsoft.com/office/drawing/2014/main" xmlns="" id="{FD4DAC1F-6B7A-4D81-A749-D4AE03A1B104}"/>
                </a:ext>
              </a:extLst>
            </p:cNvPr>
            <p:cNvSpPr txBox="1"/>
            <p:nvPr/>
          </p:nvSpPr>
          <p:spPr>
            <a:xfrm>
              <a:off x="1467517"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893942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1000"/>
                                        <p:tgtEl>
                                          <p:spTgt spid="67"/>
                                        </p:tgtEl>
                                      </p:cBhvr>
                                    </p:animEffect>
                                    <p:anim calcmode="lin" valueType="num">
                                      <p:cBhvr>
                                        <p:cTn id="8" dur="1000" fill="hold"/>
                                        <p:tgtEl>
                                          <p:spTgt spid="67"/>
                                        </p:tgtEl>
                                        <p:attrNameLst>
                                          <p:attrName>ppt_x</p:attrName>
                                        </p:attrNameLst>
                                      </p:cBhvr>
                                      <p:tavLst>
                                        <p:tav tm="0">
                                          <p:val>
                                            <p:strVal val="#ppt_x"/>
                                          </p:val>
                                        </p:tav>
                                        <p:tav tm="100000">
                                          <p:val>
                                            <p:strVal val="#ppt_x"/>
                                          </p:val>
                                        </p:tav>
                                      </p:tavLst>
                                    </p:anim>
                                    <p:anim calcmode="lin" valueType="num">
                                      <p:cBhvr>
                                        <p:cTn id="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fade">
                                      <p:cBhvr>
                                        <p:cTn id="14" dur="1000"/>
                                        <p:tgtEl>
                                          <p:spTgt spid="70"/>
                                        </p:tgtEl>
                                      </p:cBhvr>
                                    </p:animEffect>
                                    <p:anim calcmode="lin" valueType="num">
                                      <p:cBhvr>
                                        <p:cTn id="15" dur="1000" fill="hold"/>
                                        <p:tgtEl>
                                          <p:spTgt spid="70"/>
                                        </p:tgtEl>
                                        <p:attrNameLst>
                                          <p:attrName>ppt_x</p:attrName>
                                        </p:attrNameLst>
                                      </p:cBhvr>
                                      <p:tavLst>
                                        <p:tav tm="0">
                                          <p:val>
                                            <p:strVal val="#ppt_x"/>
                                          </p:val>
                                        </p:tav>
                                        <p:tav tm="100000">
                                          <p:val>
                                            <p:strVal val="#ppt_x"/>
                                          </p:val>
                                        </p:tav>
                                      </p:tavLst>
                                    </p:anim>
                                    <p:anim calcmode="lin" valueType="num">
                                      <p:cBhvr>
                                        <p:cTn id="16"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1000"/>
                                        <p:tgtEl>
                                          <p:spTgt spid="76"/>
                                        </p:tgtEl>
                                      </p:cBhvr>
                                    </p:animEffect>
                                    <p:anim calcmode="lin" valueType="num">
                                      <p:cBhvr>
                                        <p:cTn id="29" dur="1000" fill="hold"/>
                                        <p:tgtEl>
                                          <p:spTgt spid="76"/>
                                        </p:tgtEl>
                                        <p:attrNameLst>
                                          <p:attrName>ppt_x</p:attrName>
                                        </p:attrNameLst>
                                      </p:cBhvr>
                                      <p:tavLst>
                                        <p:tav tm="0">
                                          <p:val>
                                            <p:strVal val="#ppt_x"/>
                                          </p:val>
                                        </p:tav>
                                        <p:tav tm="100000">
                                          <p:val>
                                            <p:strVal val="#ppt_x"/>
                                          </p:val>
                                        </p:tav>
                                      </p:tavLst>
                                    </p:anim>
                                    <p:anim calcmode="lin" valueType="num">
                                      <p:cBhvr>
                                        <p:cTn id="30"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1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7" name="矩形 126">
            <a:extLst>
              <a:ext uri="{FF2B5EF4-FFF2-40B4-BE49-F238E27FC236}">
                <a16:creationId xmlns:a16="http://schemas.microsoft.com/office/drawing/2014/main" xmlns="" id="{64BAA565-3F04-4890-B2B5-7ACAA8D80313}"/>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9" name="图片 138" descr="图片包含 物体&#10;&#10;已生成高可信度的说明">
            <a:extLst>
              <a:ext uri="{FF2B5EF4-FFF2-40B4-BE49-F238E27FC236}">
                <a16:creationId xmlns:a16="http://schemas.microsoft.com/office/drawing/2014/main" xmlns="" id="{120C75B4-1199-4432-BF75-8ABDD195478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140" name="标题 1">
            <a:extLst>
              <a:ext uri="{FF2B5EF4-FFF2-40B4-BE49-F238E27FC236}">
                <a16:creationId xmlns:a16="http://schemas.microsoft.com/office/drawing/2014/main" xmlns="" id="{EE76B585-02CB-4244-BC95-03ACB0121892}"/>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141" name="矩形 140">
            <a:extLst>
              <a:ext uri="{FF2B5EF4-FFF2-40B4-BE49-F238E27FC236}">
                <a16:creationId xmlns:a16="http://schemas.microsoft.com/office/drawing/2014/main" xmlns="" id="{8914C23F-21DA-48D9-A0FD-472B880060E5}"/>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145" name="组合 144">
            <a:extLst>
              <a:ext uri="{FF2B5EF4-FFF2-40B4-BE49-F238E27FC236}">
                <a16:creationId xmlns:a16="http://schemas.microsoft.com/office/drawing/2014/main" xmlns="" id="{129A1D99-ACCF-4D1B-B19D-A5AE1752C015}"/>
              </a:ext>
            </a:extLst>
          </p:cNvPr>
          <p:cNvGrpSpPr/>
          <p:nvPr/>
        </p:nvGrpSpPr>
        <p:grpSpPr>
          <a:xfrm>
            <a:off x="1991989" y="2063018"/>
            <a:ext cx="4890968" cy="1177702"/>
            <a:chOff x="1478171" y="2225265"/>
            <a:chExt cx="4890968" cy="1177702"/>
          </a:xfrm>
        </p:grpSpPr>
        <p:sp>
          <p:nvSpPr>
            <p:cNvPr id="146" name="TextBox 21">
              <a:extLst>
                <a:ext uri="{FF2B5EF4-FFF2-40B4-BE49-F238E27FC236}">
                  <a16:creationId xmlns:a16="http://schemas.microsoft.com/office/drawing/2014/main" xmlns="" id="{B33BC63C-D98F-46E8-8CB1-374915F77FA6}"/>
                </a:ext>
              </a:extLst>
            </p:cNvPr>
            <p:cNvSpPr>
              <a:spLocks noChangeArrowheads="1"/>
            </p:cNvSpPr>
            <p:nvPr/>
          </p:nvSpPr>
          <p:spPr bwMode="auto">
            <a:xfrm>
              <a:off x="1478171" y="2664303"/>
              <a:ext cx="4890968" cy="738664"/>
            </a:xfrm>
            <a:prstGeom prst="rect">
              <a:avLst/>
            </a:prstGeom>
            <a:noFill/>
            <a:ln w="9525">
              <a:noFill/>
              <a:miter lim="800000"/>
              <a:headEnd/>
              <a:tailEnd/>
            </a:ln>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47" name="文本框 146">
              <a:extLst>
                <a:ext uri="{FF2B5EF4-FFF2-40B4-BE49-F238E27FC236}">
                  <a16:creationId xmlns:a16="http://schemas.microsoft.com/office/drawing/2014/main" xmlns="" id="{CF63D699-FF5D-4EB2-9450-92D1FE59C68D}"/>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5" name="图片 4" descr="图片包含 物体&#10;&#10;已生成高可信度的说明">
            <a:extLst>
              <a:ext uri="{FF2B5EF4-FFF2-40B4-BE49-F238E27FC236}">
                <a16:creationId xmlns:a16="http://schemas.microsoft.com/office/drawing/2014/main" xmlns="" id="{054EEAFC-1A85-4100-82E5-027E111AA9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0046" y="958069"/>
            <a:ext cx="4601782" cy="4947431"/>
          </a:xfrm>
          <a:prstGeom prst="rect">
            <a:avLst/>
          </a:prstGeom>
        </p:spPr>
      </p:pic>
      <p:grpSp>
        <p:nvGrpSpPr>
          <p:cNvPr id="148" name="组合 147">
            <a:extLst>
              <a:ext uri="{FF2B5EF4-FFF2-40B4-BE49-F238E27FC236}">
                <a16:creationId xmlns:a16="http://schemas.microsoft.com/office/drawing/2014/main" xmlns="" id="{2993FF0A-FFC7-4384-9F54-304AE22BF20A}"/>
              </a:ext>
            </a:extLst>
          </p:cNvPr>
          <p:cNvGrpSpPr/>
          <p:nvPr/>
        </p:nvGrpSpPr>
        <p:grpSpPr>
          <a:xfrm>
            <a:off x="2007457" y="3984259"/>
            <a:ext cx="4890968" cy="1177702"/>
            <a:chOff x="1478171" y="2225265"/>
            <a:chExt cx="4890968" cy="1177702"/>
          </a:xfrm>
        </p:grpSpPr>
        <p:sp>
          <p:nvSpPr>
            <p:cNvPr id="149" name="TextBox 21">
              <a:extLst>
                <a:ext uri="{FF2B5EF4-FFF2-40B4-BE49-F238E27FC236}">
                  <a16:creationId xmlns:a16="http://schemas.microsoft.com/office/drawing/2014/main" xmlns="" id="{0FDA5BA7-EAC6-483E-999F-25B0E4786A0D}"/>
                </a:ext>
              </a:extLst>
            </p:cNvPr>
            <p:cNvSpPr>
              <a:spLocks noChangeArrowheads="1"/>
            </p:cNvSpPr>
            <p:nvPr/>
          </p:nvSpPr>
          <p:spPr bwMode="auto">
            <a:xfrm>
              <a:off x="1478171" y="2664303"/>
              <a:ext cx="4890968" cy="738664"/>
            </a:xfrm>
            <a:prstGeom prst="rect">
              <a:avLst/>
            </a:prstGeom>
            <a:noFill/>
            <a:ln w="9525">
              <a:noFill/>
              <a:miter lim="800000"/>
              <a:headEnd/>
              <a:tailEnd/>
            </a:ln>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50" name="文本框 149">
              <a:extLst>
                <a:ext uri="{FF2B5EF4-FFF2-40B4-BE49-F238E27FC236}">
                  <a16:creationId xmlns:a16="http://schemas.microsoft.com/office/drawing/2014/main" xmlns="" id="{C8502A55-DA5B-4D56-A95F-A2E6931450C9}"/>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7" name="图片 6" descr="图片包含 物体, 灯具&#10;&#10;已生成极高可信度的说明">
            <a:extLst>
              <a:ext uri="{FF2B5EF4-FFF2-40B4-BE49-F238E27FC236}">
                <a16:creationId xmlns:a16="http://schemas.microsoft.com/office/drawing/2014/main" xmlns="" id="{BAFB4374-B13B-444F-920E-B3E953EB61B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0642" y="2008564"/>
            <a:ext cx="1106262" cy="1156094"/>
          </a:xfrm>
          <a:prstGeom prst="rect">
            <a:avLst/>
          </a:prstGeom>
        </p:spPr>
      </p:pic>
      <p:pic>
        <p:nvPicPr>
          <p:cNvPr id="151" name="图片 150" descr="图片包含 物体, 灯具&#10;&#10;已生成极高可信度的说明">
            <a:extLst>
              <a:ext uri="{FF2B5EF4-FFF2-40B4-BE49-F238E27FC236}">
                <a16:creationId xmlns:a16="http://schemas.microsoft.com/office/drawing/2014/main" xmlns="" id="{B1EB79A2-33FC-4E10-BCAF-820D1BC5E17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75918" y="4040511"/>
            <a:ext cx="1106262" cy="1156094"/>
          </a:xfrm>
          <a:prstGeom prst="rect">
            <a:avLst/>
          </a:prstGeom>
        </p:spPr>
      </p:pic>
    </p:spTree>
    <p:extLst>
      <p:ext uri="{BB962C8B-B14F-4D97-AF65-F5344CB8AC3E}">
        <p14:creationId xmlns:p14="http://schemas.microsoft.com/office/powerpoint/2010/main" val="2941320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down)">
                                      <p:cBhvr>
                                        <p:cTn id="7" dur="580">
                                          <p:stCondLst>
                                            <p:cond delay="0"/>
                                          </p:stCondLst>
                                        </p:cTn>
                                        <p:tgtEl>
                                          <p:spTgt spid="151"/>
                                        </p:tgtEl>
                                      </p:cBhvr>
                                    </p:animEffect>
                                    <p:anim calcmode="lin" valueType="num">
                                      <p:cBhvr>
                                        <p:cTn id="8" dur="1822" tmFilter="0,0; 0.14,0.36; 0.43,0.73; 0.71,0.91; 1.0,1.0">
                                          <p:stCondLst>
                                            <p:cond delay="0"/>
                                          </p:stCondLst>
                                        </p:cTn>
                                        <p:tgtEl>
                                          <p:spTgt spid="15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1"/>
                                        </p:tgtEl>
                                        <p:attrNameLst>
                                          <p:attrName>ppt_y</p:attrName>
                                        </p:attrNameLst>
                                      </p:cBhvr>
                                      <p:tavLst>
                                        <p:tav tm="0" fmla="#ppt_y-sin(pi*$)/81">
                                          <p:val>
                                            <p:fltVal val="0"/>
                                          </p:val>
                                        </p:tav>
                                        <p:tav tm="100000">
                                          <p:val>
                                            <p:fltVal val="1"/>
                                          </p:val>
                                        </p:tav>
                                      </p:tavLst>
                                    </p:anim>
                                    <p:animScale>
                                      <p:cBhvr>
                                        <p:cTn id="13" dur="26">
                                          <p:stCondLst>
                                            <p:cond delay="650"/>
                                          </p:stCondLst>
                                        </p:cTn>
                                        <p:tgtEl>
                                          <p:spTgt spid="151"/>
                                        </p:tgtEl>
                                      </p:cBhvr>
                                      <p:to x="100000" y="60000"/>
                                    </p:animScale>
                                    <p:animScale>
                                      <p:cBhvr>
                                        <p:cTn id="14" dur="166" decel="50000">
                                          <p:stCondLst>
                                            <p:cond delay="676"/>
                                          </p:stCondLst>
                                        </p:cTn>
                                        <p:tgtEl>
                                          <p:spTgt spid="151"/>
                                        </p:tgtEl>
                                      </p:cBhvr>
                                      <p:to x="100000" y="100000"/>
                                    </p:animScale>
                                    <p:animScale>
                                      <p:cBhvr>
                                        <p:cTn id="15" dur="26">
                                          <p:stCondLst>
                                            <p:cond delay="1312"/>
                                          </p:stCondLst>
                                        </p:cTn>
                                        <p:tgtEl>
                                          <p:spTgt spid="151"/>
                                        </p:tgtEl>
                                      </p:cBhvr>
                                      <p:to x="100000" y="80000"/>
                                    </p:animScale>
                                    <p:animScale>
                                      <p:cBhvr>
                                        <p:cTn id="16" dur="166" decel="50000">
                                          <p:stCondLst>
                                            <p:cond delay="1338"/>
                                          </p:stCondLst>
                                        </p:cTn>
                                        <p:tgtEl>
                                          <p:spTgt spid="151"/>
                                        </p:tgtEl>
                                      </p:cBhvr>
                                      <p:to x="100000" y="100000"/>
                                    </p:animScale>
                                    <p:animScale>
                                      <p:cBhvr>
                                        <p:cTn id="17" dur="26">
                                          <p:stCondLst>
                                            <p:cond delay="1642"/>
                                          </p:stCondLst>
                                        </p:cTn>
                                        <p:tgtEl>
                                          <p:spTgt spid="151"/>
                                        </p:tgtEl>
                                      </p:cBhvr>
                                      <p:to x="100000" y="90000"/>
                                    </p:animScale>
                                    <p:animScale>
                                      <p:cBhvr>
                                        <p:cTn id="18" dur="166" decel="50000">
                                          <p:stCondLst>
                                            <p:cond delay="1668"/>
                                          </p:stCondLst>
                                        </p:cTn>
                                        <p:tgtEl>
                                          <p:spTgt spid="151"/>
                                        </p:tgtEl>
                                      </p:cBhvr>
                                      <p:to x="100000" y="100000"/>
                                    </p:animScale>
                                    <p:animScale>
                                      <p:cBhvr>
                                        <p:cTn id="19" dur="26">
                                          <p:stCondLst>
                                            <p:cond delay="1808"/>
                                          </p:stCondLst>
                                        </p:cTn>
                                        <p:tgtEl>
                                          <p:spTgt spid="151"/>
                                        </p:tgtEl>
                                      </p:cBhvr>
                                      <p:to x="100000" y="95000"/>
                                    </p:animScale>
                                    <p:animScale>
                                      <p:cBhvr>
                                        <p:cTn id="20" dur="166" decel="50000">
                                          <p:stCondLst>
                                            <p:cond delay="1834"/>
                                          </p:stCondLst>
                                        </p:cTn>
                                        <p:tgtEl>
                                          <p:spTgt spid="15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45"/>
                                        </p:tgtEl>
                                        <p:attrNameLst>
                                          <p:attrName>style.visibility</p:attrName>
                                        </p:attrNameLst>
                                      </p:cBhvr>
                                      <p:to>
                                        <p:strVal val="visible"/>
                                      </p:to>
                                    </p:set>
                                    <p:animEffect transition="in" filter="fade">
                                      <p:cBhvr>
                                        <p:cTn id="32" dur="1000"/>
                                        <p:tgtEl>
                                          <p:spTgt spid="145"/>
                                        </p:tgtEl>
                                      </p:cBhvr>
                                    </p:animEffect>
                                    <p:anim calcmode="lin" valueType="num">
                                      <p:cBhvr>
                                        <p:cTn id="33" dur="1000" fill="hold"/>
                                        <p:tgtEl>
                                          <p:spTgt spid="145"/>
                                        </p:tgtEl>
                                        <p:attrNameLst>
                                          <p:attrName>ppt_x</p:attrName>
                                        </p:attrNameLst>
                                      </p:cBhvr>
                                      <p:tavLst>
                                        <p:tav tm="0">
                                          <p:val>
                                            <p:strVal val="#ppt_x"/>
                                          </p:val>
                                        </p:tav>
                                        <p:tav tm="100000">
                                          <p:val>
                                            <p:strVal val="#ppt_x"/>
                                          </p:val>
                                        </p:tav>
                                      </p:tavLst>
                                    </p:anim>
                                    <p:anim calcmode="lin" valueType="num">
                                      <p:cBhvr>
                                        <p:cTn id="34" dur="1000" fill="hold"/>
                                        <p:tgtEl>
                                          <p:spTgt spid="14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80">
                                          <p:stCondLst>
                                            <p:cond delay="0"/>
                                          </p:stCondLst>
                                        </p:cTn>
                                        <p:tgtEl>
                                          <p:spTgt spid="7"/>
                                        </p:tgtEl>
                                      </p:cBhvr>
                                    </p:animEffect>
                                    <p:anim calcmode="lin" valueType="num">
                                      <p:cBhvr>
                                        <p:cTn id="4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5" dur="26">
                                          <p:stCondLst>
                                            <p:cond delay="650"/>
                                          </p:stCondLst>
                                        </p:cTn>
                                        <p:tgtEl>
                                          <p:spTgt spid="7"/>
                                        </p:tgtEl>
                                      </p:cBhvr>
                                      <p:to x="100000" y="60000"/>
                                    </p:animScale>
                                    <p:animScale>
                                      <p:cBhvr>
                                        <p:cTn id="46" dur="166" decel="50000">
                                          <p:stCondLst>
                                            <p:cond delay="676"/>
                                          </p:stCondLst>
                                        </p:cTn>
                                        <p:tgtEl>
                                          <p:spTgt spid="7"/>
                                        </p:tgtEl>
                                      </p:cBhvr>
                                      <p:to x="100000" y="100000"/>
                                    </p:animScale>
                                    <p:animScale>
                                      <p:cBhvr>
                                        <p:cTn id="47" dur="26">
                                          <p:stCondLst>
                                            <p:cond delay="1312"/>
                                          </p:stCondLst>
                                        </p:cTn>
                                        <p:tgtEl>
                                          <p:spTgt spid="7"/>
                                        </p:tgtEl>
                                      </p:cBhvr>
                                      <p:to x="100000" y="80000"/>
                                    </p:animScale>
                                    <p:animScale>
                                      <p:cBhvr>
                                        <p:cTn id="48" dur="166" decel="50000">
                                          <p:stCondLst>
                                            <p:cond delay="1338"/>
                                          </p:stCondLst>
                                        </p:cTn>
                                        <p:tgtEl>
                                          <p:spTgt spid="7"/>
                                        </p:tgtEl>
                                      </p:cBhvr>
                                      <p:to x="100000" y="100000"/>
                                    </p:animScale>
                                    <p:animScale>
                                      <p:cBhvr>
                                        <p:cTn id="49" dur="26">
                                          <p:stCondLst>
                                            <p:cond delay="1642"/>
                                          </p:stCondLst>
                                        </p:cTn>
                                        <p:tgtEl>
                                          <p:spTgt spid="7"/>
                                        </p:tgtEl>
                                      </p:cBhvr>
                                      <p:to x="100000" y="90000"/>
                                    </p:animScale>
                                    <p:animScale>
                                      <p:cBhvr>
                                        <p:cTn id="50" dur="166" decel="50000">
                                          <p:stCondLst>
                                            <p:cond delay="1668"/>
                                          </p:stCondLst>
                                        </p:cTn>
                                        <p:tgtEl>
                                          <p:spTgt spid="7"/>
                                        </p:tgtEl>
                                      </p:cBhvr>
                                      <p:to x="100000" y="100000"/>
                                    </p:animScale>
                                    <p:animScale>
                                      <p:cBhvr>
                                        <p:cTn id="51" dur="26">
                                          <p:stCondLst>
                                            <p:cond delay="1808"/>
                                          </p:stCondLst>
                                        </p:cTn>
                                        <p:tgtEl>
                                          <p:spTgt spid="7"/>
                                        </p:tgtEl>
                                      </p:cBhvr>
                                      <p:to x="100000" y="95000"/>
                                    </p:animScale>
                                    <p:animScale>
                                      <p:cBhvr>
                                        <p:cTn id="52" dur="166" decel="50000">
                                          <p:stCondLst>
                                            <p:cond delay="1834"/>
                                          </p:stCondLst>
                                        </p:cTn>
                                        <p:tgtEl>
                                          <p:spTgt spid="7"/>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48"/>
                                        </p:tgtEl>
                                        <p:attrNameLst>
                                          <p:attrName>style.visibility</p:attrName>
                                        </p:attrNameLst>
                                      </p:cBhvr>
                                      <p:to>
                                        <p:strVal val="visible"/>
                                      </p:to>
                                    </p:set>
                                    <p:animEffect transition="in" filter="fade">
                                      <p:cBhvr>
                                        <p:cTn id="57" dur="1000"/>
                                        <p:tgtEl>
                                          <p:spTgt spid="148"/>
                                        </p:tgtEl>
                                      </p:cBhvr>
                                    </p:animEffect>
                                    <p:anim calcmode="lin" valueType="num">
                                      <p:cBhvr>
                                        <p:cTn id="58" dur="1000" fill="hold"/>
                                        <p:tgtEl>
                                          <p:spTgt spid="148"/>
                                        </p:tgtEl>
                                        <p:attrNameLst>
                                          <p:attrName>ppt_x</p:attrName>
                                        </p:attrNameLst>
                                      </p:cBhvr>
                                      <p:tavLst>
                                        <p:tav tm="0">
                                          <p:val>
                                            <p:strVal val="#ppt_x"/>
                                          </p:val>
                                        </p:tav>
                                        <p:tav tm="100000">
                                          <p:val>
                                            <p:strVal val="#ppt_x"/>
                                          </p:val>
                                        </p:tav>
                                      </p:tavLst>
                                    </p:anim>
                                    <p:anim calcmode="lin" valueType="num">
                                      <p:cBhvr>
                                        <p:cTn id="59"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7" name="矩形 106">
            <a:extLst>
              <a:ext uri="{FF2B5EF4-FFF2-40B4-BE49-F238E27FC236}">
                <a16:creationId xmlns:a16="http://schemas.microsoft.com/office/drawing/2014/main" xmlns="" id="{A94D008B-AF39-4D62-AAAD-96E6C3A5BE13}"/>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08" name="图片 107" descr="图片包含 物体&#10;&#10;已生成高可信度的说明">
            <a:extLst>
              <a:ext uri="{FF2B5EF4-FFF2-40B4-BE49-F238E27FC236}">
                <a16:creationId xmlns:a16="http://schemas.microsoft.com/office/drawing/2014/main" xmlns="" id="{D2E36431-6CDC-4163-BB2D-21DC4A90ED6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109" name="标题 1">
            <a:extLst>
              <a:ext uri="{FF2B5EF4-FFF2-40B4-BE49-F238E27FC236}">
                <a16:creationId xmlns:a16="http://schemas.microsoft.com/office/drawing/2014/main" xmlns="" id="{E4FA753B-3A48-4C4C-8C8F-35500A184BD8}"/>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110" name="矩形 109">
            <a:extLst>
              <a:ext uri="{FF2B5EF4-FFF2-40B4-BE49-F238E27FC236}">
                <a16:creationId xmlns:a16="http://schemas.microsoft.com/office/drawing/2014/main" xmlns="" id="{372E4583-FC9C-4C5E-9BD6-0951F4FBACC7}"/>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
        <p:nvSpPr>
          <p:cNvPr id="111" name="도넛 111">
            <a:extLst>
              <a:ext uri="{FF2B5EF4-FFF2-40B4-BE49-F238E27FC236}">
                <a16:creationId xmlns:a16="http://schemas.microsoft.com/office/drawing/2014/main" xmlns="" id="{BC7D21AB-ABB9-4562-A551-557427DD47C7}"/>
              </a:ext>
            </a:extLst>
          </p:cNvPr>
          <p:cNvSpPr/>
          <p:nvPr/>
        </p:nvSpPr>
        <p:spPr bwMode="auto">
          <a:xfrm>
            <a:off x="6526642" y="4074252"/>
            <a:ext cx="1728788" cy="1727200"/>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도넛 123">
            <a:extLst>
              <a:ext uri="{FF2B5EF4-FFF2-40B4-BE49-F238E27FC236}">
                <a16:creationId xmlns:a16="http://schemas.microsoft.com/office/drawing/2014/main" xmlns="" id="{B8793E1F-EF22-4417-B63A-71B32AD4041E}"/>
              </a:ext>
            </a:extLst>
          </p:cNvPr>
          <p:cNvSpPr/>
          <p:nvPr/>
        </p:nvSpPr>
        <p:spPr bwMode="auto">
          <a:xfrm>
            <a:off x="4012936" y="4074251"/>
            <a:ext cx="1727891" cy="1727681"/>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도넛 135">
            <a:extLst>
              <a:ext uri="{FF2B5EF4-FFF2-40B4-BE49-F238E27FC236}">
                <a16:creationId xmlns:a16="http://schemas.microsoft.com/office/drawing/2014/main" xmlns="" id="{EB2207A5-1EDE-4509-9D9A-7E6B702D654A}"/>
              </a:ext>
            </a:extLst>
          </p:cNvPr>
          <p:cNvSpPr/>
          <p:nvPr/>
        </p:nvSpPr>
        <p:spPr bwMode="auto">
          <a:xfrm>
            <a:off x="1478391" y="4074252"/>
            <a:ext cx="1728788" cy="1727200"/>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도넛 104">
            <a:extLst>
              <a:ext uri="{FF2B5EF4-FFF2-40B4-BE49-F238E27FC236}">
                <a16:creationId xmlns:a16="http://schemas.microsoft.com/office/drawing/2014/main" xmlns="" id="{16EF63BD-C42F-4AF2-B59F-8A25B77B7BFE}"/>
              </a:ext>
            </a:extLst>
          </p:cNvPr>
          <p:cNvSpPr/>
          <p:nvPr/>
        </p:nvSpPr>
        <p:spPr bwMode="auto">
          <a:xfrm>
            <a:off x="6526642" y="1683477"/>
            <a:ext cx="1728297" cy="1728027"/>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도넛 96">
            <a:extLst>
              <a:ext uri="{FF2B5EF4-FFF2-40B4-BE49-F238E27FC236}">
                <a16:creationId xmlns:a16="http://schemas.microsoft.com/office/drawing/2014/main" xmlns="" id="{F6BC287B-A003-47E7-9952-1460C5F94D7F}"/>
              </a:ext>
            </a:extLst>
          </p:cNvPr>
          <p:cNvSpPr/>
          <p:nvPr/>
        </p:nvSpPr>
        <p:spPr bwMode="auto">
          <a:xfrm>
            <a:off x="4012041" y="1683477"/>
            <a:ext cx="1728787" cy="1728788"/>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도넛 86">
            <a:extLst>
              <a:ext uri="{FF2B5EF4-FFF2-40B4-BE49-F238E27FC236}">
                <a16:creationId xmlns:a16="http://schemas.microsoft.com/office/drawing/2014/main" xmlns="" id="{7BE57C68-BC83-459E-ACB6-55006CD1F1FD}"/>
              </a:ext>
            </a:extLst>
          </p:cNvPr>
          <p:cNvSpPr/>
          <p:nvPr/>
        </p:nvSpPr>
        <p:spPr bwMode="auto">
          <a:xfrm>
            <a:off x="1478391" y="1683477"/>
            <a:ext cx="1729260" cy="1728026"/>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오른쪽 화살표 54">
            <a:extLst>
              <a:ext uri="{FF2B5EF4-FFF2-40B4-BE49-F238E27FC236}">
                <a16:creationId xmlns:a16="http://schemas.microsoft.com/office/drawing/2014/main" xmlns="" id="{88AF03E4-CD4A-4248-881F-3112BB9370F3}"/>
              </a:ext>
            </a:extLst>
          </p:cNvPr>
          <p:cNvSpPr/>
          <p:nvPr/>
        </p:nvSpPr>
        <p:spPr>
          <a:xfrm>
            <a:off x="3427841" y="2331177"/>
            <a:ext cx="411162" cy="458788"/>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오른쪽 화살표 55">
            <a:extLst>
              <a:ext uri="{FF2B5EF4-FFF2-40B4-BE49-F238E27FC236}">
                <a16:creationId xmlns:a16="http://schemas.microsoft.com/office/drawing/2014/main" xmlns="" id="{67890DE5-85A3-4E63-A151-1E9B215F83FE}"/>
              </a:ext>
            </a:extLst>
          </p:cNvPr>
          <p:cNvSpPr/>
          <p:nvPr/>
        </p:nvSpPr>
        <p:spPr>
          <a:xfrm>
            <a:off x="5964666" y="2331177"/>
            <a:ext cx="411162" cy="458788"/>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오른쪽 화살표 70">
            <a:extLst>
              <a:ext uri="{FF2B5EF4-FFF2-40B4-BE49-F238E27FC236}">
                <a16:creationId xmlns:a16="http://schemas.microsoft.com/office/drawing/2014/main" xmlns="" id="{02EC92B3-6EE7-419D-98D1-867508B1CE43}"/>
              </a:ext>
            </a:extLst>
          </p:cNvPr>
          <p:cNvSpPr/>
          <p:nvPr/>
        </p:nvSpPr>
        <p:spPr>
          <a:xfrm rot="10800000">
            <a:off x="3384978" y="4717190"/>
            <a:ext cx="411163" cy="457200"/>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오른쪽 화살표 71">
            <a:extLst>
              <a:ext uri="{FF2B5EF4-FFF2-40B4-BE49-F238E27FC236}">
                <a16:creationId xmlns:a16="http://schemas.microsoft.com/office/drawing/2014/main" xmlns="" id="{63E8E20E-A20D-47E7-B1A3-896E04A23711}"/>
              </a:ext>
            </a:extLst>
          </p:cNvPr>
          <p:cNvSpPr/>
          <p:nvPr/>
        </p:nvSpPr>
        <p:spPr>
          <a:xfrm rot="10800000">
            <a:off x="5901166" y="4717190"/>
            <a:ext cx="411162" cy="457200"/>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오른쪽 화살표 72">
            <a:extLst>
              <a:ext uri="{FF2B5EF4-FFF2-40B4-BE49-F238E27FC236}">
                <a16:creationId xmlns:a16="http://schemas.microsoft.com/office/drawing/2014/main" xmlns="" id="{99D5DE4C-E92C-46CA-AB5C-5E37EF8F7501}"/>
              </a:ext>
            </a:extLst>
          </p:cNvPr>
          <p:cNvSpPr/>
          <p:nvPr/>
        </p:nvSpPr>
        <p:spPr>
          <a:xfrm rot="5400000">
            <a:off x="7203709" y="3536884"/>
            <a:ext cx="411163" cy="457200"/>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오른쪽 화살표 73">
            <a:extLst>
              <a:ext uri="{FF2B5EF4-FFF2-40B4-BE49-F238E27FC236}">
                <a16:creationId xmlns:a16="http://schemas.microsoft.com/office/drawing/2014/main" xmlns="" id="{393A73C1-AD86-4FBE-93C5-8E7E4F522EE3}"/>
              </a:ext>
            </a:extLst>
          </p:cNvPr>
          <p:cNvSpPr/>
          <p:nvPr/>
        </p:nvSpPr>
        <p:spPr>
          <a:xfrm rot="16200000">
            <a:off x="2149110" y="3500371"/>
            <a:ext cx="411162" cy="457200"/>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TextBox 13">
            <a:extLst>
              <a:ext uri="{FF2B5EF4-FFF2-40B4-BE49-F238E27FC236}">
                <a16:creationId xmlns:a16="http://schemas.microsoft.com/office/drawing/2014/main" xmlns="" id="{4A476208-EF49-45AD-B20F-A3CB4EEB485A}"/>
              </a:ext>
            </a:extLst>
          </p:cNvPr>
          <p:cNvSpPr txBox="1"/>
          <p:nvPr/>
        </p:nvSpPr>
        <p:spPr>
          <a:xfrm>
            <a:off x="1967976"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TextBox 13">
            <a:extLst>
              <a:ext uri="{FF2B5EF4-FFF2-40B4-BE49-F238E27FC236}">
                <a16:creationId xmlns:a16="http://schemas.microsoft.com/office/drawing/2014/main" xmlns="" id="{B3C23F8C-034F-41E2-A0B6-D94249A71D18}"/>
              </a:ext>
            </a:extLst>
          </p:cNvPr>
          <p:cNvSpPr txBox="1"/>
          <p:nvPr/>
        </p:nvSpPr>
        <p:spPr>
          <a:xfrm>
            <a:off x="4506051"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TextBox 13">
            <a:extLst>
              <a:ext uri="{FF2B5EF4-FFF2-40B4-BE49-F238E27FC236}">
                <a16:creationId xmlns:a16="http://schemas.microsoft.com/office/drawing/2014/main" xmlns="" id="{2D76AA5B-95B3-4227-8801-F6F1AA0ABB21}"/>
              </a:ext>
            </a:extLst>
          </p:cNvPr>
          <p:cNvSpPr txBox="1"/>
          <p:nvPr/>
        </p:nvSpPr>
        <p:spPr>
          <a:xfrm>
            <a:off x="7028142"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TextBox 13">
            <a:extLst>
              <a:ext uri="{FF2B5EF4-FFF2-40B4-BE49-F238E27FC236}">
                <a16:creationId xmlns:a16="http://schemas.microsoft.com/office/drawing/2014/main" xmlns="" id="{D036B1F7-E89E-45CD-BC2C-AC74AC5F965C}"/>
              </a:ext>
            </a:extLst>
          </p:cNvPr>
          <p:cNvSpPr txBox="1"/>
          <p:nvPr/>
        </p:nvSpPr>
        <p:spPr>
          <a:xfrm>
            <a:off x="1967976"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13">
            <a:extLst>
              <a:ext uri="{FF2B5EF4-FFF2-40B4-BE49-F238E27FC236}">
                <a16:creationId xmlns:a16="http://schemas.microsoft.com/office/drawing/2014/main" xmlns="" id="{286CC513-FFD4-4D55-AA07-5794825B883D}"/>
              </a:ext>
            </a:extLst>
          </p:cNvPr>
          <p:cNvSpPr txBox="1"/>
          <p:nvPr/>
        </p:nvSpPr>
        <p:spPr>
          <a:xfrm>
            <a:off x="4499567"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TextBox 13">
            <a:extLst>
              <a:ext uri="{FF2B5EF4-FFF2-40B4-BE49-F238E27FC236}">
                <a16:creationId xmlns:a16="http://schemas.microsoft.com/office/drawing/2014/main" xmlns="" id="{7F9D9F43-528E-4B64-8A35-22181BA517D2}"/>
              </a:ext>
            </a:extLst>
          </p:cNvPr>
          <p:cNvSpPr txBox="1"/>
          <p:nvPr/>
        </p:nvSpPr>
        <p:spPr>
          <a:xfrm>
            <a:off x="7038460"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9" name="图片 18">
            <a:extLst>
              <a:ext uri="{FF2B5EF4-FFF2-40B4-BE49-F238E27FC236}">
                <a16:creationId xmlns:a16="http://schemas.microsoft.com/office/drawing/2014/main" xmlns="" id="{B05CA581-C0C1-440D-9DE0-86EC21A929B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89169" y="1005332"/>
            <a:ext cx="3691244" cy="5520304"/>
          </a:xfrm>
          <a:prstGeom prst="rect">
            <a:avLst/>
          </a:prstGeom>
        </p:spPr>
      </p:pic>
    </p:spTree>
    <p:extLst>
      <p:ext uri="{BB962C8B-B14F-4D97-AF65-F5344CB8AC3E}">
        <p14:creationId xmlns:p14="http://schemas.microsoft.com/office/powerpoint/2010/main" val="9809974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250"/>
                                        <p:tgtEl>
                                          <p:spTgt spid="111"/>
                                        </p:tgtEl>
                                      </p:cBhvr>
                                    </p:animEffect>
                                    <p:anim calcmode="lin" valueType="num">
                                      <p:cBhvr>
                                        <p:cTn id="8" dur="250" fill="hold"/>
                                        <p:tgtEl>
                                          <p:spTgt spid="111"/>
                                        </p:tgtEl>
                                        <p:attrNameLst>
                                          <p:attrName>ppt_x</p:attrName>
                                        </p:attrNameLst>
                                      </p:cBhvr>
                                      <p:tavLst>
                                        <p:tav tm="0">
                                          <p:val>
                                            <p:strVal val="#ppt_x"/>
                                          </p:val>
                                        </p:tav>
                                        <p:tav tm="100000">
                                          <p:val>
                                            <p:strVal val="#ppt_x"/>
                                          </p:val>
                                        </p:tav>
                                      </p:tavLst>
                                    </p:anim>
                                    <p:anim calcmode="lin" valueType="num">
                                      <p:cBhvr>
                                        <p:cTn id="9" dur="250" fill="hold"/>
                                        <p:tgtEl>
                                          <p:spTgt spid="11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112"/>
                                        </p:tgtEl>
                                        <p:attrNameLst>
                                          <p:attrName>style.visibility</p:attrName>
                                        </p:attrNameLst>
                                      </p:cBhvr>
                                      <p:to>
                                        <p:strVal val="visible"/>
                                      </p:to>
                                    </p:set>
                                    <p:animEffect transition="in" filter="fade">
                                      <p:cBhvr>
                                        <p:cTn id="13" dur="250"/>
                                        <p:tgtEl>
                                          <p:spTgt spid="112"/>
                                        </p:tgtEl>
                                      </p:cBhvr>
                                    </p:animEffect>
                                    <p:anim calcmode="lin" valueType="num">
                                      <p:cBhvr>
                                        <p:cTn id="14" dur="250" fill="hold"/>
                                        <p:tgtEl>
                                          <p:spTgt spid="112"/>
                                        </p:tgtEl>
                                        <p:attrNameLst>
                                          <p:attrName>ppt_x</p:attrName>
                                        </p:attrNameLst>
                                      </p:cBhvr>
                                      <p:tavLst>
                                        <p:tav tm="0">
                                          <p:val>
                                            <p:strVal val="#ppt_x"/>
                                          </p:val>
                                        </p:tav>
                                        <p:tav tm="100000">
                                          <p:val>
                                            <p:strVal val="#ppt_x"/>
                                          </p:val>
                                        </p:tav>
                                      </p:tavLst>
                                    </p:anim>
                                    <p:anim calcmode="lin" valueType="num">
                                      <p:cBhvr>
                                        <p:cTn id="15" dur="250" fill="hold"/>
                                        <p:tgtEl>
                                          <p:spTgt spid="11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Effect transition="in" filter="fade">
                                      <p:cBhvr>
                                        <p:cTn id="19" dur="250"/>
                                        <p:tgtEl>
                                          <p:spTgt spid="113"/>
                                        </p:tgtEl>
                                      </p:cBhvr>
                                    </p:animEffect>
                                    <p:anim calcmode="lin" valueType="num">
                                      <p:cBhvr>
                                        <p:cTn id="20" dur="250" fill="hold"/>
                                        <p:tgtEl>
                                          <p:spTgt spid="113"/>
                                        </p:tgtEl>
                                        <p:attrNameLst>
                                          <p:attrName>ppt_x</p:attrName>
                                        </p:attrNameLst>
                                      </p:cBhvr>
                                      <p:tavLst>
                                        <p:tav tm="0">
                                          <p:val>
                                            <p:strVal val="#ppt_x"/>
                                          </p:val>
                                        </p:tav>
                                        <p:tav tm="100000">
                                          <p:val>
                                            <p:strVal val="#ppt_x"/>
                                          </p:val>
                                        </p:tav>
                                      </p:tavLst>
                                    </p:anim>
                                    <p:anim calcmode="lin" valueType="num">
                                      <p:cBhvr>
                                        <p:cTn id="21" dur="250" fill="hold"/>
                                        <p:tgtEl>
                                          <p:spTgt spid="113"/>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fade">
                                      <p:cBhvr>
                                        <p:cTn id="25" dur="250"/>
                                        <p:tgtEl>
                                          <p:spTgt spid="114"/>
                                        </p:tgtEl>
                                      </p:cBhvr>
                                    </p:animEffect>
                                    <p:anim calcmode="lin" valueType="num">
                                      <p:cBhvr>
                                        <p:cTn id="26" dur="250" fill="hold"/>
                                        <p:tgtEl>
                                          <p:spTgt spid="114"/>
                                        </p:tgtEl>
                                        <p:attrNameLst>
                                          <p:attrName>ppt_x</p:attrName>
                                        </p:attrNameLst>
                                      </p:cBhvr>
                                      <p:tavLst>
                                        <p:tav tm="0">
                                          <p:val>
                                            <p:strVal val="#ppt_x"/>
                                          </p:val>
                                        </p:tav>
                                        <p:tav tm="100000">
                                          <p:val>
                                            <p:strVal val="#ppt_x"/>
                                          </p:val>
                                        </p:tav>
                                      </p:tavLst>
                                    </p:anim>
                                    <p:anim calcmode="lin" valueType="num">
                                      <p:cBhvr>
                                        <p:cTn id="27" dur="250" fill="hold"/>
                                        <p:tgtEl>
                                          <p:spTgt spid="114"/>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fade">
                                      <p:cBhvr>
                                        <p:cTn id="31" dur="250"/>
                                        <p:tgtEl>
                                          <p:spTgt spid="115"/>
                                        </p:tgtEl>
                                      </p:cBhvr>
                                    </p:animEffect>
                                    <p:anim calcmode="lin" valueType="num">
                                      <p:cBhvr>
                                        <p:cTn id="32" dur="250" fill="hold"/>
                                        <p:tgtEl>
                                          <p:spTgt spid="115"/>
                                        </p:tgtEl>
                                        <p:attrNameLst>
                                          <p:attrName>ppt_x</p:attrName>
                                        </p:attrNameLst>
                                      </p:cBhvr>
                                      <p:tavLst>
                                        <p:tav tm="0">
                                          <p:val>
                                            <p:strVal val="#ppt_x"/>
                                          </p:val>
                                        </p:tav>
                                        <p:tav tm="100000">
                                          <p:val>
                                            <p:strVal val="#ppt_x"/>
                                          </p:val>
                                        </p:tav>
                                      </p:tavLst>
                                    </p:anim>
                                    <p:anim calcmode="lin" valueType="num">
                                      <p:cBhvr>
                                        <p:cTn id="33" dur="250" fill="hold"/>
                                        <p:tgtEl>
                                          <p:spTgt spid="115"/>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250"/>
                                        <p:tgtEl>
                                          <p:spTgt spid="116"/>
                                        </p:tgtEl>
                                      </p:cBhvr>
                                    </p:animEffect>
                                    <p:anim calcmode="lin" valueType="num">
                                      <p:cBhvr>
                                        <p:cTn id="38" dur="250" fill="hold"/>
                                        <p:tgtEl>
                                          <p:spTgt spid="116"/>
                                        </p:tgtEl>
                                        <p:attrNameLst>
                                          <p:attrName>ppt_x</p:attrName>
                                        </p:attrNameLst>
                                      </p:cBhvr>
                                      <p:tavLst>
                                        <p:tav tm="0">
                                          <p:val>
                                            <p:strVal val="#ppt_x"/>
                                          </p:val>
                                        </p:tav>
                                        <p:tav tm="100000">
                                          <p:val>
                                            <p:strVal val="#ppt_x"/>
                                          </p:val>
                                        </p:tav>
                                      </p:tavLst>
                                    </p:anim>
                                    <p:anim calcmode="lin" valueType="num">
                                      <p:cBhvr>
                                        <p:cTn id="39" dur="250" fill="hold"/>
                                        <p:tgtEl>
                                          <p:spTgt spid="116"/>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250"/>
                                        <p:tgtEl>
                                          <p:spTgt spid="117"/>
                                        </p:tgtEl>
                                      </p:cBhvr>
                                    </p:animEffect>
                                    <p:anim calcmode="lin" valueType="num">
                                      <p:cBhvr>
                                        <p:cTn id="44" dur="250" fill="hold"/>
                                        <p:tgtEl>
                                          <p:spTgt spid="117"/>
                                        </p:tgtEl>
                                        <p:attrNameLst>
                                          <p:attrName>ppt_x</p:attrName>
                                        </p:attrNameLst>
                                      </p:cBhvr>
                                      <p:tavLst>
                                        <p:tav tm="0">
                                          <p:val>
                                            <p:strVal val="#ppt_x"/>
                                          </p:val>
                                        </p:tav>
                                        <p:tav tm="100000">
                                          <p:val>
                                            <p:strVal val="#ppt_x"/>
                                          </p:val>
                                        </p:tav>
                                      </p:tavLst>
                                    </p:anim>
                                    <p:anim calcmode="lin" valueType="num">
                                      <p:cBhvr>
                                        <p:cTn id="45" dur="250" fill="hold"/>
                                        <p:tgtEl>
                                          <p:spTgt spid="117"/>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fade">
                                      <p:cBhvr>
                                        <p:cTn id="49" dur="250"/>
                                        <p:tgtEl>
                                          <p:spTgt spid="118"/>
                                        </p:tgtEl>
                                      </p:cBhvr>
                                    </p:animEffect>
                                    <p:anim calcmode="lin" valueType="num">
                                      <p:cBhvr>
                                        <p:cTn id="50" dur="250" fill="hold"/>
                                        <p:tgtEl>
                                          <p:spTgt spid="118"/>
                                        </p:tgtEl>
                                        <p:attrNameLst>
                                          <p:attrName>ppt_x</p:attrName>
                                        </p:attrNameLst>
                                      </p:cBhvr>
                                      <p:tavLst>
                                        <p:tav tm="0">
                                          <p:val>
                                            <p:strVal val="#ppt_x"/>
                                          </p:val>
                                        </p:tav>
                                        <p:tav tm="100000">
                                          <p:val>
                                            <p:strVal val="#ppt_x"/>
                                          </p:val>
                                        </p:tav>
                                      </p:tavLst>
                                    </p:anim>
                                    <p:anim calcmode="lin" valueType="num">
                                      <p:cBhvr>
                                        <p:cTn id="51" dur="250" fill="hold"/>
                                        <p:tgtEl>
                                          <p:spTgt spid="1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fade">
                                      <p:cBhvr>
                                        <p:cTn id="55" dur="250"/>
                                        <p:tgtEl>
                                          <p:spTgt spid="119"/>
                                        </p:tgtEl>
                                      </p:cBhvr>
                                    </p:animEffect>
                                    <p:anim calcmode="lin" valueType="num">
                                      <p:cBhvr>
                                        <p:cTn id="56" dur="250" fill="hold"/>
                                        <p:tgtEl>
                                          <p:spTgt spid="119"/>
                                        </p:tgtEl>
                                        <p:attrNameLst>
                                          <p:attrName>ppt_x</p:attrName>
                                        </p:attrNameLst>
                                      </p:cBhvr>
                                      <p:tavLst>
                                        <p:tav tm="0">
                                          <p:val>
                                            <p:strVal val="#ppt_x"/>
                                          </p:val>
                                        </p:tav>
                                        <p:tav tm="100000">
                                          <p:val>
                                            <p:strVal val="#ppt_x"/>
                                          </p:val>
                                        </p:tav>
                                      </p:tavLst>
                                    </p:anim>
                                    <p:anim calcmode="lin" valueType="num">
                                      <p:cBhvr>
                                        <p:cTn id="57" dur="250" fill="hold"/>
                                        <p:tgtEl>
                                          <p:spTgt spid="119"/>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250"/>
                                        <p:tgtEl>
                                          <p:spTgt spid="120"/>
                                        </p:tgtEl>
                                      </p:cBhvr>
                                    </p:animEffect>
                                    <p:anim calcmode="lin" valueType="num">
                                      <p:cBhvr>
                                        <p:cTn id="62" dur="250" fill="hold"/>
                                        <p:tgtEl>
                                          <p:spTgt spid="120"/>
                                        </p:tgtEl>
                                        <p:attrNameLst>
                                          <p:attrName>ppt_x</p:attrName>
                                        </p:attrNameLst>
                                      </p:cBhvr>
                                      <p:tavLst>
                                        <p:tav tm="0">
                                          <p:val>
                                            <p:strVal val="#ppt_x"/>
                                          </p:val>
                                        </p:tav>
                                        <p:tav tm="100000">
                                          <p:val>
                                            <p:strVal val="#ppt_x"/>
                                          </p:val>
                                        </p:tav>
                                      </p:tavLst>
                                    </p:anim>
                                    <p:anim calcmode="lin" valueType="num">
                                      <p:cBhvr>
                                        <p:cTn id="63" dur="250" fill="hold"/>
                                        <p:tgtEl>
                                          <p:spTgt spid="120"/>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fade">
                                      <p:cBhvr>
                                        <p:cTn id="67" dur="250"/>
                                        <p:tgtEl>
                                          <p:spTgt spid="121"/>
                                        </p:tgtEl>
                                      </p:cBhvr>
                                    </p:animEffect>
                                    <p:anim calcmode="lin" valueType="num">
                                      <p:cBhvr>
                                        <p:cTn id="68" dur="250" fill="hold"/>
                                        <p:tgtEl>
                                          <p:spTgt spid="121"/>
                                        </p:tgtEl>
                                        <p:attrNameLst>
                                          <p:attrName>ppt_x</p:attrName>
                                        </p:attrNameLst>
                                      </p:cBhvr>
                                      <p:tavLst>
                                        <p:tav tm="0">
                                          <p:val>
                                            <p:strVal val="#ppt_x"/>
                                          </p:val>
                                        </p:tav>
                                        <p:tav tm="100000">
                                          <p:val>
                                            <p:strVal val="#ppt_x"/>
                                          </p:val>
                                        </p:tav>
                                      </p:tavLst>
                                    </p:anim>
                                    <p:anim calcmode="lin" valueType="num">
                                      <p:cBhvr>
                                        <p:cTn id="69" dur="250" fill="hold"/>
                                        <p:tgtEl>
                                          <p:spTgt spid="121"/>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250"/>
                                        <p:tgtEl>
                                          <p:spTgt spid="122"/>
                                        </p:tgtEl>
                                      </p:cBhvr>
                                    </p:animEffect>
                                    <p:anim calcmode="lin" valueType="num">
                                      <p:cBhvr>
                                        <p:cTn id="74" dur="250" fill="hold"/>
                                        <p:tgtEl>
                                          <p:spTgt spid="122"/>
                                        </p:tgtEl>
                                        <p:attrNameLst>
                                          <p:attrName>ppt_x</p:attrName>
                                        </p:attrNameLst>
                                      </p:cBhvr>
                                      <p:tavLst>
                                        <p:tav tm="0">
                                          <p:val>
                                            <p:strVal val="#ppt_x"/>
                                          </p:val>
                                        </p:tav>
                                        <p:tav tm="100000">
                                          <p:val>
                                            <p:strVal val="#ppt_x"/>
                                          </p:val>
                                        </p:tav>
                                      </p:tavLst>
                                    </p:anim>
                                    <p:anim calcmode="lin" valueType="num">
                                      <p:cBhvr>
                                        <p:cTn id="75" dur="250" fill="hold"/>
                                        <p:tgtEl>
                                          <p:spTgt spid="122"/>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123"/>
                                        </p:tgtEl>
                                        <p:attrNameLst>
                                          <p:attrName>style.visibility</p:attrName>
                                        </p:attrNameLst>
                                      </p:cBhvr>
                                      <p:to>
                                        <p:strVal val="visible"/>
                                      </p:to>
                                    </p:set>
                                    <p:animEffect transition="in" filter="fade">
                                      <p:cBhvr>
                                        <p:cTn id="79" dur="250"/>
                                        <p:tgtEl>
                                          <p:spTgt spid="123"/>
                                        </p:tgtEl>
                                      </p:cBhvr>
                                    </p:animEffect>
                                    <p:anim calcmode="lin" valueType="num">
                                      <p:cBhvr>
                                        <p:cTn id="80" dur="250" fill="hold"/>
                                        <p:tgtEl>
                                          <p:spTgt spid="123"/>
                                        </p:tgtEl>
                                        <p:attrNameLst>
                                          <p:attrName>ppt_x</p:attrName>
                                        </p:attrNameLst>
                                      </p:cBhvr>
                                      <p:tavLst>
                                        <p:tav tm="0">
                                          <p:val>
                                            <p:strVal val="#ppt_x"/>
                                          </p:val>
                                        </p:tav>
                                        <p:tav tm="100000">
                                          <p:val>
                                            <p:strVal val="#ppt_x"/>
                                          </p:val>
                                        </p:tav>
                                      </p:tavLst>
                                    </p:anim>
                                    <p:anim calcmode="lin" valueType="num">
                                      <p:cBhvr>
                                        <p:cTn id="81" dur="250" fill="hold"/>
                                        <p:tgtEl>
                                          <p:spTgt spid="123"/>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grpId="0" nodeType="afterEffect">
                                  <p:stCondLst>
                                    <p:cond delay="0"/>
                                  </p:stCondLst>
                                  <p:childTnLst>
                                    <p:set>
                                      <p:cBhvr>
                                        <p:cTn id="84" dur="1" fill="hold">
                                          <p:stCondLst>
                                            <p:cond delay="0"/>
                                          </p:stCondLst>
                                        </p:cTn>
                                        <p:tgtEl>
                                          <p:spTgt spid="124"/>
                                        </p:tgtEl>
                                        <p:attrNameLst>
                                          <p:attrName>style.visibility</p:attrName>
                                        </p:attrNameLst>
                                      </p:cBhvr>
                                      <p:to>
                                        <p:strVal val="visible"/>
                                      </p:to>
                                    </p:set>
                                    <p:animEffect transition="in" filter="fade">
                                      <p:cBhvr>
                                        <p:cTn id="85" dur="250"/>
                                        <p:tgtEl>
                                          <p:spTgt spid="124"/>
                                        </p:tgtEl>
                                      </p:cBhvr>
                                    </p:animEffect>
                                    <p:anim calcmode="lin" valueType="num">
                                      <p:cBhvr>
                                        <p:cTn id="86" dur="250" fill="hold"/>
                                        <p:tgtEl>
                                          <p:spTgt spid="124"/>
                                        </p:tgtEl>
                                        <p:attrNameLst>
                                          <p:attrName>ppt_x</p:attrName>
                                        </p:attrNameLst>
                                      </p:cBhvr>
                                      <p:tavLst>
                                        <p:tav tm="0">
                                          <p:val>
                                            <p:strVal val="#ppt_x"/>
                                          </p:val>
                                        </p:tav>
                                        <p:tav tm="100000">
                                          <p:val>
                                            <p:strVal val="#ppt_x"/>
                                          </p:val>
                                        </p:tav>
                                      </p:tavLst>
                                    </p:anim>
                                    <p:anim calcmode="lin" valueType="num">
                                      <p:cBhvr>
                                        <p:cTn id="87" dur="250" fill="hold"/>
                                        <p:tgtEl>
                                          <p:spTgt spid="124"/>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144"/>
                                        </p:tgtEl>
                                        <p:attrNameLst>
                                          <p:attrName>style.visibility</p:attrName>
                                        </p:attrNameLst>
                                      </p:cBhvr>
                                      <p:to>
                                        <p:strVal val="visible"/>
                                      </p:to>
                                    </p:set>
                                    <p:animEffect transition="in" filter="fade">
                                      <p:cBhvr>
                                        <p:cTn id="91" dur="250"/>
                                        <p:tgtEl>
                                          <p:spTgt spid="144"/>
                                        </p:tgtEl>
                                      </p:cBhvr>
                                    </p:animEffect>
                                    <p:anim calcmode="lin" valueType="num">
                                      <p:cBhvr>
                                        <p:cTn id="92" dur="250" fill="hold"/>
                                        <p:tgtEl>
                                          <p:spTgt spid="144"/>
                                        </p:tgtEl>
                                        <p:attrNameLst>
                                          <p:attrName>ppt_x</p:attrName>
                                        </p:attrNameLst>
                                      </p:cBhvr>
                                      <p:tavLst>
                                        <p:tav tm="0">
                                          <p:val>
                                            <p:strVal val="#ppt_x"/>
                                          </p:val>
                                        </p:tav>
                                        <p:tav tm="100000">
                                          <p:val>
                                            <p:strVal val="#ppt_x"/>
                                          </p:val>
                                        </p:tav>
                                      </p:tavLst>
                                    </p:anim>
                                    <p:anim calcmode="lin" valueType="num">
                                      <p:cBhvr>
                                        <p:cTn id="93" dur="250" fill="hold"/>
                                        <p:tgtEl>
                                          <p:spTgt spid="144"/>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145"/>
                                        </p:tgtEl>
                                        <p:attrNameLst>
                                          <p:attrName>style.visibility</p:attrName>
                                        </p:attrNameLst>
                                      </p:cBhvr>
                                      <p:to>
                                        <p:strVal val="visible"/>
                                      </p:to>
                                    </p:set>
                                    <p:animEffect transition="in" filter="fade">
                                      <p:cBhvr>
                                        <p:cTn id="97" dur="250"/>
                                        <p:tgtEl>
                                          <p:spTgt spid="145"/>
                                        </p:tgtEl>
                                      </p:cBhvr>
                                    </p:animEffect>
                                    <p:anim calcmode="lin" valueType="num">
                                      <p:cBhvr>
                                        <p:cTn id="98" dur="250" fill="hold"/>
                                        <p:tgtEl>
                                          <p:spTgt spid="145"/>
                                        </p:tgtEl>
                                        <p:attrNameLst>
                                          <p:attrName>ppt_x</p:attrName>
                                        </p:attrNameLst>
                                      </p:cBhvr>
                                      <p:tavLst>
                                        <p:tav tm="0">
                                          <p:val>
                                            <p:strVal val="#ppt_x"/>
                                          </p:val>
                                        </p:tav>
                                        <p:tav tm="100000">
                                          <p:val>
                                            <p:strVal val="#ppt_x"/>
                                          </p:val>
                                        </p:tav>
                                      </p:tavLst>
                                    </p:anim>
                                    <p:anim calcmode="lin" valueType="num">
                                      <p:cBhvr>
                                        <p:cTn id="99" dur="250" fill="hold"/>
                                        <p:tgtEl>
                                          <p:spTgt spid="145"/>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42" presetClass="entr" presetSubtype="0" fill="hold" grpId="0" nodeType="afterEffect">
                                  <p:stCondLst>
                                    <p:cond delay="0"/>
                                  </p:stCondLst>
                                  <p:childTnLst>
                                    <p:set>
                                      <p:cBhvr>
                                        <p:cTn id="102" dur="1" fill="hold">
                                          <p:stCondLst>
                                            <p:cond delay="0"/>
                                          </p:stCondLst>
                                        </p:cTn>
                                        <p:tgtEl>
                                          <p:spTgt spid="146"/>
                                        </p:tgtEl>
                                        <p:attrNameLst>
                                          <p:attrName>style.visibility</p:attrName>
                                        </p:attrNameLst>
                                      </p:cBhvr>
                                      <p:to>
                                        <p:strVal val="visible"/>
                                      </p:to>
                                    </p:set>
                                    <p:animEffect transition="in" filter="fade">
                                      <p:cBhvr>
                                        <p:cTn id="103" dur="250"/>
                                        <p:tgtEl>
                                          <p:spTgt spid="146"/>
                                        </p:tgtEl>
                                      </p:cBhvr>
                                    </p:animEffect>
                                    <p:anim calcmode="lin" valueType="num">
                                      <p:cBhvr>
                                        <p:cTn id="104" dur="250" fill="hold"/>
                                        <p:tgtEl>
                                          <p:spTgt spid="146"/>
                                        </p:tgtEl>
                                        <p:attrNameLst>
                                          <p:attrName>ppt_x</p:attrName>
                                        </p:attrNameLst>
                                      </p:cBhvr>
                                      <p:tavLst>
                                        <p:tav tm="0">
                                          <p:val>
                                            <p:strVal val="#ppt_x"/>
                                          </p:val>
                                        </p:tav>
                                        <p:tav tm="100000">
                                          <p:val>
                                            <p:strVal val="#ppt_x"/>
                                          </p:val>
                                        </p:tav>
                                      </p:tavLst>
                                    </p:anim>
                                    <p:anim calcmode="lin" valueType="num">
                                      <p:cBhvr>
                                        <p:cTn id="105" dur="250" fill="hold"/>
                                        <p:tgtEl>
                                          <p:spTgt spid="146"/>
                                        </p:tgtEl>
                                        <p:attrNameLst>
                                          <p:attrName>ppt_y</p:attrName>
                                        </p:attrNameLst>
                                      </p:cBhvr>
                                      <p:tavLst>
                                        <p:tav tm="0">
                                          <p:val>
                                            <p:strVal val="#ppt_y+.1"/>
                                          </p:val>
                                        </p:tav>
                                        <p:tav tm="100000">
                                          <p:val>
                                            <p:strVal val="#ppt_y"/>
                                          </p:val>
                                        </p:tav>
                                      </p:tavLst>
                                    </p:anim>
                                  </p:childTnLst>
                                </p:cTn>
                              </p:par>
                            </p:childTnLst>
                          </p:cTn>
                        </p:par>
                        <p:par>
                          <p:cTn id="106" fill="hold">
                            <p:stCondLst>
                              <p:cond delay="4250"/>
                            </p:stCondLst>
                            <p:childTnLst>
                              <p:par>
                                <p:cTn id="107" presetID="42" presetClass="entr" presetSubtype="0" fill="hold" grpId="0" nodeType="afterEffect">
                                  <p:stCondLst>
                                    <p:cond delay="0"/>
                                  </p:stCondLst>
                                  <p:childTnLst>
                                    <p:set>
                                      <p:cBhvr>
                                        <p:cTn id="108" dur="1" fill="hold">
                                          <p:stCondLst>
                                            <p:cond delay="0"/>
                                          </p:stCondLst>
                                        </p:cTn>
                                        <p:tgtEl>
                                          <p:spTgt spid="147"/>
                                        </p:tgtEl>
                                        <p:attrNameLst>
                                          <p:attrName>style.visibility</p:attrName>
                                        </p:attrNameLst>
                                      </p:cBhvr>
                                      <p:to>
                                        <p:strVal val="visible"/>
                                      </p:to>
                                    </p:set>
                                    <p:animEffect transition="in" filter="fade">
                                      <p:cBhvr>
                                        <p:cTn id="109" dur="250"/>
                                        <p:tgtEl>
                                          <p:spTgt spid="147"/>
                                        </p:tgtEl>
                                      </p:cBhvr>
                                    </p:animEffect>
                                    <p:anim calcmode="lin" valueType="num">
                                      <p:cBhvr>
                                        <p:cTn id="110" dur="250" fill="hold"/>
                                        <p:tgtEl>
                                          <p:spTgt spid="147"/>
                                        </p:tgtEl>
                                        <p:attrNameLst>
                                          <p:attrName>ppt_x</p:attrName>
                                        </p:attrNameLst>
                                      </p:cBhvr>
                                      <p:tavLst>
                                        <p:tav tm="0">
                                          <p:val>
                                            <p:strVal val="#ppt_x"/>
                                          </p:val>
                                        </p:tav>
                                        <p:tav tm="100000">
                                          <p:val>
                                            <p:strVal val="#ppt_x"/>
                                          </p:val>
                                        </p:tav>
                                      </p:tavLst>
                                    </p:anim>
                                    <p:anim calcmode="lin" valueType="num">
                                      <p:cBhvr>
                                        <p:cTn id="111" dur="250" fill="hold"/>
                                        <p:tgtEl>
                                          <p:spTgt spid="147"/>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2" presetClass="entr" presetSubtype="4" fill="hold" nodeType="clickEffect">
                                  <p:stCondLst>
                                    <p:cond delay="0"/>
                                  </p:stCondLst>
                                  <p:childTnLst>
                                    <p:set>
                                      <p:cBhvr>
                                        <p:cTn id="115" dur="1" fill="hold">
                                          <p:stCondLst>
                                            <p:cond delay="0"/>
                                          </p:stCondLst>
                                        </p:cTn>
                                        <p:tgtEl>
                                          <p:spTgt spid="19"/>
                                        </p:tgtEl>
                                        <p:attrNameLst>
                                          <p:attrName>style.visibility</p:attrName>
                                        </p:attrNameLst>
                                      </p:cBhvr>
                                      <p:to>
                                        <p:strVal val="visible"/>
                                      </p:to>
                                    </p:set>
                                    <p:anim calcmode="lin" valueType="num">
                                      <p:cBhvr additive="base">
                                        <p:cTn id="116" dur="500" fill="hold"/>
                                        <p:tgtEl>
                                          <p:spTgt spid="19"/>
                                        </p:tgtEl>
                                        <p:attrNameLst>
                                          <p:attrName>ppt_x</p:attrName>
                                        </p:attrNameLst>
                                      </p:cBhvr>
                                      <p:tavLst>
                                        <p:tav tm="0">
                                          <p:val>
                                            <p:strVal val="#ppt_x"/>
                                          </p:val>
                                        </p:tav>
                                        <p:tav tm="100000">
                                          <p:val>
                                            <p:strVal val="#ppt_x"/>
                                          </p:val>
                                        </p:tav>
                                      </p:tavLst>
                                    </p:anim>
                                    <p:anim calcmode="lin" valueType="num">
                                      <p:cBhvr additive="base">
                                        <p:cTn id="1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p:bldP spid="124" grpId="0"/>
      <p:bldP spid="144" grpId="0"/>
      <p:bldP spid="145" grpId="0"/>
      <p:bldP spid="146" grpId="0"/>
      <p:bldP spid="14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xmlns=""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活动执行流程</a:t>
            </a:r>
          </a:p>
        </p:txBody>
      </p:sp>
      <p:pic>
        <p:nvPicPr>
          <p:cNvPr id="34" name="图片 33">
            <a:extLst>
              <a:ext uri="{FF2B5EF4-FFF2-40B4-BE49-F238E27FC236}">
                <a16:creationId xmlns:a16="http://schemas.microsoft.com/office/drawing/2014/main" xmlns=""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xmlns=""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4068065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47A86AC-2D53-41E3-9CE3-AF76F9E9F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1511" y="1516150"/>
            <a:ext cx="3576682" cy="4094075"/>
          </a:xfrm>
          <a:prstGeom prst="rect">
            <a:avLst/>
          </a:prstGeom>
        </p:spPr>
      </p:pic>
      <p:grpSp>
        <p:nvGrpSpPr>
          <p:cNvPr id="4" name="组合 3">
            <a:extLst>
              <a:ext uri="{FF2B5EF4-FFF2-40B4-BE49-F238E27FC236}">
                <a16:creationId xmlns:a16="http://schemas.microsoft.com/office/drawing/2014/main" xmlns="" id="{0B77D30F-7D3B-41C3-8F0E-372942D30573}"/>
              </a:ext>
            </a:extLst>
          </p:cNvPr>
          <p:cNvGrpSpPr/>
          <p:nvPr/>
        </p:nvGrpSpPr>
        <p:grpSpPr>
          <a:xfrm>
            <a:off x="8187533" y="1803038"/>
            <a:ext cx="3338226" cy="1039202"/>
            <a:chOff x="1478171" y="2225265"/>
            <a:chExt cx="3338226" cy="1039202"/>
          </a:xfrm>
        </p:grpSpPr>
        <p:sp>
          <p:nvSpPr>
            <p:cNvPr id="5" name="TextBox 21">
              <a:extLst>
                <a:ext uri="{FF2B5EF4-FFF2-40B4-BE49-F238E27FC236}">
                  <a16:creationId xmlns:a16="http://schemas.microsoft.com/office/drawing/2014/main" xmlns="" id="{10F24BF1-56E8-4C5C-B866-666D2ED3A360}"/>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 name="文本框 5">
              <a:extLst>
                <a:ext uri="{FF2B5EF4-FFF2-40B4-BE49-F238E27FC236}">
                  <a16:creationId xmlns:a16="http://schemas.microsoft.com/office/drawing/2014/main" xmlns="" id="{33EEE25E-1292-4812-9D07-21C1B8781DC0}"/>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 name="组合 6">
            <a:extLst>
              <a:ext uri="{FF2B5EF4-FFF2-40B4-BE49-F238E27FC236}">
                <a16:creationId xmlns:a16="http://schemas.microsoft.com/office/drawing/2014/main" xmlns="" id="{7360ED8A-1AC6-4C68-A7F1-06643ADA16D1}"/>
              </a:ext>
            </a:extLst>
          </p:cNvPr>
          <p:cNvGrpSpPr/>
          <p:nvPr/>
        </p:nvGrpSpPr>
        <p:grpSpPr>
          <a:xfrm>
            <a:off x="533883" y="1878007"/>
            <a:ext cx="3338226" cy="1009322"/>
            <a:chOff x="1478171" y="2225265"/>
            <a:chExt cx="3338226" cy="1009322"/>
          </a:xfrm>
        </p:grpSpPr>
        <p:sp>
          <p:nvSpPr>
            <p:cNvPr id="8" name="TextBox 21">
              <a:extLst>
                <a:ext uri="{FF2B5EF4-FFF2-40B4-BE49-F238E27FC236}">
                  <a16:creationId xmlns:a16="http://schemas.microsoft.com/office/drawing/2014/main" xmlns="" id="{0811C95D-1527-4ED1-B9C0-8A8BDC2B99E4}"/>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9" name="文本框 8">
              <a:extLst>
                <a:ext uri="{FF2B5EF4-FFF2-40B4-BE49-F238E27FC236}">
                  <a16:creationId xmlns:a16="http://schemas.microsoft.com/office/drawing/2014/main" xmlns="" id="{7F3450D8-5680-4882-8729-27AB0486E66C}"/>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10" name="组合 9">
            <a:extLst>
              <a:ext uri="{FF2B5EF4-FFF2-40B4-BE49-F238E27FC236}">
                <a16:creationId xmlns:a16="http://schemas.microsoft.com/office/drawing/2014/main" xmlns="" id="{AE919812-8659-4EBF-A214-16234B66967D}"/>
              </a:ext>
            </a:extLst>
          </p:cNvPr>
          <p:cNvGrpSpPr/>
          <p:nvPr/>
        </p:nvGrpSpPr>
        <p:grpSpPr>
          <a:xfrm>
            <a:off x="7788193" y="4029525"/>
            <a:ext cx="3338226" cy="1039202"/>
            <a:chOff x="1478171" y="2225265"/>
            <a:chExt cx="3338226" cy="1039202"/>
          </a:xfrm>
        </p:grpSpPr>
        <p:sp>
          <p:nvSpPr>
            <p:cNvPr id="11" name="TextBox 21">
              <a:extLst>
                <a:ext uri="{FF2B5EF4-FFF2-40B4-BE49-F238E27FC236}">
                  <a16:creationId xmlns:a16="http://schemas.microsoft.com/office/drawing/2014/main" xmlns="" id="{7CE75BBA-F097-4A3E-91E1-23A400BB4D44}"/>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2" name="文本框 11">
              <a:extLst>
                <a:ext uri="{FF2B5EF4-FFF2-40B4-BE49-F238E27FC236}">
                  <a16:creationId xmlns:a16="http://schemas.microsoft.com/office/drawing/2014/main" xmlns="" id="{083A6A53-2F2F-49BC-A0F8-B0ADB85921C2}"/>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13" name="组合 12">
            <a:extLst>
              <a:ext uri="{FF2B5EF4-FFF2-40B4-BE49-F238E27FC236}">
                <a16:creationId xmlns:a16="http://schemas.microsoft.com/office/drawing/2014/main" xmlns="" id="{8EE60A48-FAD5-48EA-93AE-292FA38D8EA1}"/>
              </a:ext>
            </a:extLst>
          </p:cNvPr>
          <p:cNvGrpSpPr/>
          <p:nvPr/>
        </p:nvGrpSpPr>
        <p:grpSpPr>
          <a:xfrm>
            <a:off x="873285" y="4029525"/>
            <a:ext cx="3338226" cy="1009322"/>
            <a:chOff x="1478171" y="2225265"/>
            <a:chExt cx="3338226" cy="1009322"/>
          </a:xfrm>
        </p:grpSpPr>
        <p:sp>
          <p:nvSpPr>
            <p:cNvPr id="14" name="TextBox 21">
              <a:extLst>
                <a:ext uri="{FF2B5EF4-FFF2-40B4-BE49-F238E27FC236}">
                  <a16:creationId xmlns:a16="http://schemas.microsoft.com/office/drawing/2014/main" xmlns="" id="{3A776DBA-21FD-4E58-BAA7-DE576B8AEA4B}"/>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5" name="文本框 14">
              <a:extLst>
                <a:ext uri="{FF2B5EF4-FFF2-40B4-BE49-F238E27FC236}">
                  <a16:creationId xmlns:a16="http://schemas.microsoft.com/office/drawing/2014/main" xmlns="" id="{C7374F4D-086F-49EF-80BE-29F2564F730C}"/>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531139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a:extLst>
              <a:ext uri="{FF2B5EF4-FFF2-40B4-BE49-F238E27FC236}">
                <a16:creationId xmlns:a16="http://schemas.microsoft.com/office/drawing/2014/main" xmlns="" id="{61320DAB-67C9-41EA-AF8B-C6E29C33FFBB}"/>
              </a:ext>
            </a:extLst>
          </p:cNvPr>
          <p:cNvGrpSpPr/>
          <p:nvPr/>
        </p:nvGrpSpPr>
        <p:grpSpPr>
          <a:xfrm>
            <a:off x="614977" y="2847765"/>
            <a:ext cx="10513167" cy="1661996"/>
            <a:chOff x="-1223381" y="3166398"/>
            <a:chExt cx="14258915" cy="2254150"/>
          </a:xfrm>
          <a:solidFill>
            <a:srgbClr val="D6610F"/>
          </a:solidFill>
        </p:grpSpPr>
        <p:sp>
          <p:nvSpPr>
            <p:cNvPr id="72" name="Oval 90">
              <a:extLst>
                <a:ext uri="{FF2B5EF4-FFF2-40B4-BE49-F238E27FC236}">
                  <a16:creationId xmlns:a16="http://schemas.microsoft.com/office/drawing/2014/main" xmlns="" id="{8875DCF3-6AD9-495D-895D-9D395B1D5966}"/>
                </a:ext>
              </a:extLst>
            </p:cNvPr>
            <p:cNvSpPr>
              <a:spLocks noChangeArrowheads="1"/>
            </p:cNvSpPr>
            <p:nvPr/>
          </p:nvSpPr>
          <p:spPr bwMode="auto">
            <a:xfrm>
              <a:off x="3838370"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91">
              <a:extLst>
                <a:ext uri="{FF2B5EF4-FFF2-40B4-BE49-F238E27FC236}">
                  <a16:creationId xmlns:a16="http://schemas.microsoft.com/office/drawing/2014/main" xmlns="" id="{9A75D9F3-5111-4043-97A3-7EA02DE5B148}"/>
                </a:ext>
              </a:extLst>
            </p:cNvPr>
            <p:cNvSpPr>
              <a:spLocks noChangeArrowheads="1"/>
            </p:cNvSpPr>
            <p:nvPr/>
          </p:nvSpPr>
          <p:spPr bwMode="auto">
            <a:xfrm>
              <a:off x="6046295"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a16="http://schemas.microsoft.com/office/drawing/2014/main" xmlns="" id="{509B1045-D8B3-4962-84D2-18369A4D7AE3}"/>
                </a:ext>
              </a:extLst>
            </p:cNvPr>
            <p:cNvGrpSpPr/>
            <p:nvPr/>
          </p:nvGrpSpPr>
          <p:grpSpPr>
            <a:xfrm>
              <a:off x="-1223381" y="3166398"/>
              <a:ext cx="14258915" cy="2254150"/>
              <a:chOff x="-1223381" y="3166398"/>
              <a:chExt cx="14258915" cy="2254150"/>
            </a:xfrm>
            <a:grpFill/>
          </p:grpSpPr>
          <p:sp>
            <p:nvSpPr>
              <p:cNvPr id="75" name="Freeform 86">
                <a:extLst>
                  <a:ext uri="{FF2B5EF4-FFF2-40B4-BE49-F238E27FC236}">
                    <a16:creationId xmlns:a16="http://schemas.microsoft.com/office/drawing/2014/main" xmlns="" id="{0717D422-5FB1-4056-A4D0-5C2588F028F6}"/>
                  </a:ext>
                </a:extLst>
              </p:cNvPr>
              <p:cNvSpPr>
                <a:spLocks noEditPoints="1"/>
              </p:cNvSpPr>
              <p:nvPr/>
            </p:nvSpPr>
            <p:spPr bwMode="auto">
              <a:xfrm>
                <a:off x="1712982" y="3166398"/>
                <a:ext cx="8801914" cy="2254150"/>
              </a:xfrm>
              <a:custGeom>
                <a:avLst/>
                <a:gdLst>
                  <a:gd name="T0" fmla="*/ 533 w 533"/>
                  <a:gd name="T1" fmla="*/ 71 h 136"/>
                  <a:gd name="T2" fmla="*/ 529 w 533"/>
                  <a:gd name="T3" fmla="*/ 71 h 136"/>
                  <a:gd name="T4" fmla="*/ 465 w 533"/>
                  <a:gd name="T5" fmla="*/ 132 h 136"/>
                  <a:gd name="T6" fmla="*/ 401 w 533"/>
                  <a:gd name="T7" fmla="*/ 74 h 136"/>
                  <a:gd name="T8" fmla="*/ 397 w 533"/>
                  <a:gd name="T9" fmla="*/ 74 h 136"/>
                  <a:gd name="T10" fmla="*/ 465 w 533"/>
                  <a:gd name="T11" fmla="*/ 136 h 136"/>
                  <a:gd name="T12" fmla="*/ 533 w 533"/>
                  <a:gd name="T13" fmla="*/ 71 h 136"/>
                  <a:gd name="T14" fmla="*/ 399 w 533"/>
                  <a:gd name="T15" fmla="*/ 55 h 136"/>
                  <a:gd name="T16" fmla="*/ 332 w 533"/>
                  <a:gd name="T17" fmla="*/ 0 h 136"/>
                  <a:gd name="T18" fmla="*/ 266 w 533"/>
                  <a:gd name="T19" fmla="*/ 55 h 136"/>
                  <a:gd name="T20" fmla="*/ 269 w 533"/>
                  <a:gd name="T21" fmla="*/ 55 h 136"/>
                  <a:gd name="T22" fmla="*/ 332 w 533"/>
                  <a:gd name="T23" fmla="*/ 4 h 136"/>
                  <a:gd name="T24" fmla="*/ 396 w 533"/>
                  <a:gd name="T25" fmla="*/ 55 h 136"/>
                  <a:gd name="T26" fmla="*/ 399 w 533"/>
                  <a:gd name="T27" fmla="*/ 55 h 136"/>
                  <a:gd name="T28" fmla="*/ 264 w 533"/>
                  <a:gd name="T29" fmla="*/ 74 h 136"/>
                  <a:gd name="T30" fmla="*/ 200 w 533"/>
                  <a:gd name="T31" fmla="*/ 132 h 136"/>
                  <a:gd name="T32" fmla="*/ 136 w 533"/>
                  <a:gd name="T33" fmla="*/ 74 h 136"/>
                  <a:gd name="T34" fmla="*/ 132 w 533"/>
                  <a:gd name="T35" fmla="*/ 74 h 136"/>
                  <a:gd name="T36" fmla="*/ 200 w 533"/>
                  <a:gd name="T37" fmla="*/ 136 h 136"/>
                  <a:gd name="T38" fmla="*/ 268 w 533"/>
                  <a:gd name="T39" fmla="*/ 74 h 136"/>
                  <a:gd name="T40" fmla="*/ 264 w 533"/>
                  <a:gd name="T41" fmla="*/ 74 h 136"/>
                  <a:gd name="T42" fmla="*/ 134 w 533"/>
                  <a:gd name="T43" fmla="*/ 55 h 136"/>
                  <a:gd name="T44" fmla="*/ 68 w 533"/>
                  <a:gd name="T45" fmla="*/ 0 h 136"/>
                  <a:gd name="T46" fmla="*/ 0 w 533"/>
                  <a:gd name="T47" fmla="*/ 65 h 136"/>
                  <a:gd name="T48" fmla="*/ 3 w 533"/>
                  <a:gd name="T49" fmla="*/ 65 h 136"/>
                  <a:gd name="T50" fmla="*/ 68 w 533"/>
                  <a:gd name="T51" fmla="*/ 4 h 136"/>
                  <a:gd name="T52" fmla="*/ 131 w 533"/>
                  <a:gd name="T53" fmla="*/ 55 h 136"/>
                  <a:gd name="T54" fmla="*/ 134 w 533"/>
                  <a:gd name="T55" fmla="*/ 5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136">
                    <a:moveTo>
                      <a:pt x="533" y="71"/>
                    </a:moveTo>
                    <a:cubicBezTo>
                      <a:pt x="529" y="71"/>
                      <a:pt x="529" y="71"/>
                      <a:pt x="529" y="71"/>
                    </a:cubicBezTo>
                    <a:cubicBezTo>
                      <a:pt x="528" y="105"/>
                      <a:pt x="499" y="132"/>
                      <a:pt x="465" y="132"/>
                    </a:cubicBezTo>
                    <a:cubicBezTo>
                      <a:pt x="431" y="132"/>
                      <a:pt x="404" y="107"/>
                      <a:pt x="401" y="74"/>
                    </a:cubicBezTo>
                    <a:cubicBezTo>
                      <a:pt x="397" y="74"/>
                      <a:pt x="397" y="74"/>
                      <a:pt x="397" y="74"/>
                    </a:cubicBezTo>
                    <a:cubicBezTo>
                      <a:pt x="400" y="109"/>
                      <a:pt x="429" y="136"/>
                      <a:pt x="465" y="136"/>
                    </a:cubicBezTo>
                    <a:cubicBezTo>
                      <a:pt x="501" y="136"/>
                      <a:pt x="531" y="107"/>
                      <a:pt x="533" y="71"/>
                    </a:cubicBezTo>
                    <a:close/>
                    <a:moveTo>
                      <a:pt x="399" y="55"/>
                    </a:moveTo>
                    <a:cubicBezTo>
                      <a:pt x="393" y="24"/>
                      <a:pt x="366" y="0"/>
                      <a:pt x="332" y="0"/>
                    </a:cubicBezTo>
                    <a:cubicBezTo>
                      <a:pt x="299" y="0"/>
                      <a:pt x="272" y="24"/>
                      <a:pt x="266" y="55"/>
                    </a:cubicBezTo>
                    <a:cubicBezTo>
                      <a:pt x="269" y="55"/>
                      <a:pt x="269" y="55"/>
                      <a:pt x="269" y="55"/>
                    </a:cubicBezTo>
                    <a:cubicBezTo>
                      <a:pt x="275" y="26"/>
                      <a:pt x="301" y="4"/>
                      <a:pt x="332" y="4"/>
                    </a:cubicBezTo>
                    <a:cubicBezTo>
                      <a:pt x="364" y="4"/>
                      <a:pt x="390" y="26"/>
                      <a:pt x="396" y="55"/>
                    </a:cubicBezTo>
                    <a:lnTo>
                      <a:pt x="399" y="55"/>
                    </a:lnTo>
                    <a:close/>
                    <a:moveTo>
                      <a:pt x="264" y="74"/>
                    </a:moveTo>
                    <a:cubicBezTo>
                      <a:pt x="261" y="107"/>
                      <a:pt x="233" y="132"/>
                      <a:pt x="200" y="132"/>
                    </a:cubicBezTo>
                    <a:cubicBezTo>
                      <a:pt x="167" y="132"/>
                      <a:pt x="139" y="107"/>
                      <a:pt x="136" y="74"/>
                    </a:cubicBezTo>
                    <a:cubicBezTo>
                      <a:pt x="132" y="74"/>
                      <a:pt x="132" y="74"/>
                      <a:pt x="132" y="74"/>
                    </a:cubicBezTo>
                    <a:cubicBezTo>
                      <a:pt x="136" y="109"/>
                      <a:pt x="165" y="136"/>
                      <a:pt x="200" y="136"/>
                    </a:cubicBezTo>
                    <a:cubicBezTo>
                      <a:pt x="235" y="136"/>
                      <a:pt x="264" y="109"/>
                      <a:pt x="268" y="74"/>
                    </a:cubicBezTo>
                    <a:lnTo>
                      <a:pt x="264" y="74"/>
                    </a:lnTo>
                    <a:close/>
                    <a:moveTo>
                      <a:pt x="134" y="55"/>
                    </a:moveTo>
                    <a:cubicBezTo>
                      <a:pt x="128" y="24"/>
                      <a:pt x="101" y="0"/>
                      <a:pt x="68" y="0"/>
                    </a:cubicBezTo>
                    <a:cubicBezTo>
                      <a:pt x="31" y="0"/>
                      <a:pt x="1" y="29"/>
                      <a:pt x="0" y="65"/>
                    </a:cubicBezTo>
                    <a:cubicBezTo>
                      <a:pt x="3" y="65"/>
                      <a:pt x="3" y="65"/>
                      <a:pt x="3" y="65"/>
                    </a:cubicBezTo>
                    <a:cubicBezTo>
                      <a:pt x="5" y="31"/>
                      <a:pt x="33" y="4"/>
                      <a:pt x="68" y="4"/>
                    </a:cubicBezTo>
                    <a:cubicBezTo>
                      <a:pt x="99" y="4"/>
                      <a:pt x="125" y="26"/>
                      <a:pt x="131" y="55"/>
                    </a:cubicBezTo>
                    <a:lnTo>
                      <a:pt x="134"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92">
                <a:extLst>
                  <a:ext uri="{FF2B5EF4-FFF2-40B4-BE49-F238E27FC236}">
                    <a16:creationId xmlns:a16="http://schemas.microsoft.com/office/drawing/2014/main" xmlns="" id="{6671914C-6C3C-4570-AD48-4F65B2FBBC17}"/>
                  </a:ext>
                </a:extLst>
              </p:cNvPr>
              <p:cNvSpPr>
                <a:spLocks noChangeArrowheads="1"/>
              </p:cNvSpPr>
              <p:nvPr/>
            </p:nvSpPr>
            <p:spPr bwMode="auto">
              <a:xfrm>
                <a:off x="8207502"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5">
                <a:extLst>
                  <a:ext uri="{FF2B5EF4-FFF2-40B4-BE49-F238E27FC236}">
                    <a16:creationId xmlns:a16="http://schemas.microsoft.com/office/drawing/2014/main" xmlns="" id="{AED61552-6A5E-45D9-AAE5-C3F4C921CCCB}"/>
                  </a:ext>
                </a:extLst>
              </p:cNvPr>
              <p:cNvSpPr>
                <a:spLocks noChangeArrowheads="1"/>
              </p:cNvSpPr>
              <p:nvPr/>
            </p:nvSpPr>
            <p:spPr bwMode="auto">
              <a:xfrm>
                <a:off x="-1223381" y="4188392"/>
                <a:ext cx="2950502"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6">
                <a:extLst>
                  <a:ext uri="{FF2B5EF4-FFF2-40B4-BE49-F238E27FC236}">
                    <a16:creationId xmlns:a16="http://schemas.microsoft.com/office/drawing/2014/main" xmlns="" id="{EFB96232-477E-4331-B210-C94A2AB07289}"/>
                  </a:ext>
                </a:extLst>
              </p:cNvPr>
              <p:cNvSpPr>
                <a:spLocks noChangeArrowheads="1"/>
              </p:cNvSpPr>
              <p:nvPr/>
            </p:nvSpPr>
            <p:spPr bwMode="auto">
              <a:xfrm>
                <a:off x="10453555" y="4299599"/>
                <a:ext cx="2581979"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9" name="TextBox 29">
            <a:extLst>
              <a:ext uri="{FF2B5EF4-FFF2-40B4-BE49-F238E27FC236}">
                <a16:creationId xmlns:a16="http://schemas.microsoft.com/office/drawing/2014/main" xmlns="" id="{5B0F7222-B0CE-4A1B-B8A1-4955C86D7C7A}"/>
              </a:ext>
            </a:extLst>
          </p:cNvPr>
          <p:cNvSpPr txBox="1"/>
          <p:nvPr/>
        </p:nvSpPr>
        <p:spPr>
          <a:xfrm>
            <a:off x="2487184" y="5179034"/>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80" name="TextBox 30">
            <a:extLst>
              <a:ext uri="{FF2B5EF4-FFF2-40B4-BE49-F238E27FC236}">
                <a16:creationId xmlns:a16="http://schemas.microsoft.com/office/drawing/2014/main" xmlns="" id="{8AEA6B1D-C867-4DF5-8B7E-131D6ADA1CD5}"/>
              </a:ext>
            </a:extLst>
          </p:cNvPr>
          <p:cNvSpPr txBox="1"/>
          <p:nvPr/>
        </p:nvSpPr>
        <p:spPr>
          <a:xfrm>
            <a:off x="4278861" y="2327292"/>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81" name="TextBox 31">
            <a:extLst>
              <a:ext uri="{FF2B5EF4-FFF2-40B4-BE49-F238E27FC236}">
                <a16:creationId xmlns:a16="http://schemas.microsoft.com/office/drawing/2014/main" xmlns="" id="{58AEE713-3E04-46B9-ACBF-C1758AE893EE}"/>
              </a:ext>
            </a:extLst>
          </p:cNvPr>
          <p:cNvSpPr txBox="1"/>
          <p:nvPr/>
        </p:nvSpPr>
        <p:spPr>
          <a:xfrm>
            <a:off x="7618848" y="2327292"/>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82" name="组合 81">
            <a:extLst>
              <a:ext uri="{FF2B5EF4-FFF2-40B4-BE49-F238E27FC236}">
                <a16:creationId xmlns:a16="http://schemas.microsoft.com/office/drawing/2014/main" xmlns="" id="{550582B1-ABDB-48C5-9859-8D71BFE8AEB3}"/>
              </a:ext>
            </a:extLst>
          </p:cNvPr>
          <p:cNvGrpSpPr/>
          <p:nvPr/>
        </p:nvGrpSpPr>
        <p:grpSpPr>
          <a:xfrm>
            <a:off x="4484956" y="1767645"/>
            <a:ext cx="1359620" cy="531469"/>
            <a:chOff x="4584108" y="1916832"/>
            <a:chExt cx="1359620" cy="531469"/>
          </a:xfrm>
          <a:solidFill>
            <a:srgbClr val="D6610F"/>
          </a:solidFill>
        </p:grpSpPr>
        <p:grpSp>
          <p:nvGrpSpPr>
            <p:cNvPr id="83" name="组合 82">
              <a:extLst>
                <a:ext uri="{FF2B5EF4-FFF2-40B4-BE49-F238E27FC236}">
                  <a16:creationId xmlns:a16="http://schemas.microsoft.com/office/drawing/2014/main" xmlns="" id="{39E2BC8C-3E9C-4553-BA9E-AC95A016F661}"/>
                </a:ext>
              </a:extLst>
            </p:cNvPr>
            <p:cNvGrpSpPr/>
            <p:nvPr/>
          </p:nvGrpSpPr>
          <p:grpSpPr>
            <a:xfrm>
              <a:off x="4584108" y="1916832"/>
              <a:ext cx="1359620" cy="531469"/>
              <a:chOff x="4714476" y="2196167"/>
              <a:chExt cx="1359620" cy="531469"/>
            </a:xfrm>
            <a:grpFill/>
          </p:grpSpPr>
          <p:sp>
            <p:nvSpPr>
              <p:cNvPr id="85" name="等腰三角形 84">
                <a:extLst>
                  <a:ext uri="{FF2B5EF4-FFF2-40B4-BE49-F238E27FC236}">
                    <a16:creationId xmlns:a16="http://schemas.microsoft.com/office/drawing/2014/main" xmlns="" id="{00F0288C-8CFD-4908-BBA5-3440074448C5}"/>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Box 36">
                <a:extLst>
                  <a:ext uri="{FF2B5EF4-FFF2-40B4-BE49-F238E27FC236}">
                    <a16:creationId xmlns:a16="http://schemas.microsoft.com/office/drawing/2014/main" xmlns="" id="{171A47A5-119D-4702-B1BC-8AA6D7DB001F}"/>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84" name="TextBox 34">
              <a:extLst>
                <a:ext uri="{FF2B5EF4-FFF2-40B4-BE49-F238E27FC236}">
                  <a16:creationId xmlns:a16="http://schemas.microsoft.com/office/drawing/2014/main" xmlns="" id="{44217015-6371-49D1-97E7-2C7413ED4335}"/>
                </a:ext>
              </a:extLst>
            </p:cNvPr>
            <p:cNvSpPr txBox="1"/>
            <p:nvPr/>
          </p:nvSpPr>
          <p:spPr>
            <a:xfrm>
              <a:off x="4661201" y="1916832"/>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87" name="组合 86">
            <a:extLst>
              <a:ext uri="{FF2B5EF4-FFF2-40B4-BE49-F238E27FC236}">
                <a16:creationId xmlns:a16="http://schemas.microsoft.com/office/drawing/2014/main" xmlns="" id="{2224FE03-4EFD-436B-A36F-25CB364BF489}"/>
              </a:ext>
            </a:extLst>
          </p:cNvPr>
          <p:cNvGrpSpPr/>
          <p:nvPr/>
        </p:nvGrpSpPr>
        <p:grpSpPr>
          <a:xfrm>
            <a:off x="8007193" y="1767645"/>
            <a:ext cx="1359620" cy="531469"/>
            <a:chOff x="8106345" y="1916832"/>
            <a:chExt cx="1359620" cy="531469"/>
          </a:xfrm>
          <a:solidFill>
            <a:srgbClr val="D6610F"/>
          </a:solidFill>
        </p:grpSpPr>
        <p:grpSp>
          <p:nvGrpSpPr>
            <p:cNvPr id="88" name="组合 87">
              <a:extLst>
                <a:ext uri="{FF2B5EF4-FFF2-40B4-BE49-F238E27FC236}">
                  <a16:creationId xmlns:a16="http://schemas.microsoft.com/office/drawing/2014/main" xmlns="" id="{7B38776F-1578-4584-85E7-478424AA3E7A}"/>
                </a:ext>
              </a:extLst>
            </p:cNvPr>
            <p:cNvGrpSpPr/>
            <p:nvPr/>
          </p:nvGrpSpPr>
          <p:grpSpPr>
            <a:xfrm>
              <a:off x="8106345" y="1916832"/>
              <a:ext cx="1359620" cy="531469"/>
              <a:chOff x="4714476" y="2196167"/>
              <a:chExt cx="1359620" cy="531469"/>
            </a:xfrm>
            <a:grpFill/>
          </p:grpSpPr>
          <p:sp>
            <p:nvSpPr>
              <p:cNvPr id="90" name="等腰三角形 89">
                <a:extLst>
                  <a:ext uri="{FF2B5EF4-FFF2-40B4-BE49-F238E27FC236}">
                    <a16:creationId xmlns:a16="http://schemas.microsoft.com/office/drawing/2014/main" xmlns="" id="{E37B58AD-9B2D-478E-B6AC-36F97B329C73}"/>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41">
                <a:extLst>
                  <a:ext uri="{FF2B5EF4-FFF2-40B4-BE49-F238E27FC236}">
                    <a16:creationId xmlns:a16="http://schemas.microsoft.com/office/drawing/2014/main" xmlns="" id="{AA543161-257F-477B-BFF4-B7018BA2D1E2}"/>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89" name="TextBox 39">
              <a:extLst>
                <a:ext uri="{FF2B5EF4-FFF2-40B4-BE49-F238E27FC236}">
                  <a16:creationId xmlns:a16="http://schemas.microsoft.com/office/drawing/2014/main" xmlns="" id="{9152BC27-3C0E-4872-9A47-76AD4E96CEEA}"/>
                </a:ext>
              </a:extLst>
            </p:cNvPr>
            <p:cNvSpPr txBox="1"/>
            <p:nvPr/>
          </p:nvSpPr>
          <p:spPr>
            <a:xfrm>
              <a:off x="8183438" y="1916832"/>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92" name="组合 91">
            <a:extLst>
              <a:ext uri="{FF2B5EF4-FFF2-40B4-BE49-F238E27FC236}">
                <a16:creationId xmlns:a16="http://schemas.microsoft.com/office/drawing/2014/main" xmlns="" id="{1C634C66-A3D5-4BD8-BC68-7026F1BBA74D}"/>
              </a:ext>
            </a:extLst>
          </p:cNvPr>
          <p:cNvGrpSpPr/>
          <p:nvPr/>
        </p:nvGrpSpPr>
        <p:grpSpPr>
          <a:xfrm>
            <a:off x="2802246" y="4511104"/>
            <a:ext cx="1359620" cy="567365"/>
            <a:chOff x="2901398" y="4660291"/>
            <a:chExt cx="1359620" cy="567365"/>
          </a:xfrm>
          <a:solidFill>
            <a:schemeClr val="tx1"/>
          </a:solidFill>
        </p:grpSpPr>
        <p:grpSp>
          <p:nvGrpSpPr>
            <p:cNvPr id="93" name="组合 92">
              <a:extLst>
                <a:ext uri="{FF2B5EF4-FFF2-40B4-BE49-F238E27FC236}">
                  <a16:creationId xmlns:a16="http://schemas.microsoft.com/office/drawing/2014/main" xmlns="" id="{A90FCF55-11F2-484D-AE7F-A130EA59423A}"/>
                </a:ext>
              </a:extLst>
            </p:cNvPr>
            <p:cNvGrpSpPr/>
            <p:nvPr/>
          </p:nvGrpSpPr>
          <p:grpSpPr>
            <a:xfrm rot="10800000" flipH="1">
              <a:off x="2901398" y="4660291"/>
              <a:ext cx="1359620" cy="567365"/>
              <a:chOff x="4714476" y="2196167"/>
              <a:chExt cx="1359620" cy="567365"/>
            </a:xfrm>
            <a:grpFill/>
          </p:grpSpPr>
          <p:sp>
            <p:nvSpPr>
              <p:cNvPr id="95" name="等腰三角形 94">
                <a:extLst>
                  <a:ext uri="{FF2B5EF4-FFF2-40B4-BE49-F238E27FC236}">
                    <a16:creationId xmlns:a16="http://schemas.microsoft.com/office/drawing/2014/main" xmlns="" id="{99420D92-2CB3-44EC-93E0-C0BE4916E7A3}"/>
                  </a:ext>
                </a:extLst>
              </p:cNvPr>
              <p:cNvSpPr/>
              <p:nvPr/>
            </p:nvSpPr>
            <p:spPr>
              <a:xfrm rot="10800000">
                <a:off x="5799124" y="2606521"/>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TextBox 46">
                <a:extLst>
                  <a:ext uri="{FF2B5EF4-FFF2-40B4-BE49-F238E27FC236}">
                    <a16:creationId xmlns:a16="http://schemas.microsoft.com/office/drawing/2014/main" xmlns="" id="{9BF09A05-D2DE-4262-93FC-9CAA1788155A}"/>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94" name="TextBox 44">
              <a:extLst>
                <a:ext uri="{FF2B5EF4-FFF2-40B4-BE49-F238E27FC236}">
                  <a16:creationId xmlns:a16="http://schemas.microsoft.com/office/drawing/2014/main" xmlns="" id="{60834521-1F66-45E5-8147-BE69757603C7}"/>
                </a:ext>
              </a:extLst>
            </p:cNvPr>
            <p:cNvSpPr txBox="1"/>
            <p:nvPr/>
          </p:nvSpPr>
          <p:spPr>
            <a:xfrm>
              <a:off x="2952238" y="4802398"/>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sp>
        <p:nvSpPr>
          <p:cNvPr id="97" name="TextBox 47">
            <a:extLst>
              <a:ext uri="{FF2B5EF4-FFF2-40B4-BE49-F238E27FC236}">
                <a16:creationId xmlns:a16="http://schemas.microsoft.com/office/drawing/2014/main" xmlns="" id="{79D8F28C-422B-49B3-AC00-AFE8AB33B9C5}"/>
              </a:ext>
            </a:extLst>
          </p:cNvPr>
          <p:cNvSpPr txBox="1"/>
          <p:nvPr/>
        </p:nvSpPr>
        <p:spPr>
          <a:xfrm>
            <a:off x="5821121" y="5178526"/>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98" name="组合 97">
            <a:extLst>
              <a:ext uri="{FF2B5EF4-FFF2-40B4-BE49-F238E27FC236}">
                <a16:creationId xmlns:a16="http://schemas.microsoft.com/office/drawing/2014/main" xmlns="" id="{CF082025-9660-4DAA-95BA-341CEC32EE02}"/>
              </a:ext>
            </a:extLst>
          </p:cNvPr>
          <p:cNvGrpSpPr/>
          <p:nvPr/>
        </p:nvGrpSpPr>
        <p:grpSpPr>
          <a:xfrm>
            <a:off x="6136183" y="4533792"/>
            <a:ext cx="1359620" cy="544169"/>
            <a:chOff x="6235335" y="4682979"/>
            <a:chExt cx="1359620" cy="544169"/>
          </a:xfrm>
          <a:solidFill>
            <a:schemeClr val="tx1"/>
          </a:solidFill>
        </p:grpSpPr>
        <p:grpSp>
          <p:nvGrpSpPr>
            <p:cNvPr id="99" name="组合 98">
              <a:extLst>
                <a:ext uri="{FF2B5EF4-FFF2-40B4-BE49-F238E27FC236}">
                  <a16:creationId xmlns:a16="http://schemas.microsoft.com/office/drawing/2014/main" xmlns="" id="{3338C4FB-4CCE-40BC-A2A1-34513967A91B}"/>
                </a:ext>
              </a:extLst>
            </p:cNvPr>
            <p:cNvGrpSpPr/>
            <p:nvPr/>
          </p:nvGrpSpPr>
          <p:grpSpPr>
            <a:xfrm rot="10800000" flipH="1">
              <a:off x="6235335" y="4682979"/>
              <a:ext cx="1359620" cy="544169"/>
              <a:chOff x="4714476" y="2196167"/>
              <a:chExt cx="1359620" cy="544169"/>
            </a:xfrm>
            <a:grpFill/>
          </p:grpSpPr>
          <p:sp>
            <p:nvSpPr>
              <p:cNvPr id="101" name="等腰三角形 100">
                <a:extLst>
                  <a:ext uri="{FF2B5EF4-FFF2-40B4-BE49-F238E27FC236}">
                    <a16:creationId xmlns:a16="http://schemas.microsoft.com/office/drawing/2014/main" xmlns="" id="{5515A4B0-E308-49AC-A21D-ED965DCD160B}"/>
                  </a:ext>
                </a:extLst>
              </p:cNvPr>
              <p:cNvSpPr/>
              <p:nvPr/>
            </p:nvSpPr>
            <p:spPr>
              <a:xfrm rot="10800000">
                <a:off x="5813900" y="25833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52">
                <a:extLst>
                  <a:ext uri="{FF2B5EF4-FFF2-40B4-BE49-F238E27FC236}">
                    <a16:creationId xmlns:a16="http://schemas.microsoft.com/office/drawing/2014/main" xmlns="" id="{5DC70792-263F-44F3-BE0D-B02F878A319C}"/>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100" name="TextBox 50">
              <a:extLst>
                <a:ext uri="{FF2B5EF4-FFF2-40B4-BE49-F238E27FC236}">
                  <a16:creationId xmlns:a16="http://schemas.microsoft.com/office/drawing/2014/main" xmlns="" id="{82D72D72-2953-4B1D-BAAA-383D1BA4DB7D}"/>
                </a:ext>
              </a:extLst>
            </p:cNvPr>
            <p:cNvSpPr txBox="1"/>
            <p:nvPr/>
          </p:nvSpPr>
          <p:spPr>
            <a:xfrm>
              <a:off x="6286175" y="4814590"/>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103" name="组合 102">
            <a:extLst>
              <a:ext uri="{FF2B5EF4-FFF2-40B4-BE49-F238E27FC236}">
                <a16:creationId xmlns:a16="http://schemas.microsoft.com/office/drawing/2014/main" xmlns="" id="{1937F15C-47F3-4FCF-923B-FC609A9684DC}"/>
              </a:ext>
            </a:extLst>
          </p:cNvPr>
          <p:cNvGrpSpPr/>
          <p:nvPr/>
        </p:nvGrpSpPr>
        <p:grpSpPr>
          <a:xfrm>
            <a:off x="2948868" y="3032652"/>
            <a:ext cx="1302812" cy="1290632"/>
            <a:chOff x="3048020" y="3181839"/>
            <a:chExt cx="1302812" cy="1290632"/>
          </a:xfrm>
          <a:solidFill>
            <a:schemeClr val="tx1"/>
          </a:solidFill>
        </p:grpSpPr>
        <p:sp>
          <p:nvSpPr>
            <p:cNvPr id="104" name="Oval 94">
              <a:extLst>
                <a:ext uri="{FF2B5EF4-FFF2-40B4-BE49-F238E27FC236}">
                  <a16:creationId xmlns:a16="http://schemas.microsoft.com/office/drawing/2014/main" xmlns="" id="{461C412F-E3E3-476D-B480-DBE9247D35FE}"/>
                </a:ext>
              </a:extLst>
            </p:cNvPr>
            <p:cNvSpPr>
              <a:spLocks noChangeArrowheads="1"/>
            </p:cNvSpPr>
            <p:nvPr/>
          </p:nvSpPr>
          <p:spPr bwMode="auto">
            <a:xfrm>
              <a:off x="3048020" y="3181839"/>
              <a:ext cx="1302812" cy="1290632"/>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TextBox 55">
              <a:extLst>
                <a:ext uri="{FF2B5EF4-FFF2-40B4-BE49-F238E27FC236}">
                  <a16:creationId xmlns:a16="http://schemas.microsoft.com/office/drawing/2014/main" xmlns="" id="{9B1FBA6A-DC0D-423D-B17A-F88259845A24}"/>
                </a:ext>
              </a:extLst>
            </p:cNvPr>
            <p:cNvSpPr txBox="1"/>
            <p:nvPr/>
          </p:nvSpPr>
          <p:spPr>
            <a:xfrm>
              <a:off x="3367435" y="3478696"/>
              <a:ext cx="676788"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A</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06" name="组合 105">
            <a:extLst>
              <a:ext uri="{FF2B5EF4-FFF2-40B4-BE49-F238E27FC236}">
                <a16:creationId xmlns:a16="http://schemas.microsoft.com/office/drawing/2014/main" xmlns="" id="{D6FE379E-F9DE-466E-AE8D-2201956D7928}"/>
              </a:ext>
            </a:extLst>
          </p:cNvPr>
          <p:cNvGrpSpPr/>
          <p:nvPr/>
        </p:nvGrpSpPr>
        <p:grpSpPr>
          <a:xfrm>
            <a:off x="4586894" y="3032651"/>
            <a:ext cx="1290635" cy="1290635"/>
            <a:chOff x="4686046" y="3181838"/>
            <a:chExt cx="1290635" cy="1290635"/>
          </a:xfrm>
          <a:solidFill>
            <a:srgbClr val="D6610F"/>
          </a:solidFill>
        </p:grpSpPr>
        <p:sp>
          <p:nvSpPr>
            <p:cNvPr id="107" name="Oval 87">
              <a:extLst>
                <a:ext uri="{FF2B5EF4-FFF2-40B4-BE49-F238E27FC236}">
                  <a16:creationId xmlns:a16="http://schemas.microsoft.com/office/drawing/2014/main" xmlns="" id="{18C06BA1-9885-46FA-9BF4-8A71805A7B1D}"/>
                </a:ext>
              </a:extLst>
            </p:cNvPr>
            <p:cNvSpPr>
              <a:spLocks noChangeArrowheads="1"/>
            </p:cNvSpPr>
            <p:nvPr/>
          </p:nvSpPr>
          <p:spPr bwMode="auto">
            <a:xfrm>
              <a:off x="4686046" y="3181838"/>
              <a:ext cx="1290635" cy="1290635"/>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8" name="TextBox 58">
              <a:extLst>
                <a:ext uri="{FF2B5EF4-FFF2-40B4-BE49-F238E27FC236}">
                  <a16:creationId xmlns:a16="http://schemas.microsoft.com/office/drawing/2014/main" xmlns="" id="{D9E1AAD8-91C6-4258-B948-A863F1D14BFF}"/>
                </a:ext>
              </a:extLst>
            </p:cNvPr>
            <p:cNvSpPr txBox="1"/>
            <p:nvPr/>
          </p:nvSpPr>
          <p:spPr>
            <a:xfrm>
              <a:off x="5018810" y="3478696"/>
              <a:ext cx="651140"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B</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09" name="组合 108">
            <a:extLst>
              <a:ext uri="{FF2B5EF4-FFF2-40B4-BE49-F238E27FC236}">
                <a16:creationId xmlns:a16="http://schemas.microsoft.com/office/drawing/2014/main" xmlns="" id="{2E525E56-F3B2-469E-86A1-34F0A08218FD}"/>
              </a:ext>
            </a:extLst>
          </p:cNvPr>
          <p:cNvGrpSpPr/>
          <p:nvPr/>
        </p:nvGrpSpPr>
        <p:grpSpPr>
          <a:xfrm>
            <a:off x="6187023" y="3032651"/>
            <a:ext cx="1290635" cy="1290635"/>
            <a:chOff x="6286175" y="3181838"/>
            <a:chExt cx="1290635" cy="1290635"/>
          </a:xfrm>
          <a:solidFill>
            <a:schemeClr val="tx1"/>
          </a:solidFill>
        </p:grpSpPr>
        <p:sp>
          <p:nvSpPr>
            <p:cNvPr id="110" name="Oval 88">
              <a:extLst>
                <a:ext uri="{FF2B5EF4-FFF2-40B4-BE49-F238E27FC236}">
                  <a16:creationId xmlns:a16="http://schemas.microsoft.com/office/drawing/2014/main" xmlns="" id="{0373615C-E327-49C4-92FF-6B108275221A}"/>
                </a:ext>
              </a:extLst>
            </p:cNvPr>
            <p:cNvSpPr>
              <a:spLocks noChangeArrowheads="1"/>
            </p:cNvSpPr>
            <p:nvPr/>
          </p:nvSpPr>
          <p:spPr bwMode="auto">
            <a:xfrm>
              <a:off x="6286175" y="3181838"/>
              <a:ext cx="1290635" cy="1290635"/>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1" name="TextBox 61">
              <a:extLst>
                <a:ext uri="{FF2B5EF4-FFF2-40B4-BE49-F238E27FC236}">
                  <a16:creationId xmlns:a16="http://schemas.microsoft.com/office/drawing/2014/main" xmlns="" id="{8298B7FD-AA8D-42C9-B256-E97B7FCEBB87}"/>
                </a:ext>
              </a:extLst>
            </p:cNvPr>
            <p:cNvSpPr txBox="1"/>
            <p:nvPr/>
          </p:nvSpPr>
          <p:spPr>
            <a:xfrm>
              <a:off x="6605922" y="3478696"/>
              <a:ext cx="671979"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C</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12" name="组合 111">
            <a:extLst>
              <a:ext uri="{FF2B5EF4-FFF2-40B4-BE49-F238E27FC236}">
                <a16:creationId xmlns:a16="http://schemas.microsoft.com/office/drawing/2014/main" xmlns="" id="{4E6623DA-F18D-4DEE-9A92-22A3A3701435}"/>
              </a:ext>
            </a:extLst>
          </p:cNvPr>
          <p:cNvGrpSpPr/>
          <p:nvPr/>
        </p:nvGrpSpPr>
        <p:grpSpPr>
          <a:xfrm>
            <a:off x="7820121" y="3032651"/>
            <a:ext cx="1290635" cy="1290635"/>
            <a:chOff x="7919273" y="3181838"/>
            <a:chExt cx="1290635" cy="1290635"/>
          </a:xfrm>
          <a:solidFill>
            <a:srgbClr val="B0704E"/>
          </a:solidFill>
        </p:grpSpPr>
        <p:sp>
          <p:nvSpPr>
            <p:cNvPr id="113" name="Oval 89">
              <a:extLst>
                <a:ext uri="{FF2B5EF4-FFF2-40B4-BE49-F238E27FC236}">
                  <a16:creationId xmlns:a16="http://schemas.microsoft.com/office/drawing/2014/main" xmlns="" id="{6A786717-A523-4368-B0A5-79B2D7961951}"/>
                </a:ext>
              </a:extLst>
            </p:cNvPr>
            <p:cNvSpPr>
              <a:spLocks noChangeArrowheads="1"/>
            </p:cNvSpPr>
            <p:nvPr/>
          </p:nvSpPr>
          <p:spPr bwMode="auto">
            <a:xfrm>
              <a:off x="7919273" y="3181838"/>
              <a:ext cx="1290635" cy="1290635"/>
            </a:xfrm>
            <a:prstGeom prst="ellipse">
              <a:avLst/>
            </a:prstGeom>
            <a:solidFill>
              <a:srgbClr val="D6610F"/>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TextBox 64">
              <a:extLst>
                <a:ext uri="{FF2B5EF4-FFF2-40B4-BE49-F238E27FC236}">
                  <a16:creationId xmlns:a16="http://schemas.microsoft.com/office/drawing/2014/main" xmlns="" id="{CC5F7D47-C604-4261-92F7-E8A1079201E1}"/>
                </a:ext>
              </a:extLst>
            </p:cNvPr>
            <p:cNvSpPr txBox="1"/>
            <p:nvPr/>
          </p:nvSpPr>
          <p:spPr>
            <a:xfrm>
              <a:off x="8251788" y="3478696"/>
              <a:ext cx="671979" cy="784830"/>
            </a:xfrm>
            <a:prstGeom prst="rect">
              <a:avLst/>
            </a:prstGeom>
            <a:noFill/>
            <a:ln>
              <a:noFill/>
            </a:ln>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D</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spTree>
    <p:extLst>
      <p:ext uri="{BB962C8B-B14F-4D97-AF65-F5344CB8AC3E}">
        <p14:creationId xmlns:p14="http://schemas.microsoft.com/office/powerpoint/2010/main" val="29323147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1000"/>
                                        <p:tgtEl>
                                          <p:spTgt spid="7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cBhvr>
                                        <p:cTn id="17" dur="500" fill="hold"/>
                                        <p:tgtEl>
                                          <p:spTgt spid="106"/>
                                        </p:tgtEl>
                                        <p:attrNameLst>
                                          <p:attrName>ppt_w</p:attrName>
                                        </p:attrNameLst>
                                      </p:cBhvr>
                                      <p:tavLst>
                                        <p:tav tm="0">
                                          <p:val>
                                            <p:fltVal val="0"/>
                                          </p:val>
                                        </p:tav>
                                        <p:tav tm="100000">
                                          <p:val>
                                            <p:strVal val="#ppt_w"/>
                                          </p:val>
                                        </p:tav>
                                      </p:tavLst>
                                    </p:anim>
                                    <p:anim calcmode="lin" valueType="num">
                                      <p:cBhvr>
                                        <p:cTn id="18" dur="500" fill="hold"/>
                                        <p:tgtEl>
                                          <p:spTgt spid="106"/>
                                        </p:tgtEl>
                                        <p:attrNameLst>
                                          <p:attrName>ppt_h</p:attrName>
                                        </p:attrNameLst>
                                      </p:cBhvr>
                                      <p:tavLst>
                                        <p:tav tm="0">
                                          <p:val>
                                            <p:fltVal val="0"/>
                                          </p:val>
                                        </p:tav>
                                        <p:tav tm="100000">
                                          <p:val>
                                            <p:strVal val="#ppt_h"/>
                                          </p:val>
                                        </p:tav>
                                      </p:tavLst>
                                    </p:anim>
                                    <p:animEffect transition="in" filter="fade">
                                      <p:cBhvr>
                                        <p:cTn id="19" dur="500"/>
                                        <p:tgtEl>
                                          <p:spTgt spid="10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09"/>
                                        </p:tgtEl>
                                        <p:attrNameLst>
                                          <p:attrName>style.visibility</p:attrName>
                                        </p:attrNameLst>
                                      </p:cBhvr>
                                      <p:to>
                                        <p:strVal val="visible"/>
                                      </p:to>
                                    </p:set>
                                    <p:anim calcmode="lin" valueType="num">
                                      <p:cBhvr>
                                        <p:cTn id="23" dur="500" fill="hold"/>
                                        <p:tgtEl>
                                          <p:spTgt spid="109"/>
                                        </p:tgtEl>
                                        <p:attrNameLst>
                                          <p:attrName>ppt_w</p:attrName>
                                        </p:attrNameLst>
                                      </p:cBhvr>
                                      <p:tavLst>
                                        <p:tav tm="0">
                                          <p:val>
                                            <p:fltVal val="0"/>
                                          </p:val>
                                        </p:tav>
                                        <p:tav tm="100000">
                                          <p:val>
                                            <p:strVal val="#ppt_w"/>
                                          </p:val>
                                        </p:tav>
                                      </p:tavLst>
                                    </p:anim>
                                    <p:anim calcmode="lin" valueType="num">
                                      <p:cBhvr>
                                        <p:cTn id="24" dur="500" fill="hold"/>
                                        <p:tgtEl>
                                          <p:spTgt spid="109"/>
                                        </p:tgtEl>
                                        <p:attrNameLst>
                                          <p:attrName>ppt_h</p:attrName>
                                        </p:attrNameLst>
                                      </p:cBhvr>
                                      <p:tavLst>
                                        <p:tav tm="0">
                                          <p:val>
                                            <p:fltVal val="0"/>
                                          </p:val>
                                        </p:tav>
                                        <p:tav tm="100000">
                                          <p:val>
                                            <p:strVal val="#ppt_h"/>
                                          </p:val>
                                        </p:tav>
                                      </p:tavLst>
                                    </p:anim>
                                    <p:animEffect transition="in" filter="fade">
                                      <p:cBhvr>
                                        <p:cTn id="25" dur="500"/>
                                        <p:tgtEl>
                                          <p:spTgt spid="10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2"/>
                                        </p:tgtEl>
                                        <p:attrNameLst>
                                          <p:attrName>style.visibility</p:attrName>
                                        </p:attrNameLst>
                                      </p:cBhvr>
                                      <p:to>
                                        <p:strVal val="visible"/>
                                      </p:to>
                                    </p:set>
                                    <p:anim calcmode="lin" valueType="num">
                                      <p:cBhvr>
                                        <p:cTn id="29" dur="500" fill="hold"/>
                                        <p:tgtEl>
                                          <p:spTgt spid="112"/>
                                        </p:tgtEl>
                                        <p:attrNameLst>
                                          <p:attrName>ppt_w</p:attrName>
                                        </p:attrNameLst>
                                      </p:cBhvr>
                                      <p:tavLst>
                                        <p:tav tm="0">
                                          <p:val>
                                            <p:fltVal val="0"/>
                                          </p:val>
                                        </p:tav>
                                        <p:tav tm="100000">
                                          <p:val>
                                            <p:strVal val="#ppt_w"/>
                                          </p:val>
                                        </p:tav>
                                      </p:tavLst>
                                    </p:anim>
                                    <p:anim calcmode="lin" valueType="num">
                                      <p:cBhvr>
                                        <p:cTn id="30" dur="500" fill="hold"/>
                                        <p:tgtEl>
                                          <p:spTgt spid="112"/>
                                        </p:tgtEl>
                                        <p:attrNameLst>
                                          <p:attrName>ppt_h</p:attrName>
                                        </p:attrNameLst>
                                      </p:cBhvr>
                                      <p:tavLst>
                                        <p:tav tm="0">
                                          <p:val>
                                            <p:fltVal val="0"/>
                                          </p:val>
                                        </p:tav>
                                        <p:tav tm="100000">
                                          <p:val>
                                            <p:strVal val="#ppt_h"/>
                                          </p:val>
                                        </p:tav>
                                      </p:tavLst>
                                    </p:anim>
                                    <p:animEffect transition="in" filter="fade">
                                      <p:cBhvr>
                                        <p:cTn id="31" dur="500"/>
                                        <p:tgtEl>
                                          <p:spTgt spid="112"/>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300"/>
                                        <p:tgtEl>
                                          <p:spTgt spid="92"/>
                                        </p:tgtEl>
                                      </p:cBhvr>
                                    </p:animEffect>
                                    <p:anim calcmode="lin" valueType="num">
                                      <p:cBhvr>
                                        <p:cTn id="36" dur="300" fill="hold"/>
                                        <p:tgtEl>
                                          <p:spTgt spid="92"/>
                                        </p:tgtEl>
                                        <p:attrNameLst>
                                          <p:attrName>ppt_x</p:attrName>
                                        </p:attrNameLst>
                                      </p:cBhvr>
                                      <p:tavLst>
                                        <p:tav tm="0">
                                          <p:val>
                                            <p:strVal val="#ppt_x"/>
                                          </p:val>
                                        </p:tav>
                                        <p:tav tm="100000">
                                          <p:val>
                                            <p:strVal val="#ppt_x"/>
                                          </p:val>
                                        </p:tav>
                                      </p:tavLst>
                                    </p:anim>
                                    <p:anim calcmode="lin" valueType="num">
                                      <p:cBhvr>
                                        <p:cTn id="37" dur="300" fill="hold"/>
                                        <p:tgtEl>
                                          <p:spTgt spid="92"/>
                                        </p:tgtEl>
                                        <p:attrNameLst>
                                          <p:attrName>ppt_y</p:attrName>
                                        </p:attrNameLst>
                                      </p:cBhvr>
                                      <p:tavLst>
                                        <p:tav tm="0">
                                          <p:val>
                                            <p:strVal val="#ppt_y+.1"/>
                                          </p:val>
                                        </p:tav>
                                        <p:tav tm="100000">
                                          <p:val>
                                            <p:strVal val="#ppt_y"/>
                                          </p:val>
                                        </p:tav>
                                      </p:tavLst>
                                    </p:anim>
                                  </p:childTnLst>
                                </p:cTn>
                              </p:par>
                            </p:childTnLst>
                          </p:cTn>
                        </p:par>
                        <p:par>
                          <p:cTn id="38" fill="hold">
                            <p:stCondLst>
                              <p:cond delay="3300"/>
                            </p:stCondLst>
                            <p:childTnLst>
                              <p:par>
                                <p:cTn id="39" presetID="42"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300"/>
                                        <p:tgtEl>
                                          <p:spTgt spid="79"/>
                                        </p:tgtEl>
                                      </p:cBhvr>
                                    </p:animEffect>
                                    <p:anim calcmode="lin" valueType="num">
                                      <p:cBhvr>
                                        <p:cTn id="42" dur="300" fill="hold"/>
                                        <p:tgtEl>
                                          <p:spTgt spid="79"/>
                                        </p:tgtEl>
                                        <p:attrNameLst>
                                          <p:attrName>ppt_x</p:attrName>
                                        </p:attrNameLst>
                                      </p:cBhvr>
                                      <p:tavLst>
                                        <p:tav tm="0">
                                          <p:val>
                                            <p:strVal val="#ppt_x"/>
                                          </p:val>
                                        </p:tav>
                                        <p:tav tm="100000">
                                          <p:val>
                                            <p:strVal val="#ppt_x"/>
                                          </p:val>
                                        </p:tav>
                                      </p:tavLst>
                                    </p:anim>
                                    <p:anim calcmode="lin" valueType="num">
                                      <p:cBhvr>
                                        <p:cTn id="43" dur="300" fill="hold"/>
                                        <p:tgtEl>
                                          <p:spTgt spid="79"/>
                                        </p:tgtEl>
                                        <p:attrNameLst>
                                          <p:attrName>ppt_y</p:attrName>
                                        </p:attrNameLst>
                                      </p:cBhvr>
                                      <p:tavLst>
                                        <p:tav tm="0">
                                          <p:val>
                                            <p:strVal val="#ppt_y+.1"/>
                                          </p:val>
                                        </p:tav>
                                        <p:tav tm="100000">
                                          <p:val>
                                            <p:strVal val="#ppt_y"/>
                                          </p:val>
                                        </p:tav>
                                      </p:tavLst>
                                    </p:anim>
                                  </p:childTnLst>
                                </p:cTn>
                              </p:par>
                            </p:childTnLst>
                          </p:cTn>
                        </p:par>
                        <p:par>
                          <p:cTn id="44" fill="hold">
                            <p:stCondLst>
                              <p:cond delay="3600"/>
                            </p:stCondLst>
                            <p:childTnLst>
                              <p:par>
                                <p:cTn id="45" presetID="47" presetClass="entr" presetSubtype="0" fill="hold"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300"/>
                                        <p:tgtEl>
                                          <p:spTgt spid="82"/>
                                        </p:tgtEl>
                                      </p:cBhvr>
                                    </p:animEffect>
                                    <p:anim calcmode="lin" valueType="num">
                                      <p:cBhvr>
                                        <p:cTn id="48" dur="300" fill="hold"/>
                                        <p:tgtEl>
                                          <p:spTgt spid="82"/>
                                        </p:tgtEl>
                                        <p:attrNameLst>
                                          <p:attrName>ppt_x</p:attrName>
                                        </p:attrNameLst>
                                      </p:cBhvr>
                                      <p:tavLst>
                                        <p:tav tm="0">
                                          <p:val>
                                            <p:strVal val="#ppt_x"/>
                                          </p:val>
                                        </p:tav>
                                        <p:tav tm="100000">
                                          <p:val>
                                            <p:strVal val="#ppt_x"/>
                                          </p:val>
                                        </p:tav>
                                      </p:tavLst>
                                    </p:anim>
                                    <p:anim calcmode="lin" valueType="num">
                                      <p:cBhvr>
                                        <p:cTn id="49" dur="300" fill="hold"/>
                                        <p:tgtEl>
                                          <p:spTgt spid="82"/>
                                        </p:tgtEl>
                                        <p:attrNameLst>
                                          <p:attrName>ppt_y</p:attrName>
                                        </p:attrNameLst>
                                      </p:cBhvr>
                                      <p:tavLst>
                                        <p:tav tm="0">
                                          <p:val>
                                            <p:strVal val="#ppt_y-.1"/>
                                          </p:val>
                                        </p:tav>
                                        <p:tav tm="100000">
                                          <p:val>
                                            <p:strVal val="#ppt_y"/>
                                          </p:val>
                                        </p:tav>
                                      </p:tavLst>
                                    </p:anim>
                                  </p:childTnLst>
                                </p:cTn>
                              </p:par>
                            </p:childTnLst>
                          </p:cTn>
                        </p:par>
                        <p:par>
                          <p:cTn id="50" fill="hold">
                            <p:stCondLst>
                              <p:cond delay="3900"/>
                            </p:stCondLst>
                            <p:childTnLst>
                              <p:par>
                                <p:cTn id="51" presetID="47" presetClass="entr" presetSubtype="0"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fade">
                                      <p:cBhvr>
                                        <p:cTn id="53" dur="300"/>
                                        <p:tgtEl>
                                          <p:spTgt spid="80"/>
                                        </p:tgtEl>
                                      </p:cBhvr>
                                    </p:animEffect>
                                    <p:anim calcmode="lin" valueType="num">
                                      <p:cBhvr>
                                        <p:cTn id="54" dur="300" fill="hold"/>
                                        <p:tgtEl>
                                          <p:spTgt spid="80"/>
                                        </p:tgtEl>
                                        <p:attrNameLst>
                                          <p:attrName>ppt_x</p:attrName>
                                        </p:attrNameLst>
                                      </p:cBhvr>
                                      <p:tavLst>
                                        <p:tav tm="0">
                                          <p:val>
                                            <p:strVal val="#ppt_x"/>
                                          </p:val>
                                        </p:tav>
                                        <p:tav tm="100000">
                                          <p:val>
                                            <p:strVal val="#ppt_x"/>
                                          </p:val>
                                        </p:tav>
                                      </p:tavLst>
                                    </p:anim>
                                    <p:anim calcmode="lin" valueType="num">
                                      <p:cBhvr>
                                        <p:cTn id="55" dur="300" fill="hold"/>
                                        <p:tgtEl>
                                          <p:spTgt spid="80"/>
                                        </p:tgtEl>
                                        <p:attrNameLst>
                                          <p:attrName>ppt_y</p:attrName>
                                        </p:attrNameLst>
                                      </p:cBhvr>
                                      <p:tavLst>
                                        <p:tav tm="0">
                                          <p:val>
                                            <p:strVal val="#ppt_y-.1"/>
                                          </p:val>
                                        </p:tav>
                                        <p:tav tm="100000">
                                          <p:val>
                                            <p:strVal val="#ppt_y"/>
                                          </p:val>
                                        </p:tav>
                                      </p:tavLst>
                                    </p:anim>
                                  </p:childTnLst>
                                </p:cTn>
                              </p:par>
                            </p:childTnLst>
                          </p:cTn>
                        </p:par>
                        <p:par>
                          <p:cTn id="56" fill="hold">
                            <p:stCondLst>
                              <p:cond delay="4200"/>
                            </p:stCondLst>
                            <p:childTnLst>
                              <p:par>
                                <p:cTn id="57" presetID="42" presetClass="entr" presetSubtype="0" fill="hold" nodeType="after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fade">
                                      <p:cBhvr>
                                        <p:cTn id="59" dur="300"/>
                                        <p:tgtEl>
                                          <p:spTgt spid="98"/>
                                        </p:tgtEl>
                                      </p:cBhvr>
                                    </p:animEffect>
                                    <p:anim calcmode="lin" valueType="num">
                                      <p:cBhvr>
                                        <p:cTn id="60" dur="300" fill="hold"/>
                                        <p:tgtEl>
                                          <p:spTgt spid="98"/>
                                        </p:tgtEl>
                                        <p:attrNameLst>
                                          <p:attrName>ppt_x</p:attrName>
                                        </p:attrNameLst>
                                      </p:cBhvr>
                                      <p:tavLst>
                                        <p:tav tm="0">
                                          <p:val>
                                            <p:strVal val="#ppt_x"/>
                                          </p:val>
                                        </p:tav>
                                        <p:tav tm="100000">
                                          <p:val>
                                            <p:strVal val="#ppt_x"/>
                                          </p:val>
                                        </p:tav>
                                      </p:tavLst>
                                    </p:anim>
                                    <p:anim calcmode="lin" valueType="num">
                                      <p:cBhvr>
                                        <p:cTn id="61" dur="300" fill="hold"/>
                                        <p:tgtEl>
                                          <p:spTgt spid="98"/>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fade">
                                      <p:cBhvr>
                                        <p:cTn id="65" dur="300"/>
                                        <p:tgtEl>
                                          <p:spTgt spid="97"/>
                                        </p:tgtEl>
                                      </p:cBhvr>
                                    </p:animEffect>
                                    <p:anim calcmode="lin" valueType="num">
                                      <p:cBhvr>
                                        <p:cTn id="66" dur="300" fill="hold"/>
                                        <p:tgtEl>
                                          <p:spTgt spid="97"/>
                                        </p:tgtEl>
                                        <p:attrNameLst>
                                          <p:attrName>ppt_x</p:attrName>
                                        </p:attrNameLst>
                                      </p:cBhvr>
                                      <p:tavLst>
                                        <p:tav tm="0">
                                          <p:val>
                                            <p:strVal val="#ppt_x"/>
                                          </p:val>
                                        </p:tav>
                                        <p:tav tm="100000">
                                          <p:val>
                                            <p:strVal val="#ppt_x"/>
                                          </p:val>
                                        </p:tav>
                                      </p:tavLst>
                                    </p:anim>
                                    <p:anim calcmode="lin" valueType="num">
                                      <p:cBhvr>
                                        <p:cTn id="67" dur="300" fill="hold"/>
                                        <p:tgtEl>
                                          <p:spTgt spid="97"/>
                                        </p:tgtEl>
                                        <p:attrNameLst>
                                          <p:attrName>ppt_y</p:attrName>
                                        </p:attrNameLst>
                                      </p:cBhvr>
                                      <p:tavLst>
                                        <p:tav tm="0">
                                          <p:val>
                                            <p:strVal val="#ppt_y+.1"/>
                                          </p:val>
                                        </p:tav>
                                        <p:tav tm="100000">
                                          <p:val>
                                            <p:strVal val="#ppt_y"/>
                                          </p:val>
                                        </p:tav>
                                      </p:tavLst>
                                    </p:anim>
                                  </p:childTnLst>
                                </p:cTn>
                              </p:par>
                            </p:childTnLst>
                          </p:cTn>
                        </p:par>
                        <p:par>
                          <p:cTn id="68" fill="hold">
                            <p:stCondLst>
                              <p:cond delay="4800"/>
                            </p:stCondLst>
                            <p:childTnLst>
                              <p:par>
                                <p:cTn id="69" presetID="47" presetClass="entr" presetSubtype="0"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300"/>
                                        <p:tgtEl>
                                          <p:spTgt spid="87"/>
                                        </p:tgtEl>
                                      </p:cBhvr>
                                    </p:animEffect>
                                    <p:anim calcmode="lin" valueType="num">
                                      <p:cBhvr>
                                        <p:cTn id="72" dur="300" fill="hold"/>
                                        <p:tgtEl>
                                          <p:spTgt spid="87"/>
                                        </p:tgtEl>
                                        <p:attrNameLst>
                                          <p:attrName>ppt_x</p:attrName>
                                        </p:attrNameLst>
                                      </p:cBhvr>
                                      <p:tavLst>
                                        <p:tav tm="0">
                                          <p:val>
                                            <p:strVal val="#ppt_x"/>
                                          </p:val>
                                        </p:tav>
                                        <p:tav tm="100000">
                                          <p:val>
                                            <p:strVal val="#ppt_x"/>
                                          </p:val>
                                        </p:tav>
                                      </p:tavLst>
                                    </p:anim>
                                    <p:anim calcmode="lin" valueType="num">
                                      <p:cBhvr>
                                        <p:cTn id="73" dur="300" fill="hold"/>
                                        <p:tgtEl>
                                          <p:spTgt spid="87"/>
                                        </p:tgtEl>
                                        <p:attrNameLst>
                                          <p:attrName>ppt_y</p:attrName>
                                        </p:attrNameLst>
                                      </p:cBhvr>
                                      <p:tavLst>
                                        <p:tav tm="0">
                                          <p:val>
                                            <p:strVal val="#ppt_y-.1"/>
                                          </p:val>
                                        </p:tav>
                                        <p:tav tm="100000">
                                          <p:val>
                                            <p:strVal val="#ppt_y"/>
                                          </p:val>
                                        </p:tav>
                                      </p:tavLst>
                                    </p:anim>
                                  </p:childTnLst>
                                </p:cTn>
                              </p:par>
                            </p:childTnLst>
                          </p:cTn>
                        </p:par>
                        <p:par>
                          <p:cTn id="74" fill="hold">
                            <p:stCondLst>
                              <p:cond delay="5100"/>
                            </p:stCondLst>
                            <p:childTnLst>
                              <p:par>
                                <p:cTn id="75" presetID="47"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300"/>
                                        <p:tgtEl>
                                          <p:spTgt spid="81"/>
                                        </p:tgtEl>
                                      </p:cBhvr>
                                    </p:animEffect>
                                    <p:anim calcmode="lin" valueType="num">
                                      <p:cBhvr>
                                        <p:cTn id="78" dur="300" fill="hold"/>
                                        <p:tgtEl>
                                          <p:spTgt spid="81"/>
                                        </p:tgtEl>
                                        <p:attrNameLst>
                                          <p:attrName>ppt_x</p:attrName>
                                        </p:attrNameLst>
                                      </p:cBhvr>
                                      <p:tavLst>
                                        <p:tav tm="0">
                                          <p:val>
                                            <p:strVal val="#ppt_x"/>
                                          </p:val>
                                        </p:tav>
                                        <p:tav tm="100000">
                                          <p:val>
                                            <p:strVal val="#ppt_x"/>
                                          </p:val>
                                        </p:tav>
                                      </p:tavLst>
                                    </p:anim>
                                    <p:anim calcmode="lin" valueType="num">
                                      <p:cBhvr>
                                        <p:cTn id="79" dur="3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a:extLst>
              <a:ext uri="{FF2B5EF4-FFF2-40B4-BE49-F238E27FC236}">
                <a16:creationId xmlns:a16="http://schemas.microsoft.com/office/drawing/2014/main" xmlns="" id="{6568CE3C-CF3F-4467-B069-F0C18593C16E}"/>
              </a:ext>
            </a:extLst>
          </p:cNvPr>
          <p:cNvGrpSpPr/>
          <p:nvPr/>
        </p:nvGrpSpPr>
        <p:grpSpPr>
          <a:xfrm>
            <a:off x="3565544" y="1793600"/>
            <a:ext cx="4818293" cy="3789871"/>
            <a:chOff x="3940117" y="2413090"/>
            <a:chExt cx="4296819" cy="3379701"/>
          </a:xfrm>
        </p:grpSpPr>
        <p:sp>
          <p:nvSpPr>
            <p:cNvPr id="27" name="Oval 2">
              <a:extLst>
                <a:ext uri="{FF2B5EF4-FFF2-40B4-BE49-F238E27FC236}">
                  <a16:creationId xmlns:a16="http://schemas.microsoft.com/office/drawing/2014/main" xmlns="" id="{56721BC9-4111-4F18-8C38-F10A357C5881}"/>
                </a:ext>
              </a:extLst>
            </p:cNvPr>
            <p:cNvSpPr/>
            <p:nvPr/>
          </p:nvSpPr>
          <p:spPr>
            <a:xfrm>
              <a:off x="4504957" y="2458481"/>
              <a:ext cx="3213134" cy="3231574"/>
            </a:xfrm>
            <a:prstGeom prst="ellipse">
              <a:avLst/>
            </a:prstGeom>
            <a:noFill/>
            <a:ln w="53975" cmpd="dbl">
              <a:solidFill>
                <a:srgbClr val="B0704E"/>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28" name="Oval 3">
              <a:extLst>
                <a:ext uri="{FF2B5EF4-FFF2-40B4-BE49-F238E27FC236}">
                  <a16:creationId xmlns:a16="http://schemas.microsoft.com/office/drawing/2014/main" xmlns="" id="{232E9F5B-B3D8-4D6C-B216-E8A076ED2D28}"/>
                </a:ext>
              </a:extLst>
            </p:cNvPr>
            <p:cNvSpPr/>
            <p:nvPr/>
          </p:nvSpPr>
          <p:spPr>
            <a:xfrm>
              <a:off x="4404092" y="2413092"/>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29" name="Oval 4">
              <a:extLst>
                <a:ext uri="{FF2B5EF4-FFF2-40B4-BE49-F238E27FC236}">
                  <a16:creationId xmlns:a16="http://schemas.microsoft.com/office/drawing/2014/main" xmlns="" id="{AD7C091E-20A7-4561-914F-B12AB89621A3}"/>
                </a:ext>
              </a:extLst>
            </p:cNvPr>
            <p:cNvSpPr/>
            <p:nvPr/>
          </p:nvSpPr>
          <p:spPr>
            <a:xfrm>
              <a:off x="3940117" y="3567052"/>
              <a:ext cx="1008643" cy="1014431"/>
            </a:xfrm>
            <a:prstGeom prst="ellipse">
              <a:avLst/>
            </a:prstGeom>
            <a:solidFill>
              <a:schemeClr val="tx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0" name="Oval 5">
              <a:extLst>
                <a:ext uri="{FF2B5EF4-FFF2-40B4-BE49-F238E27FC236}">
                  <a16:creationId xmlns:a16="http://schemas.microsoft.com/office/drawing/2014/main" xmlns="" id="{3844ABA4-1235-44C0-8B74-50A4DE5656F1}"/>
                </a:ext>
              </a:extLst>
            </p:cNvPr>
            <p:cNvSpPr/>
            <p:nvPr/>
          </p:nvSpPr>
          <p:spPr>
            <a:xfrm>
              <a:off x="4404092" y="4778360"/>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1" name="Oval 6">
              <a:extLst>
                <a:ext uri="{FF2B5EF4-FFF2-40B4-BE49-F238E27FC236}">
                  <a16:creationId xmlns:a16="http://schemas.microsoft.com/office/drawing/2014/main" xmlns="" id="{B94040A1-EC85-4EEA-925C-4F3E8B0F3926}"/>
                </a:ext>
              </a:extLst>
            </p:cNvPr>
            <p:cNvSpPr/>
            <p:nvPr/>
          </p:nvSpPr>
          <p:spPr>
            <a:xfrm>
              <a:off x="6824836" y="2413090"/>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2" name="Oval 7">
              <a:extLst>
                <a:ext uri="{FF2B5EF4-FFF2-40B4-BE49-F238E27FC236}">
                  <a16:creationId xmlns:a16="http://schemas.microsoft.com/office/drawing/2014/main" xmlns="" id="{8E62131C-6F23-4983-ACBE-0E00E600BFA2}"/>
                </a:ext>
              </a:extLst>
            </p:cNvPr>
            <p:cNvSpPr/>
            <p:nvPr/>
          </p:nvSpPr>
          <p:spPr>
            <a:xfrm>
              <a:off x="7228293" y="3567051"/>
              <a:ext cx="1008643" cy="1014431"/>
            </a:xfrm>
            <a:prstGeom prst="ellipse">
              <a:avLst/>
            </a:prstGeom>
            <a:solidFill>
              <a:schemeClr val="tx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3" name="Oval 8">
              <a:extLst>
                <a:ext uri="{FF2B5EF4-FFF2-40B4-BE49-F238E27FC236}">
                  <a16:creationId xmlns:a16="http://schemas.microsoft.com/office/drawing/2014/main" xmlns="" id="{F1671D63-FB0A-4D94-83F7-527FFE4054E0}"/>
                </a:ext>
              </a:extLst>
            </p:cNvPr>
            <p:cNvSpPr/>
            <p:nvPr/>
          </p:nvSpPr>
          <p:spPr>
            <a:xfrm>
              <a:off x="6824836" y="4778358"/>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grpSp>
          <p:nvGrpSpPr>
            <p:cNvPr id="34" name="Group 25">
              <a:extLst>
                <a:ext uri="{FF2B5EF4-FFF2-40B4-BE49-F238E27FC236}">
                  <a16:creationId xmlns:a16="http://schemas.microsoft.com/office/drawing/2014/main" xmlns="" id="{FD67EADF-0006-4A70-8F5E-453C63BE312D}"/>
                </a:ext>
              </a:extLst>
            </p:cNvPr>
            <p:cNvGrpSpPr/>
            <p:nvPr/>
          </p:nvGrpSpPr>
          <p:grpSpPr>
            <a:xfrm>
              <a:off x="5625010" y="3468770"/>
              <a:ext cx="1038443" cy="845009"/>
              <a:chOff x="1550139" y="1314466"/>
              <a:chExt cx="509139" cy="414300"/>
            </a:xfrm>
            <a:solidFill>
              <a:srgbClr val="45C1A4"/>
            </a:solidFill>
          </p:grpSpPr>
          <p:sp>
            <p:nvSpPr>
              <p:cNvPr id="35" name="Freeform 5">
                <a:extLst>
                  <a:ext uri="{FF2B5EF4-FFF2-40B4-BE49-F238E27FC236}">
                    <a16:creationId xmlns:a16="http://schemas.microsoft.com/office/drawing/2014/main" xmlns="" id="{A69CE051-7849-4163-868E-7983F20B94C7}"/>
                  </a:ext>
                </a:extLst>
              </p:cNvPr>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36" name="Freeform 6">
                <a:extLst>
                  <a:ext uri="{FF2B5EF4-FFF2-40B4-BE49-F238E27FC236}">
                    <a16:creationId xmlns:a16="http://schemas.microsoft.com/office/drawing/2014/main" xmlns="" id="{0DC8138A-0FAB-4B85-BC09-F2E1DBBA40CE}"/>
                  </a:ext>
                </a:extLst>
              </p:cNvPr>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37" name="Oval 7">
                <a:extLst>
                  <a:ext uri="{FF2B5EF4-FFF2-40B4-BE49-F238E27FC236}">
                    <a16:creationId xmlns:a16="http://schemas.microsoft.com/office/drawing/2014/main" xmlns="" id="{964730C7-03F4-418F-93F1-DEE2A273E981}"/>
                  </a:ext>
                </a:extLst>
              </p:cNvPr>
              <p:cNvSpPr>
                <a:spLocks noChangeArrowheads="1"/>
              </p:cNvSpPr>
              <p:nvPr/>
            </p:nvSpPr>
            <p:spPr bwMode="auto">
              <a:xfrm>
                <a:off x="1777255" y="1484179"/>
                <a:ext cx="52412" cy="54907"/>
              </a:xfrm>
              <a:prstGeom prst="ellipse">
                <a:avLst/>
              </a:pr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38" name="Group 29">
              <a:extLst>
                <a:ext uri="{FF2B5EF4-FFF2-40B4-BE49-F238E27FC236}">
                  <a16:creationId xmlns:a16="http://schemas.microsoft.com/office/drawing/2014/main" xmlns="" id="{CCFC6448-7BCA-423E-82FF-417C6C3D9F33}"/>
                </a:ext>
              </a:extLst>
            </p:cNvPr>
            <p:cNvGrpSpPr/>
            <p:nvPr/>
          </p:nvGrpSpPr>
          <p:grpSpPr>
            <a:xfrm>
              <a:off x="4665136" y="2665998"/>
              <a:ext cx="556279" cy="472418"/>
              <a:chOff x="2950272" y="1314466"/>
              <a:chExt cx="496661" cy="421788"/>
            </a:xfrm>
            <a:solidFill>
              <a:schemeClr val="bg1"/>
            </a:solidFill>
          </p:grpSpPr>
          <p:sp>
            <p:nvSpPr>
              <p:cNvPr id="39" name="Freeform 12">
                <a:extLst>
                  <a:ext uri="{FF2B5EF4-FFF2-40B4-BE49-F238E27FC236}">
                    <a16:creationId xmlns:a16="http://schemas.microsoft.com/office/drawing/2014/main" xmlns="" id="{D52B25F7-0291-48D6-BA7C-608AE1894D9C}"/>
                  </a:ext>
                </a:extLst>
              </p:cNvPr>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0" name="Rectangle 13">
                <a:extLst>
                  <a:ext uri="{FF2B5EF4-FFF2-40B4-BE49-F238E27FC236}">
                    <a16:creationId xmlns:a16="http://schemas.microsoft.com/office/drawing/2014/main" xmlns="" id="{C2167F45-1C4A-4E58-AF9D-A3AB598A0CB2}"/>
                  </a:ext>
                </a:extLst>
              </p:cNvPr>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1" name="Freeform 14">
                <a:extLst>
                  <a:ext uri="{FF2B5EF4-FFF2-40B4-BE49-F238E27FC236}">
                    <a16:creationId xmlns:a16="http://schemas.microsoft.com/office/drawing/2014/main" xmlns="" id="{D4DCFD7E-B0ED-4893-8200-8F8A39277CEB}"/>
                  </a:ext>
                </a:extLst>
              </p:cNvPr>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2" name="Freeform 15">
                <a:extLst>
                  <a:ext uri="{FF2B5EF4-FFF2-40B4-BE49-F238E27FC236}">
                    <a16:creationId xmlns:a16="http://schemas.microsoft.com/office/drawing/2014/main" xmlns="" id="{EB32E0AD-5E94-4B59-B7E9-AB642193DC92}"/>
                  </a:ext>
                </a:extLst>
              </p:cNvPr>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3" name="Freeform 16">
                <a:extLst>
                  <a:ext uri="{FF2B5EF4-FFF2-40B4-BE49-F238E27FC236}">
                    <a16:creationId xmlns:a16="http://schemas.microsoft.com/office/drawing/2014/main" xmlns="" id="{5C269C54-A00F-4C1C-A536-2154F38C1A85}"/>
                  </a:ext>
                </a:extLst>
              </p:cNvPr>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4" name="Freeform 17">
                <a:extLst>
                  <a:ext uri="{FF2B5EF4-FFF2-40B4-BE49-F238E27FC236}">
                    <a16:creationId xmlns:a16="http://schemas.microsoft.com/office/drawing/2014/main" xmlns="" id="{EDC372A8-37E7-4D08-8D17-BF1259E2CF4E}"/>
                  </a:ext>
                </a:extLst>
              </p:cNvPr>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5" name="Group 36">
              <a:extLst>
                <a:ext uri="{FF2B5EF4-FFF2-40B4-BE49-F238E27FC236}">
                  <a16:creationId xmlns:a16="http://schemas.microsoft.com/office/drawing/2014/main" xmlns="" id="{17427332-9C2E-4636-B70A-BA90B17C8BB6}"/>
                </a:ext>
              </a:extLst>
            </p:cNvPr>
            <p:cNvGrpSpPr/>
            <p:nvPr/>
          </p:nvGrpSpPr>
          <p:grpSpPr>
            <a:xfrm>
              <a:off x="4169803" y="3827301"/>
              <a:ext cx="523168" cy="514865"/>
              <a:chOff x="1587575" y="2265358"/>
              <a:chExt cx="314468" cy="309477"/>
            </a:xfrm>
            <a:solidFill>
              <a:schemeClr val="bg1"/>
            </a:solidFill>
          </p:grpSpPr>
          <p:sp>
            <p:nvSpPr>
              <p:cNvPr id="46" name="Freeform 59">
                <a:extLst>
                  <a:ext uri="{FF2B5EF4-FFF2-40B4-BE49-F238E27FC236}">
                    <a16:creationId xmlns:a16="http://schemas.microsoft.com/office/drawing/2014/main" xmlns="" id="{45C1FADF-7DB4-444B-AE6B-6BB5F199839F}"/>
                  </a:ext>
                </a:extLst>
              </p:cNvPr>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7" name="Oval 60">
                <a:extLst>
                  <a:ext uri="{FF2B5EF4-FFF2-40B4-BE49-F238E27FC236}">
                    <a16:creationId xmlns:a16="http://schemas.microsoft.com/office/drawing/2014/main" xmlns="" id="{520FBF64-60E6-4521-B5C8-CEF2AD0DBFD4}"/>
                  </a:ext>
                </a:extLst>
              </p:cNvPr>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8" name="Group 39">
              <a:extLst>
                <a:ext uri="{FF2B5EF4-FFF2-40B4-BE49-F238E27FC236}">
                  <a16:creationId xmlns:a16="http://schemas.microsoft.com/office/drawing/2014/main" xmlns="" id="{ADD7CED1-E1DC-4DE4-BA46-83BACA7D011D}"/>
                </a:ext>
              </a:extLst>
            </p:cNvPr>
            <p:cNvGrpSpPr/>
            <p:nvPr/>
          </p:nvGrpSpPr>
          <p:grpSpPr>
            <a:xfrm>
              <a:off x="7517879" y="3777473"/>
              <a:ext cx="429470" cy="538490"/>
              <a:chOff x="5106627" y="2260366"/>
              <a:chExt cx="324452" cy="406813"/>
            </a:xfrm>
            <a:solidFill>
              <a:schemeClr val="bg1"/>
            </a:solidFill>
          </p:grpSpPr>
          <p:sp>
            <p:nvSpPr>
              <p:cNvPr id="49" name="Freeform 80">
                <a:extLst>
                  <a:ext uri="{FF2B5EF4-FFF2-40B4-BE49-F238E27FC236}">
                    <a16:creationId xmlns:a16="http://schemas.microsoft.com/office/drawing/2014/main" xmlns="" id="{E819BDCA-0A83-4716-B5EF-A128059B80CF}"/>
                  </a:ext>
                </a:extLst>
              </p:cNvPr>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0" name="Freeform 81">
                <a:extLst>
                  <a:ext uri="{FF2B5EF4-FFF2-40B4-BE49-F238E27FC236}">
                    <a16:creationId xmlns:a16="http://schemas.microsoft.com/office/drawing/2014/main" xmlns="" id="{82C2121E-5223-4FAD-8A7F-EECA6DB7D34E}"/>
                  </a:ext>
                </a:extLst>
              </p:cNvPr>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1" name="Freeform 82">
                <a:extLst>
                  <a:ext uri="{FF2B5EF4-FFF2-40B4-BE49-F238E27FC236}">
                    <a16:creationId xmlns:a16="http://schemas.microsoft.com/office/drawing/2014/main" xmlns="" id="{F922AC81-3317-4037-86AA-9B606B27B4E6}"/>
                  </a:ext>
                </a:extLst>
              </p:cNvPr>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2" name="Oval 83">
                <a:extLst>
                  <a:ext uri="{FF2B5EF4-FFF2-40B4-BE49-F238E27FC236}">
                    <a16:creationId xmlns:a16="http://schemas.microsoft.com/office/drawing/2014/main" xmlns="" id="{E3685EBA-7424-4F78-B9F7-88EA640B29EB}"/>
                  </a:ext>
                </a:extLst>
              </p:cNvPr>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53" name="Freeform 103">
              <a:extLst>
                <a:ext uri="{FF2B5EF4-FFF2-40B4-BE49-F238E27FC236}">
                  <a16:creationId xmlns:a16="http://schemas.microsoft.com/office/drawing/2014/main" xmlns="" id="{4F362F09-FCB2-497E-B265-423DCDBB2072}"/>
                </a:ext>
              </a:extLst>
            </p:cNvPr>
            <p:cNvSpPr>
              <a:spLocks noEditPoints="1"/>
            </p:cNvSpPr>
            <p:nvPr/>
          </p:nvSpPr>
          <p:spPr bwMode="auto">
            <a:xfrm>
              <a:off x="4620106" y="5039454"/>
              <a:ext cx="498847" cy="492239"/>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54" name="Freeform 104">
              <a:extLst>
                <a:ext uri="{FF2B5EF4-FFF2-40B4-BE49-F238E27FC236}">
                  <a16:creationId xmlns:a16="http://schemas.microsoft.com/office/drawing/2014/main" xmlns="" id="{5B820B0F-AC3D-4CB8-B8EB-A72822EC92B3}"/>
                </a:ext>
              </a:extLst>
            </p:cNvPr>
            <p:cNvSpPr>
              <a:spLocks noEditPoints="1"/>
            </p:cNvSpPr>
            <p:nvPr/>
          </p:nvSpPr>
          <p:spPr bwMode="auto">
            <a:xfrm>
              <a:off x="7064867" y="5009723"/>
              <a:ext cx="528578" cy="521970"/>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a:p>
          </p:txBody>
        </p:sp>
        <p:grpSp>
          <p:nvGrpSpPr>
            <p:cNvPr id="55" name="Group 46">
              <a:extLst>
                <a:ext uri="{FF2B5EF4-FFF2-40B4-BE49-F238E27FC236}">
                  <a16:creationId xmlns:a16="http://schemas.microsoft.com/office/drawing/2014/main" xmlns="" id="{4E9FA9D6-CC28-4C9A-BDDD-D81C2CB8D984}"/>
                </a:ext>
              </a:extLst>
            </p:cNvPr>
            <p:cNvGrpSpPr/>
            <p:nvPr/>
          </p:nvGrpSpPr>
          <p:grpSpPr>
            <a:xfrm>
              <a:off x="7053136" y="2575438"/>
              <a:ext cx="540310" cy="614838"/>
              <a:chOff x="2927811" y="2108124"/>
              <a:chExt cx="361887" cy="411804"/>
            </a:xfrm>
            <a:solidFill>
              <a:schemeClr val="bg1"/>
            </a:solidFill>
          </p:grpSpPr>
          <p:sp>
            <p:nvSpPr>
              <p:cNvPr id="56" name="Freeform 68">
                <a:extLst>
                  <a:ext uri="{FF2B5EF4-FFF2-40B4-BE49-F238E27FC236}">
                    <a16:creationId xmlns:a16="http://schemas.microsoft.com/office/drawing/2014/main" xmlns="" id="{3DEA1161-DBCA-4AF3-8C9E-4C7BA42998F8}"/>
                  </a:ext>
                </a:extLst>
              </p:cNvPr>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7" name="Freeform 69">
                <a:extLst>
                  <a:ext uri="{FF2B5EF4-FFF2-40B4-BE49-F238E27FC236}">
                    <a16:creationId xmlns:a16="http://schemas.microsoft.com/office/drawing/2014/main" xmlns="" id="{996BAF7C-9BB2-4494-8720-D9978E83F9D7}"/>
                  </a:ext>
                </a:extLst>
              </p:cNvPr>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8" name="Freeform 70">
                <a:extLst>
                  <a:ext uri="{FF2B5EF4-FFF2-40B4-BE49-F238E27FC236}">
                    <a16:creationId xmlns:a16="http://schemas.microsoft.com/office/drawing/2014/main" xmlns="" id="{F1139F7C-15F9-4773-B9F8-43765AFFE22E}"/>
                  </a:ext>
                </a:extLst>
              </p:cNvPr>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9" name="Freeform 71">
                <a:extLst>
                  <a:ext uri="{FF2B5EF4-FFF2-40B4-BE49-F238E27FC236}">
                    <a16:creationId xmlns:a16="http://schemas.microsoft.com/office/drawing/2014/main" xmlns="" id="{F38794FF-440B-42F3-B4FD-6B7389EC0FD5}"/>
                  </a:ext>
                </a:extLst>
              </p:cNvPr>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60" name="Text Box 10">
              <a:extLst>
                <a:ext uri="{FF2B5EF4-FFF2-40B4-BE49-F238E27FC236}">
                  <a16:creationId xmlns:a16="http://schemas.microsoft.com/office/drawing/2014/main" xmlns="" id="{0B688323-C965-4A4B-AD6A-C8D06B006192}"/>
                </a:ext>
              </a:extLst>
            </p:cNvPr>
            <p:cNvSpPr txBox="1">
              <a:spLocks noChangeArrowheads="1"/>
            </p:cNvSpPr>
            <p:nvPr/>
          </p:nvSpPr>
          <p:spPr bwMode="auto">
            <a:xfrm>
              <a:off x="5364273" y="4387971"/>
              <a:ext cx="1556929" cy="323166"/>
            </a:xfrm>
            <a:prstGeom prst="rect">
              <a:avLst/>
            </a:prstGeom>
            <a:noFill/>
            <a:ln w="9525">
              <a:noFill/>
              <a:miter lim="800000"/>
              <a:headEnd/>
              <a:tailEnd/>
            </a:ln>
          </p:spPr>
          <p:txBody>
            <a:bodyPr wrap="square" lIns="45720" tIns="22860" rIns="45720" bIns="22860">
              <a:spAutoFit/>
            </a:bodyPr>
            <a:lstStyle/>
            <a:p>
              <a:pPr algn="ctr" defTabSz="1088232"/>
              <a:r>
                <a:rPr lang="zh-CN" altLang="en-US" b="1" dirty="0">
                  <a:solidFill>
                    <a:schemeClr val="bg1">
                      <a:lumMod val="50000"/>
                    </a:schemeClr>
                  </a:solidFill>
                  <a:latin typeface="Open Sans" pitchFamily="34" charset="0"/>
                  <a:ea typeface="Open Sans" pitchFamily="34" charset="0"/>
                  <a:cs typeface="Open Sans" pitchFamily="34" charset="0"/>
                </a:rPr>
                <a:t>加入标题</a:t>
              </a:r>
              <a:endParaRPr lang="en-US" sz="1200" b="1" dirty="0">
                <a:solidFill>
                  <a:schemeClr val="bg1">
                    <a:lumMod val="50000"/>
                  </a:schemeClr>
                </a:solidFill>
                <a:latin typeface="Open Sans" pitchFamily="34" charset="0"/>
                <a:ea typeface="Open Sans" pitchFamily="34" charset="0"/>
                <a:cs typeface="Open Sans" pitchFamily="34" charset="0"/>
              </a:endParaRPr>
            </a:p>
          </p:txBody>
        </p:sp>
      </p:grpSp>
      <p:grpSp>
        <p:nvGrpSpPr>
          <p:cNvPr id="62" name="组合 61">
            <a:extLst>
              <a:ext uri="{FF2B5EF4-FFF2-40B4-BE49-F238E27FC236}">
                <a16:creationId xmlns:a16="http://schemas.microsoft.com/office/drawing/2014/main" xmlns="" id="{A899FD6B-BB3F-4ABD-848D-60351DB78F93}"/>
              </a:ext>
            </a:extLst>
          </p:cNvPr>
          <p:cNvGrpSpPr/>
          <p:nvPr/>
        </p:nvGrpSpPr>
        <p:grpSpPr>
          <a:xfrm>
            <a:off x="8197058" y="1706761"/>
            <a:ext cx="3338226" cy="1039202"/>
            <a:chOff x="1478171" y="2225265"/>
            <a:chExt cx="3338226" cy="1039202"/>
          </a:xfrm>
        </p:grpSpPr>
        <p:sp>
          <p:nvSpPr>
            <p:cNvPr id="63" name="TextBox 21">
              <a:extLst>
                <a:ext uri="{FF2B5EF4-FFF2-40B4-BE49-F238E27FC236}">
                  <a16:creationId xmlns:a16="http://schemas.microsoft.com/office/drawing/2014/main" xmlns="" id="{886CCD17-26AB-4917-B681-F0ECCB8F8307}"/>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4" name="文本框 63">
              <a:extLst>
                <a:ext uri="{FF2B5EF4-FFF2-40B4-BE49-F238E27FC236}">
                  <a16:creationId xmlns:a16="http://schemas.microsoft.com/office/drawing/2014/main" xmlns="" id="{FEAF2E9F-DBE5-4752-8376-981E7C917582}"/>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5" name="组合 64">
            <a:extLst>
              <a:ext uri="{FF2B5EF4-FFF2-40B4-BE49-F238E27FC236}">
                <a16:creationId xmlns:a16="http://schemas.microsoft.com/office/drawing/2014/main" xmlns="" id="{9842BA00-8E42-414F-B557-ED610983392C}"/>
              </a:ext>
            </a:extLst>
          </p:cNvPr>
          <p:cNvGrpSpPr/>
          <p:nvPr/>
        </p:nvGrpSpPr>
        <p:grpSpPr>
          <a:xfrm>
            <a:off x="8435415" y="3055876"/>
            <a:ext cx="3338226" cy="1039202"/>
            <a:chOff x="1478171" y="2225265"/>
            <a:chExt cx="3338226" cy="1039202"/>
          </a:xfrm>
        </p:grpSpPr>
        <p:sp>
          <p:nvSpPr>
            <p:cNvPr id="66" name="TextBox 21">
              <a:extLst>
                <a:ext uri="{FF2B5EF4-FFF2-40B4-BE49-F238E27FC236}">
                  <a16:creationId xmlns:a16="http://schemas.microsoft.com/office/drawing/2014/main" xmlns="" id="{C7AFBF0C-9AB0-435D-B554-3E6E289833CB}"/>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7" name="文本框 66">
              <a:extLst>
                <a:ext uri="{FF2B5EF4-FFF2-40B4-BE49-F238E27FC236}">
                  <a16:creationId xmlns:a16="http://schemas.microsoft.com/office/drawing/2014/main" xmlns="" id="{CD713BA4-36B3-49A9-A210-805148EA5CC6}"/>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8" name="组合 67">
            <a:extLst>
              <a:ext uri="{FF2B5EF4-FFF2-40B4-BE49-F238E27FC236}">
                <a16:creationId xmlns:a16="http://schemas.microsoft.com/office/drawing/2014/main" xmlns="" id="{5AC1F748-ACA2-4C6C-BB52-7A139339AF29}"/>
              </a:ext>
            </a:extLst>
          </p:cNvPr>
          <p:cNvGrpSpPr/>
          <p:nvPr/>
        </p:nvGrpSpPr>
        <p:grpSpPr>
          <a:xfrm>
            <a:off x="8197058" y="4495095"/>
            <a:ext cx="3338226" cy="1039202"/>
            <a:chOff x="1478171" y="2225265"/>
            <a:chExt cx="3338226" cy="1039202"/>
          </a:xfrm>
        </p:grpSpPr>
        <p:sp>
          <p:nvSpPr>
            <p:cNvPr id="69" name="TextBox 21">
              <a:extLst>
                <a:ext uri="{FF2B5EF4-FFF2-40B4-BE49-F238E27FC236}">
                  <a16:creationId xmlns:a16="http://schemas.microsoft.com/office/drawing/2014/main" xmlns="" id="{22F4D58E-5612-49F0-AE3D-66481E3945AD}"/>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0" name="文本框 69">
              <a:extLst>
                <a:ext uri="{FF2B5EF4-FFF2-40B4-BE49-F238E27FC236}">
                  <a16:creationId xmlns:a16="http://schemas.microsoft.com/office/drawing/2014/main" xmlns="" id="{B6D598DC-3E96-4BD5-B3C3-5FA4B4FE91AE}"/>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1" name="组合 70">
            <a:extLst>
              <a:ext uri="{FF2B5EF4-FFF2-40B4-BE49-F238E27FC236}">
                <a16:creationId xmlns:a16="http://schemas.microsoft.com/office/drawing/2014/main" xmlns="" id="{F3AC431F-8E54-4619-9950-EF5D7290FB5F}"/>
              </a:ext>
            </a:extLst>
          </p:cNvPr>
          <p:cNvGrpSpPr/>
          <p:nvPr/>
        </p:nvGrpSpPr>
        <p:grpSpPr>
          <a:xfrm>
            <a:off x="543408" y="1781730"/>
            <a:ext cx="3338226" cy="1009322"/>
            <a:chOff x="1478171" y="2225265"/>
            <a:chExt cx="3338226" cy="1009322"/>
          </a:xfrm>
        </p:grpSpPr>
        <p:sp>
          <p:nvSpPr>
            <p:cNvPr id="72" name="TextBox 21">
              <a:extLst>
                <a:ext uri="{FF2B5EF4-FFF2-40B4-BE49-F238E27FC236}">
                  <a16:creationId xmlns:a16="http://schemas.microsoft.com/office/drawing/2014/main" xmlns="" id="{41C0A722-D5EE-4652-95E4-F23C77085CD1}"/>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3" name="文本框 72">
              <a:extLst>
                <a:ext uri="{FF2B5EF4-FFF2-40B4-BE49-F238E27FC236}">
                  <a16:creationId xmlns:a16="http://schemas.microsoft.com/office/drawing/2014/main" xmlns="" id="{9CF82CB3-1376-4F33-B987-6063CD43A43E}"/>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4" name="组合 73">
            <a:extLst>
              <a:ext uri="{FF2B5EF4-FFF2-40B4-BE49-F238E27FC236}">
                <a16:creationId xmlns:a16="http://schemas.microsoft.com/office/drawing/2014/main" xmlns="" id="{668B2BE8-5808-4F2D-ABAA-295624ED20CA}"/>
              </a:ext>
            </a:extLst>
          </p:cNvPr>
          <p:cNvGrpSpPr/>
          <p:nvPr/>
        </p:nvGrpSpPr>
        <p:grpSpPr>
          <a:xfrm>
            <a:off x="216333" y="3090439"/>
            <a:ext cx="3338226" cy="1009322"/>
            <a:chOff x="1478171" y="2225265"/>
            <a:chExt cx="3338226" cy="1009322"/>
          </a:xfrm>
        </p:grpSpPr>
        <p:sp>
          <p:nvSpPr>
            <p:cNvPr id="75" name="TextBox 21">
              <a:extLst>
                <a:ext uri="{FF2B5EF4-FFF2-40B4-BE49-F238E27FC236}">
                  <a16:creationId xmlns:a16="http://schemas.microsoft.com/office/drawing/2014/main" xmlns="" id="{17F58308-D870-47DE-9994-A262E156CF55}"/>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6" name="文本框 75">
              <a:extLst>
                <a:ext uri="{FF2B5EF4-FFF2-40B4-BE49-F238E27FC236}">
                  <a16:creationId xmlns:a16="http://schemas.microsoft.com/office/drawing/2014/main" xmlns="" id="{1D15367A-A41C-48AD-8836-B968EC1EB320}"/>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7" name="组合 76">
            <a:extLst>
              <a:ext uri="{FF2B5EF4-FFF2-40B4-BE49-F238E27FC236}">
                <a16:creationId xmlns:a16="http://schemas.microsoft.com/office/drawing/2014/main" xmlns="" id="{19A2BB11-20AD-4422-92C0-C5F5A7D40461}"/>
              </a:ext>
            </a:extLst>
          </p:cNvPr>
          <p:cNvGrpSpPr/>
          <p:nvPr/>
        </p:nvGrpSpPr>
        <p:grpSpPr>
          <a:xfrm>
            <a:off x="526240" y="4574147"/>
            <a:ext cx="3338226" cy="1009322"/>
            <a:chOff x="1478171" y="2225265"/>
            <a:chExt cx="3338226" cy="1009322"/>
          </a:xfrm>
        </p:grpSpPr>
        <p:sp>
          <p:nvSpPr>
            <p:cNvPr id="78" name="TextBox 21">
              <a:extLst>
                <a:ext uri="{FF2B5EF4-FFF2-40B4-BE49-F238E27FC236}">
                  <a16:creationId xmlns:a16="http://schemas.microsoft.com/office/drawing/2014/main" xmlns="" id="{390028F2-66E3-47ED-99C5-B24653377E9B}"/>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xmlns="" id="{6B6036A3-3421-4BF2-9A6B-CD851C6AFE49}"/>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24280379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fade">
                                      <p:cBhvr>
                                        <p:cTn id="21" dur="1000"/>
                                        <p:tgtEl>
                                          <p:spTgt spid="68"/>
                                        </p:tgtEl>
                                      </p:cBhvr>
                                    </p:animEffect>
                                    <p:anim calcmode="lin" valueType="num">
                                      <p:cBhvr>
                                        <p:cTn id="22" dur="1000" fill="hold"/>
                                        <p:tgtEl>
                                          <p:spTgt spid="68"/>
                                        </p:tgtEl>
                                        <p:attrNameLst>
                                          <p:attrName>ppt_x</p:attrName>
                                        </p:attrNameLst>
                                      </p:cBhvr>
                                      <p:tavLst>
                                        <p:tav tm="0">
                                          <p:val>
                                            <p:strVal val="#ppt_x"/>
                                          </p:val>
                                        </p:tav>
                                        <p:tav tm="100000">
                                          <p:val>
                                            <p:strVal val="#ppt_x"/>
                                          </p:val>
                                        </p:tav>
                                      </p:tavLst>
                                    </p:anim>
                                    <p:anim calcmode="lin" valueType="num">
                                      <p:cBhvr>
                                        <p:cTn id="23"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1000"/>
                                        <p:tgtEl>
                                          <p:spTgt spid="74"/>
                                        </p:tgtEl>
                                      </p:cBhvr>
                                    </p:animEffect>
                                    <p:anim calcmode="lin" valueType="num">
                                      <p:cBhvr>
                                        <p:cTn id="36" dur="1000" fill="hold"/>
                                        <p:tgtEl>
                                          <p:spTgt spid="74"/>
                                        </p:tgtEl>
                                        <p:attrNameLst>
                                          <p:attrName>ppt_x</p:attrName>
                                        </p:attrNameLst>
                                      </p:cBhvr>
                                      <p:tavLst>
                                        <p:tav tm="0">
                                          <p:val>
                                            <p:strVal val="#ppt_x"/>
                                          </p:val>
                                        </p:tav>
                                        <p:tav tm="100000">
                                          <p:val>
                                            <p:strVal val="#ppt_x"/>
                                          </p:val>
                                        </p:tav>
                                      </p:tavLst>
                                    </p:anim>
                                    <p:anim calcmode="lin" valueType="num">
                                      <p:cBhvr>
                                        <p:cTn id="37"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xmlns=""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pic>
        <p:nvPicPr>
          <p:cNvPr id="34" name="图片 33">
            <a:extLst>
              <a:ext uri="{FF2B5EF4-FFF2-40B4-BE49-F238E27FC236}">
                <a16:creationId xmlns:a16="http://schemas.microsoft.com/office/drawing/2014/main" xmlns=""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xmlns=""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2450361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a:extLst>
              <a:ext uri="{FF2B5EF4-FFF2-40B4-BE49-F238E27FC236}">
                <a16:creationId xmlns:a16="http://schemas.microsoft.com/office/drawing/2014/main" xmlns="" id="{0728431A-E15E-4DD0-BFB6-21C022DFA92B}"/>
              </a:ext>
            </a:extLst>
          </p:cNvPr>
          <p:cNvGraphicFramePr/>
          <p:nvPr>
            <p:extLst>
              <p:ext uri="{D42A27DB-BD31-4B8C-83A1-F6EECF244321}">
                <p14:modId xmlns:p14="http://schemas.microsoft.com/office/powerpoint/2010/main" val="174299661"/>
              </p:ext>
            </p:extLst>
          </p:nvPr>
        </p:nvGraphicFramePr>
        <p:xfrm>
          <a:off x="1152106" y="1356743"/>
          <a:ext cx="6913592" cy="4609062"/>
        </p:xfrm>
        <a:graphic>
          <a:graphicData uri="http://schemas.openxmlformats.org/drawingml/2006/chart">
            <c:chart xmlns:c="http://schemas.openxmlformats.org/drawingml/2006/chart" xmlns:r="http://schemas.openxmlformats.org/officeDocument/2006/relationships" r:id="rId3"/>
          </a:graphicData>
        </a:graphic>
      </p:graphicFrame>
      <p:pic>
        <p:nvPicPr>
          <p:cNvPr id="8" name="图片 7" descr="图片包含 橙色, 鲜花&#10;&#10;已生成高可信度的说明">
            <a:extLst>
              <a:ext uri="{FF2B5EF4-FFF2-40B4-BE49-F238E27FC236}">
                <a16:creationId xmlns:a16="http://schemas.microsoft.com/office/drawing/2014/main" xmlns="" id="{6DB4CA11-2EEB-419A-BB1F-D3BC6E81E4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26748" y="2288544"/>
            <a:ext cx="3098689" cy="3056356"/>
          </a:xfrm>
          <a:prstGeom prst="rect">
            <a:avLst/>
          </a:prstGeom>
        </p:spPr>
      </p:pic>
    </p:spTree>
    <p:extLst>
      <p:ext uri="{BB962C8B-B14F-4D97-AF65-F5344CB8AC3E}">
        <p14:creationId xmlns:p14="http://schemas.microsoft.com/office/powerpoint/2010/main" val="127495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008" y="1322095"/>
            <a:ext cx="3191835" cy="4619534"/>
          </a:xfrm>
          <a:prstGeom prst="rect">
            <a:avLst/>
          </a:prstGeom>
        </p:spPr>
      </p:pic>
      <p:grpSp>
        <p:nvGrpSpPr>
          <p:cNvPr id="11" name="组合 64">
            <a:extLst>
              <a:ext uri="{FF2B5EF4-FFF2-40B4-BE49-F238E27FC236}">
                <a16:creationId xmlns:a16="http://schemas.microsoft.com/office/drawing/2014/main" xmlns="" id="{FC3ACE41-423C-4149-897B-F4B55D623BF5}"/>
              </a:ext>
            </a:extLst>
          </p:cNvPr>
          <p:cNvGrpSpPr/>
          <p:nvPr/>
        </p:nvGrpSpPr>
        <p:grpSpPr>
          <a:xfrm>
            <a:off x="4737047" y="4678776"/>
            <a:ext cx="4309225" cy="662753"/>
            <a:chOff x="3585720" y="5137719"/>
            <a:chExt cx="6985673" cy="1079499"/>
          </a:xfrm>
          <a:noFill/>
        </p:grpSpPr>
        <p:grpSp>
          <p:nvGrpSpPr>
            <p:cNvPr id="12" name="Group 8">
              <a:extLst>
                <a:ext uri="{FF2B5EF4-FFF2-40B4-BE49-F238E27FC236}">
                  <a16:creationId xmlns:a16="http://schemas.microsoft.com/office/drawing/2014/main" xmlns="" id="{3BD3DA4F-88B7-4092-BD5D-29E27966F501}"/>
                </a:ext>
              </a:extLst>
            </p:cNvPr>
            <p:cNvGrpSpPr>
              <a:grpSpLocks/>
            </p:cNvGrpSpPr>
            <p:nvPr/>
          </p:nvGrpSpPr>
          <p:grpSpPr bwMode="auto">
            <a:xfrm>
              <a:off x="3585720" y="5525746"/>
              <a:ext cx="532885" cy="139071"/>
              <a:chOff x="0" y="0"/>
              <a:chExt cx="438150" cy="114300"/>
            </a:xfrm>
            <a:grpFill/>
          </p:grpSpPr>
          <p:sp>
            <p:nvSpPr>
              <p:cNvPr id="47" name="同心圆 4">
                <a:extLst>
                  <a:ext uri="{FF2B5EF4-FFF2-40B4-BE49-F238E27FC236}">
                    <a16:creationId xmlns:a16="http://schemas.microsoft.com/office/drawing/2014/main" xmlns="" id="{9B9D7B0C-8870-42AC-AED4-9215BDA52C3B}"/>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8" name="椭圆 5">
                <a:extLst>
                  <a:ext uri="{FF2B5EF4-FFF2-40B4-BE49-F238E27FC236}">
                    <a16:creationId xmlns:a16="http://schemas.microsoft.com/office/drawing/2014/main" xmlns="" id="{87C62C44-8BB5-4419-8A5D-B63C65C64AF9}"/>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3" name="Group 11">
              <a:extLst>
                <a:ext uri="{FF2B5EF4-FFF2-40B4-BE49-F238E27FC236}">
                  <a16:creationId xmlns:a16="http://schemas.microsoft.com/office/drawing/2014/main" xmlns="" id="{3EA13D92-EDC3-4165-85C3-96CE50361868}"/>
                </a:ext>
              </a:extLst>
            </p:cNvPr>
            <p:cNvGrpSpPr>
              <a:grpSpLocks/>
            </p:cNvGrpSpPr>
            <p:nvPr/>
          </p:nvGrpSpPr>
          <p:grpSpPr bwMode="auto">
            <a:xfrm>
              <a:off x="5010608" y="5478111"/>
              <a:ext cx="532885" cy="139071"/>
              <a:chOff x="0" y="0"/>
              <a:chExt cx="438150" cy="114300"/>
            </a:xfrm>
            <a:grpFill/>
          </p:grpSpPr>
          <p:sp>
            <p:nvSpPr>
              <p:cNvPr id="45" name="同心圆 60">
                <a:extLst>
                  <a:ext uri="{FF2B5EF4-FFF2-40B4-BE49-F238E27FC236}">
                    <a16:creationId xmlns:a16="http://schemas.microsoft.com/office/drawing/2014/main" xmlns="" id="{6DD27AF0-C73A-4CB8-84E5-4A11906E6C26}"/>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6" name="椭圆 61">
                <a:extLst>
                  <a:ext uri="{FF2B5EF4-FFF2-40B4-BE49-F238E27FC236}">
                    <a16:creationId xmlns:a16="http://schemas.microsoft.com/office/drawing/2014/main" xmlns="" id="{8CAC4B3D-0E2C-46F6-A3B7-9FC418E4DEB3}"/>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4" name="Group 14">
              <a:extLst>
                <a:ext uri="{FF2B5EF4-FFF2-40B4-BE49-F238E27FC236}">
                  <a16:creationId xmlns:a16="http://schemas.microsoft.com/office/drawing/2014/main" xmlns="" id="{63E88BBF-D59C-4230-AF91-2A5F465B5C1F}"/>
                </a:ext>
              </a:extLst>
            </p:cNvPr>
            <p:cNvGrpSpPr>
              <a:grpSpLocks/>
            </p:cNvGrpSpPr>
            <p:nvPr/>
          </p:nvGrpSpPr>
          <p:grpSpPr bwMode="auto">
            <a:xfrm>
              <a:off x="5867856" y="5792301"/>
              <a:ext cx="621704" cy="162251"/>
              <a:chOff x="0" y="0"/>
              <a:chExt cx="438150" cy="114300"/>
            </a:xfrm>
            <a:grpFill/>
          </p:grpSpPr>
          <p:sp>
            <p:nvSpPr>
              <p:cNvPr id="43" name="同心圆 64">
                <a:extLst>
                  <a:ext uri="{FF2B5EF4-FFF2-40B4-BE49-F238E27FC236}">
                    <a16:creationId xmlns:a16="http://schemas.microsoft.com/office/drawing/2014/main" xmlns="" id="{0A1C796E-724C-4BBB-87AC-E37DDCC7BEA9}"/>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4" name="椭圆 66">
                <a:extLst>
                  <a:ext uri="{FF2B5EF4-FFF2-40B4-BE49-F238E27FC236}">
                    <a16:creationId xmlns:a16="http://schemas.microsoft.com/office/drawing/2014/main" xmlns="" id="{374E7634-13E5-4CE6-B959-080F9F402211}"/>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6" name="Group 17">
              <a:extLst>
                <a:ext uri="{FF2B5EF4-FFF2-40B4-BE49-F238E27FC236}">
                  <a16:creationId xmlns:a16="http://schemas.microsoft.com/office/drawing/2014/main" xmlns="" id="{5478A1D6-7C37-4B79-B337-86F38F8A8FC6}"/>
                </a:ext>
              </a:extLst>
            </p:cNvPr>
            <p:cNvGrpSpPr>
              <a:grpSpLocks/>
            </p:cNvGrpSpPr>
            <p:nvPr/>
          </p:nvGrpSpPr>
          <p:grpSpPr bwMode="auto">
            <a:xfrm>
              <a:off x="6993624" y="5565671"/>
              <a:ext cx="532885" cy="139071"/>
              <a:chOff x="0" y="0"/>
              <a:chExt cx="438150" cy="114300"/>
            </a:xfrm>
            <a:grpFill/>
          </p:grpSpPr>
          <p:sp>
            <p:nvSpPr>
              <p:cNvPr id="41" name="同心圆 68">
                <a:extLst>
                  <a:ext uri="{FF2B5EF4-FFF2-40B4-BE49-F238E27FC236}">
                    <a16:creationId xmlns:a16="http://schemas.microsoft.com/office/drawing/2014/main" xmlns="" id="{5B3B648F-D4E6-4E43-8F89-0CC508637A3A}"/>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2" name="椭圆 73">
                <a:extLst>
                  <a:ext uri="{FF2B5EF4-FFF2-40B4-BE49-F238E27FC236}">
                    <a16:creationId xmlns:a16="http://schemas.microsoft.com/office/drawing/2014/main" xmlns="" id="{DB465788-4749-41C6-A662-54EC17F7C4D5}"/>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7" name="Group 20">
              <a:extLst>
                <a:ext uri="{FF2B5EF4-FFF2-40B4-BE49-F238E27FC236}">
                  <a16:creationId xmlns:a16="http://schemas.microsoft.com/office/drawing/2014/main" xmlns="" id="{3D6B1637-B805-4ED3-92EE-B1E0350321E7}"/>
                </a:ext>
              </a:extLst>
            </p:cNvPr>
            <p:cNvGrpSpPr>
              <a:grpSpLocks/>
            </p:cNvGrpSpPr>
            <p:nvPr/>
          </p:nvGrpSpPr>
          <p:grpSpPr bwMode="auto">
            <a:xfrm>
              <a:off x="7972156" y="6007329"/>
              <a:ext cx="804241" cy="209889"/>
              <a:chOff x="0" y="0"/>
              <a:chExt cx="438150" cy="114300"/>
            </a:xfrm>
            <a:grpFill/>
          </p:grpSpPr>
          <p:sp>
            <p:nvSpPr>
              <p:cNvPr id="39" name="同心圆 75">
                <a:extLst>
                  <a:ext uri="{FF2B5EF4-FFF2-40B4-BE49-F238E27FC236}">
                    <a16:creationId xmlns:a16="http://schemas.microsoft.com/office/drawing/2014/main" xmlns="" id="{1C3AF14F-D2B3-4FDA-8733-EA66DCDB3D6C}"/>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0" name="椭圆 77">
                <a:extLst>
                  <a:ext uri="{FF2B5EF4-FFF2-40B4-BE49-F238E27FC236}">
                    <a16:creationId xmlns:a16="http://schemas.microsoft.com/office/drawing/2014/main" xmlns="" id="{0A8B33E2-4251-423A-B90C-BE8EC013F34B}"/>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8" name="Group 23">
              <a:extLst>
                <a:ext uri="{FF2B5EF4-FFF2-40B4-BE49-F238E27FC236}">
                  <a16:creationId xmlns:a16="http://schemas.microsoft.com/office/drawing/2014/main" xmlns="" id="{968B97D9-6233-4359-B0E1-3F24B8707786}"/>
                </a:ext>
              </a:extLst>
            </p:cNvPr>
            <p:cNvGrpSpPr>
              <a:grpSpLocks/>
            </p:cNvGrpSpPr>
            <p:nvPr/>
          </p:nvGrpSpPr>
          <p:grpSpPr bwMode="auto">
            <a:xfrm>
              <a:off x="9024869" y="5137719"/>
              <a:ext cx="532885" cy="139071"/>
              <a:chOff x="0" y="0"/>
              <a:chExt cx="438150" cy="114300"/>
            </a:xfrm>
            <a:grpFill/>
          </p:grpSpPr>
          <p:sp>
            <p:nvSpPr>
              <p:cNvPr id="37" name="同心圆 79">
                <a:extLst>
                  <a:ext uri="{FF2B5EF4-FFF2-40B4-BE49-F238E27FC236}">
                    <a16:creationId xmlns:a16="http://schemas.microsoft.com/office/drawing/2014/main" xmlns="" id="{A76044A3-6E62-49F5-94D2-2CC860188A36}"/>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38" name="椭圆 80">
                <a:extLst>
                  <a:ext uri="{FF2B5EF4-FFF2-40B4-BE49-F238E27FC236}">
                    <a16:creationId xmlns:a16="http://schemas.microsoft.com/office/drawing/2014/main" xmlns="" id="{C99CDE42-D3CF-451C-B80F-7326D5648BE1}"/>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9" name="Group 26">
              <a:extLst>
                <a:ext uri="{FF2B5EF4-FFF2-40B4-BE49-F238E27FC236}">
                  <a16:creationId xmlns:a16="http://schemas.microsoft.com/office/drawing/2014/main" xmlns="" id="{BC532500-915D-418D-869C-1F029D8639F8}"/>
                </a:ext>
              </a:extLst>
            </p:cNvPr>
            <p:cNvGrpSpPr>
              <a:grpSpLocks/>
            </p:cNvGrpSpPr>
            <p:nvPr/>
          </p:nvGrpSpPr>
          <p:grpSpPr bwMode="auto">
            <a:xfrm>
              <a:off x="10038508" y="5402990"/>
              <a:ext cx="532885" cy="139071"/>
              <a:chOff x="0" y="0"/>
              <a:chExt cx="438150" cy="114300"/>
            </a:xfrm>
            <a:grpFill/>
          </p:grpSpPr>
          <p:sp>
            <p:nvSpPr>
              <p:cNvPr id="35" name="同心圆 82">
                <a:extLst>
                  <a:ext uri="{FF2B5EF4-FFF2-40B4-BE49-F238E27FC236}">
                    <a16:creationId xmlns:a16="http://schemas.microsoft.com/office/drawing/2014/main" xmlns="" id="{8BABD9F6-8476-4D6D-917B-019F12C82851}"/>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36" name="椭圆 83">
                <a:extLst>
                  <a:ext uri="{FF2B5EF4-FFF2-40B4-BE49-F238E27FC236}">
                    <a16:creationId xmlns:a16="http://schemas.microsoft.com/office/drawing/2014/main" xmlns="" id="{1437D692-D173-4E5A-B497-8B8D4D42CB68}"/>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cxnSp>
          <p:nvCxnSpPr>
            <p:cNvPr id="20" name="直接连接符 15">
              <a:extLst>
                <a:ext uri="{FF2B5EF4-FFF2-40B4-BE49-F238E27FC236}">
                  <a16:creationId xmlns:a16="http://schemas.microsoft.com/office/drawing/2014/main" xmlns="" id="{994C0FE9-1830-47DE-97C3-95FE32D7D7B2}"/>
                </a:ext>
              </a:extLst>
            </p:cNvPr>
            <p:cNvCxnSpPr>
              <a:cxnSpLocks noChangeShapeType="1"/>
              <a:stCxn id="47" idx="6"/>
              <a:endCxn id="45" idx="2"/>
            </p:cNvCxnSpPr>
            <p:nvPr/>
          </p:nvCxnSpPr>
          <p:spPr bwMode="auto">
            <a:xfrm flipV="1">
              <a:off x="4118605" y="5547647"/>
              <a:ext cx="892003" cy="47635"/>
            </a:xfrm>
            <a:prstGeom prst="line">
              <a:avLst/>
            </a:prstGeom>
            <a:grpFill/>
            <a:ln w="12700" cap="flat" cmpd="sng">
              <a:solidFill>
                <a:schemeClr val="accent1"/>
              </a:solidFill>
              <a:bevel/>
              <a:headEnd/>
              <a:tailEnd/>
            </a:ln>
            <a:extLst/>
          </p:spPr>
        </p:cxnSp>
        <p:cxnSp>
          <p:nvCxnSpPr>
            <p:cNvPr id="21" name="直接连接符 19">
              <a:extLst>
                <a:ext uri="{FF2B5EF4-FFF2-40B4-BE49-F238E27FC236}">
                  <a16:creationId xmlns:a16="http://schemas.microsoft.com/office/drawing/2014/main" xmlns="" id="{9B064784-2D6E-479E-A017-988E25AC87AB}"/>
                </a:ext>
              </a:extLst>
            </p:cNvPr>
            <p:cNvCxnSpPr>
              <a:cxnSpLocks noChangeShapeType="1"/>
              <a:stCxn id="45" idx="5"/>
              <a:endCxn id="43" idx="1"/>
            </p:cNvCxnSpPr>
            <p:nvPr/>
          </p:nvCxnSpPr>
          <p:spPr bwMode="auto">
            <a:xfrm>
              <a:off x="5465453" y="5596816"/>
              <a:ext cx="493449" cy="219247"/>
            </a:xfrm>
            <a:prstGeom prst="line">
              <a:avLst/>
            </a:prstGeom>
            <a:grpFill/>
            <a:ln w="12700" cap="flat" cmpd="sng">
              <a:solidFill>
                <a:schemeClr val="accent1"/>
              </a:solidFill>
              <a:bevel/>
              <a:headEnd/>
              <a:tailEnd/>
            </a:ln>
            <a:extLst/>
          </p:spPr>
        </p:cxnSp>
        <p:sp>
          <p:nvSpPr>
            <p:cNvPr id="22" name="直接连接符 24">
              <a:extLst>
                <a:ext uri="{FF2B5EF4-FFF2-40B4-BE49-F238E27FC236}">
                  <a16:creationId xmlns:a16="http://schemas.microsoft.com/office/drawing/2014/main" xmlns="" id="{5CEC2F07-7991-4919-997D-7F3F8B360748}"/>
                </a:ext>
              </a:extLst>
            </p:cNvPr>
            <p:cNvSpPr>
              <a:spLocks noChangeShapeType="1"/>
            </p:cNvSpPr>
            <p:nvPr/>
          </p:nvSpPr>
          <p:spPr bwMode="auto">
            <a:xfrm flipV="1">
              <a:off x="6394951" y="5684376"/>
              <a:ext cx="676713" cy="131687"/>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sp>
          <p:nvSpPr>
            <p:cNvPr id="23" name="直接连接符 26">
              <a:extLst>
                <a:ext uri="{FF2B5EF4-FFF2-40B4-BE49-F238E27FC236}">
                  <a16:creationId xmlns:a16="http://schemas.microsoft.com/office/drawing/2014/main" xmlns="" id="{B90F34D4-A7FC-4014-B5F1-0318698EE5A1}"/>
                </a:ext>
              </a:extLst>
            </p:cNvPr>
            <p:cNvSpPr>
              <a:spLocks noChangeShapeType="1"/>
            </p:cNvSpPr>
            <p:nvPr/>
          </p:nvSpPr>
          <p:spPr bwMode="auto">
            <a:xfrm>
              <a:off x="7448469" y="5684376"/>
              <a:ext cx="776661" cy="373629"/>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cxnSp>
          <p:nvCxnSpPr>
            <p:cNvPr id="24" name="直接连接符 29">
              <a:extLst>
                <a:ext uri="{FF2B5EF4-FFF2-40B4-BE49-F238E27FC236}">
                  <a16:creationId xmlns:a16="http://schemas.microsoft.com/office/drawing/2014/main" xmlns="" id="{B9186D1F-4DD1-4B41-A10F-EADB104AAF3B}"/>
                </a:ext>
              </a:extLst>
            </p:cNvPr>
            <p:cNvCxnSpPr>
              <a:cxnSpLocks noChangeShapeType="1"/>
              <a:stCxn id="39" idx="7"/>
              <a:endCxn id="35" idx="3"/>
            </p:cNvCxnSpPr>
            <p:nvPr/>
          </p:nvCxnSpPr>
          <p:spPr bwMode="auto">
            <a:xfrm flipV="1">
              <a:off x="8658618" y="5521694"/>
              <a:ext cx="1457930" cy="516372"/>
            </a:xfrm>
            <a:prstGeom prst="line">
              <a:avLst/>
            </a:prstGeom>
            <a:grpFill/>
            <a:ln w="12700" cap="flat" cmpd="sng">
              <a:solidFill>
                <a:schemeClr val="accent1"/>
              </a:solidFill>
              <a:bevel/>
              <a:headEnd/>
              <a:tailEnd/>
            </a:ln>
            <a:extLst/>
          </p:spPr>
        </p:cxnSp>
        <p:cxnSp>
          <p:nvCxnSpPr>
            <p:cNvPr id="25" name="直接连接符 32">
              <a:extLst>
                <a:ext uri="{FF2B5EF4-FFF2-40B4-BE49-F238E27FC236}">
                  <a16:creationId xmlns:a16="http://schemas.microsoft.com/office/drawing/2014/main" xmlns="" id="{6A46BEF8-03E7-44CD-A889-306C9081DC68}"/>
                </a:ext>
              </a:extLst>
            </p:cNvPr>
            <p:cNvCxnSpPr>
              <a:cxnSpLocks noChangeShapeType="1"/>
              <a:stCxn id="35" idx="1"/>
              <a:endCxn id="37" idx="5"/>
            </p:cNvCxnSpPr>
            <p:nvPr/>
          </p:nvCxnSpPr>
          <p:spPr bwMode="auto">
            <a:xfrm flipH="1" flipV="1">
              <a:off x="9479715" y="5256424"/>
              <a:ext cx="636834" cy="166933"/>
            </a:xfrm>
            <a:prstGeom prst="line">
              <a:avLst/>
            </a:prstGeom>
            <a:grpFill/>
            <a:ln w="12700" cap="flat" cmpd="sng">
              <a:solidFill>
                <a:schemeClr val="accent1"/>
              </a:solidFill>
              <a:bevel/>
              <a:headEnd/>
              <a:tailEnd/>
            </a:ln>
            <a:extLst/>
          </p:spPr>
        </p:cxnSp>
        <p:cxnSp>
          <p:nvCxnSpPr>
            <p:cNvPr id="26" name="直接连接符 34">
              <a:extLst>
                <a:ext uri="{FF2B5EF4-FFF2-40B4-BE49-F238E27FC236}">
                  <a16:creationId xmlns:a16="http://schemas.microsoft.com/office/drawing/2014/main" xmlns="" id="{63C12319-43C9-4B4D-AAAA-06825970596D}"/>
                </a:ext>
              </a:extLst>
            </p:cNvPr>
            <p:cNvCxnSpPr>
              <a:cxnSpLocks noChangeShapeType="1"/>
              <a:stCxn id="41" idx="6"/>
              <a:endCxn id="35" idx="2"/>
            </p:cNvCxnSpPr>
            <p:nvPr/>
          </p:nvCxnSpPr>
          <p:spPr bwMode="auto">
            <a:xfrm flipV="1">
              <a:off x="7526509" y="5472525"/>
              <a:ext cx="2511999" cy="162682"/>
            </a:xfrm>
            <a:prstGeom prst="line">
              <a:avLst/>
            </a:prstGeom>
            <a:grpFill/>
            <a:ln w="12700" cap="flat" cmpd="sng">
              <a:solidFill>
                <a:schemeClr val="accent1"/>
              </a:solidFill>
              <a:bevel/>
              <a:headEnd/>
              <a:tailEnd/>
            </a:ln>
            <a:extLst/>
          </p:spPr>
        </p:cxnSp>
        <p:sp>
          <p:nvSpPr>
            <p:cNvPr id="27" name="直接连接符 43">
              <a:extLst>
                <a:ext uri="{FF2B5EF4-FFF2-40B4-BE49-F238E27FC236}">
                  <a16:creationId xmlns:a16="http://schemas.microsoft.com/office/drawing/2014/main" xmlns="" id="{2AE18B1E-80B7-471D-9FF6-FCFD7FBD022E}"/>
                </a:ext>
              </a:extLst>
            </p:cNvPr>
            <p:cNvSpPr>
              <a:spLocks noChangeShapeType="1"/>
            </p:cNvSpPr>
            <p:nvPr/>
          </p:nvSpPr>
          <p:spPr bwMode="auto">
            <a:xfrm flipV="1">
              <a:off x="8506282" y="5270066"/>
              <a:ext cx="728632" cy="750905"/>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grpSp>
      <p:grpSp>
        <p:nvGrpSpPr>
          <p:cNvPr id="49" name="组合 94">
            <a:extLst>
              <a:ext uri="{FF2B5EF4-FFF2-40B4-BE49-F238E27FC236}">
                <a16:creationId xmlns:a16="http://schemas.microsoft.com/office/drawing/2014/main" xmlns="" id="{085A9B86-5305-4550-8A7E-015D81A30A88}"/>
              </a:ext>
            </a:extLst>
          </p:cNvPr>
          <p:cNvGrpSpPr/>
          <p:nvPr/>
        </p:nvGrpSpPr>
        <p:grpSpPr>
          <a:xfrm>
            <a:off x="5420567" y="3712647"/>
            <a:ext cx="717062" cy="1205645"/>
            <a:chOff x="4693779" y="3564074"/>
            <a:chExt cx="1162426" cy="1963768"/>
          </a:xfrm>
        </p:grpSpPr>
        <p:sp>
          <p:nvSpPr>
            <p:cNvPr id="50" name="直接连接符 84">
              <a:extLst>
                <a:ext uri="{FF2B5EF4-FFF2-40B4-BE49-F238E27FC236}">
                  <a16:creationId xmlns:a16="http://schemas.microsoft.com/office/drawing/2014/main" xmlns="" id="{42D565AE-07F4-4E3D-8C70-AE4163E0A558}"/>
                </a:ext>
              </a:extLst>
            </p:cNvPr>
            <p:cNvSpPr>
              <a:spLocks noChangeShapeType="1"/>
            </p:cNvSpPr>
            <p:nvPr/>
          </p:nvSpPr>
          <p:spPr bwMode="auto">
            <a:xfrm flipV="1">
              <a:off x="5276037" y="4083684"/>
              <a:ext cx="1" cy="1444158"/>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1" name="椭圆 90">
              <a:extLst>
                <a:ext uri="{FF2B5EF4-FFF2-40B4-BE49-F238E27FC236}">
                  <a16:creationId xmlns:a16="http://schemas.microsoft.com/office/drawing/2014/main" xmlns="" id="{AA3EDBCB-61F0-405B-9695-9E12C265E8F1}"/>
                </a:ext>
              </a:extLst>
            </p:cNvPr>
            <p:cNvSpPr>
              <a:spLocks noChangeArrowheads="1"/>
            </p:cNvSpPr>
            <p:nvPr/>
          </p:nvSpPr>
          <p:spPr bwMode="auto">
            <a:xfrm>
              <a:off x="4693779" y="3564074"/>
              <a:ext cx="1162426" cy="1162083"/>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52" name="矩形 111">
            <a:extLst>
              <a:ext uri="{FF2B5EF4-FFF2-40B4-BE49-F238E27FC236}">
                <a16:creationId xmlns:a16="http://schemas.microsoft.com/office/drawing/2014/main" xmlns="" id="{5AEF3911-D235-44A7-8A3A-D0930A9AC676}"/>
              </a:ext>
            </a:extLst>
          </p:cNvPr>
          <p:cNvSpPr>
            <a:spLocks noChangeArrowheads="1"/>
          </p:cNvSpPr>
          <p:nvPr/>
        </p:nvSpPr>
        <p:spPr bwMode="auto">
          <a:xfrm>
            <a:off x="5445589" y="3976954"/>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53" name="组合 98">
            <a:extLst>
              <a:ext uri="{FF2B5EF4-FFF2-40B4-BE49-F238E27FC236}">
                <a16:creationId xmlns:a16="http://schemas.microsoft.com/office/drawing/2014/main" xmlns="" id="{F0195643-5D3F-4671-9A1F-D5808BC4E474}"/>
              </a:ext>
            </a:extLst>
          </p:cNvPr>
          <p:cNvGrpSpPr/>
          <p:nvPr/>
        </p:nvGrpSpPr>
        <p:grpSpPr>
          <a:xfrm>
            <a:off x="4553426" y="3475549"/>
            <a:ext cx="698003" cy="1515058"/>
            <a:chOff x="3288054" y="3177886"/>
            <a:chExt cx="1131530" cy="2467743"/>
          </a:xfrm>
        </p:grpSpPr>
        <p:sp>
          <p:nvSpPr>
            <p:cNvPr id="54" name="直接连接符 12">
              <a:extLst>
                <a:ext uri="{FF2B5EF4-FFF2-40B4-BE49-F238E27FC236}">
                  <a16:creationId xmlns:a16="http://schemas.microsoft.com/office/drawing/2014/main" xmlns="" id="{EA52E3B6-887B-4AA2-9B5F-BFE60F6AB187}"/>
                </a:ext>
              </a:extLst>
            </p:cNvPr>
            <p:cNvSpPr>
              <a:spLocks noChangeShapeType="1"/>
            </p:cNvSpPr>
            <p:nvPr/>
          </p:nvSpPr>
          <p:spPr bwMode="auto">
            <a:xfrm flipV="1">
              <a:off x="3852195" y="4200238"/>
              <a:ext cx="1" cy="1445391"/>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5" name="椭圆 95">
              <a:extLst>
                <a:ext uri="{FF2B5EF4-FFF2-40B4-BE49-F238E27FC236}">
                  <a16:creationId xmlns:a16="http://schemas.microsoft.com/office/drawing/2014/main" xmlns="" id="{4DDE5894-38E9-430D-BB68-D39E04627F95}"/>
                </a:ext>
              </a:extLst>
            </p:cNvPr>
            <p:cNvSpPr>
              <a:spLocks noChangeArrowheads="1"/>
            </p:cNvSpPr>
            <p:nvPr/>
          </p:nvSpPr>
          <p:spPr bwMode="auto">
            <a:xfrm>
              <a:off x="3288054" y="3177886"/>
              <a:ext cx="1131530" cy="1130204"/>
            </a:xfrm>
            <a:prstGeom prst="ellipse">
              <a:avLst/>
            </a:prstGeom>
            <a:solidFill>
              <a:schemeClr val="tx1"/>
            </a:solidFill>
            <a:ln w="38100" cap="flat" cmpd="sng">
              <a:solidFill>
                <a:schemeClr val="accent1"/>
              </a:solidFill>
              <a:bevel/>
              <a:headEnd/>
              <a:tailEnd/>
            </a:ln>
            <a:effectLst/>
          </p:spPr>
          <p:txBody>
            <a:bodyPr anchor="ctr"/>
            <a:lstStyle/>
            <a:p>
              <a:pPr algn="ctr"/>
              <a:endParaRPr lang="zh-CN" altLang="zh-CN" sz="1280" dirty="0">
                <a:solidFill>
                  <a:srgbClr val="0070C0"/>
                </a:solidFill>
              </a:endParaRPr>
            </a:p>
          </p:txBody>
        </p:sp>
      </p:grpSp>
      <p:sp>
        <p:nvSpPr>
          <p:cNvPr id="56" name="矩形 112">
            <a:extLst>
              <a:ext uri="{FF2B5EF4-FFF2-40B4-BE49-F238E27FC236}">
                <a16:creationId xmlns:a16="http://schemas.microsoft.com/office/drawing/2014/main" xmlns="" id="{E8E496AF-E3DC-451D-A315-9A12154811B6}"/>
              </a:ext>
            </a:extLst>
          </p:cNvPr>
          <p:cNvSpPr>
            <a:spLocks noChangeArrowheads="1"/>
          </p:cNvSpPr>
          <p:nvPr/>
        </p:nvSpPr>
        <p:spPr bwMode="auto">
          <a:xfrm>
            <a:off x="4572371" y="3711703"/>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57" name="组合 102">
            <a:extLst>
              <a:ext uri="{FF2B5EF4-FFF2-40B4-BE49-F238E27FC236}">
                <a16:creationId xmlns:a16="http://schemas.microsoft.com/office/drawing/2014/main" xmlns="" id="{6CFF9E97-866A-4EFE-BAF5-9E41541E6E23}"/>
              </a:ext>
            </a:extLst>
          </p:cNvPr>
          <p:cNvGrpSpPr/>
          <p:nvPr/>
        </p:nvGrpSpPr>
        <p:grpSpPr>
          <a:xfrm>
            <a:off x="6639096" y="3368853"/>
            <a:ext cx="717062" cy="1595671"/>
            <a:chOff x="6669132" y="3004102"/>
            <a:chExt cx="1162426" cy="2599047"/>
          </a:xfrm>
        </p:grpSpPr>
        <p:sp>
          <p:nvSpPr>
            <p:cNvPr id="58" name="直接连接符 86">
              <a:extLst>
                <a:ext uri="{FF2B5EF4-FFF2-40B4-BE49-F238E27FC236}">
                  <a16:creationId xmlns:a16="http://schemas.microsoft.com/office/drawing/2014/main" xmlns="" id="{55E949FB-7AD2-4B7C-B499-EBD76AEBC54C}"/>
                </a:ext>
              </a:extLst>
            </p:cNvPr>
            <p:cNvSpPr>
              <a:spLocks noChangeShapeType="1"/>
            </p:cNvSpPr>
            <p:nvPr/>
          </p:nvSpPr>
          <p:spPr bwMode="auto">
            <a:xfrm flipV="1">
              <a:off x="7255965" y="3457411"/>
              <a:ext cx="1" cy="2145738"/>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9" name="椭圆 91">
              <a:extLst>
                <a:ext uri="{FF2B5EF4-FFF2-40B4-BE49-F238E27FC236}">
                  <a16:creationId xmlns:a16="http://schemas.microsoft.com/office/drawing/2014/main" xmlns="" id="{695C89FD-E04A-480A-A811-49F7A4E3D7D0}"/>
                </a:ext>
              </a:extLst>
            </p:cNvPr>
            <p:cNvSpPr>
              <a:spLocks noChangeArrowheads="1"/>
            </p:cNvSpPr>
            <p:nvPr/>
          </p:nvSpPr>
          <p:spPr bwMode="auto">
            <a:xfrm>
              <a:off x="6669132" y="3004102"/>
              <a:ext cx="1162426" cy="1162832"/>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60" name="矩形 113">
            <a:extLst>
              <a:ext uri="{FF2B5EF4-FFF2-40B4-BE49-F238E27FC236}">
                <a16:creationId xmlns:a16="http://schemas.microsoft.com/office/drawing/2014/main" xmlns="" id="{82E787DF-550A-414E-90F7-A67A3AF337C0}"/>
              </a:ext>
            </a:extLst>
          </p:cNvPr>
          <p:cNvSpPr>
            <a:spLocks noChangeArrowheads="1"/>
          </p:cNvSpPr>
          <p:nvPr/>
        </p:nvSpPr>
        <p:spPr bwMode="auto">
          <a:xfrm>
            <a:off x="6663794" y="3628632"/>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61" name="组合 106">
            <a:extLst>
              <a:ext uri="{FF2B5EF4-FFF2-40B4-BE49-F238E27FC236}">
                <a16:creationId xmlns:a16="http://schemas.microsoft.com/office/drawing/2014/main" xmlns="" id="{AEEF828A-3BD2-4347-9221-EF7BDDC3BFC6}"/>
              </a:ext>
            </a:extLst>
          </p:cNvPr>
          <p:cNvGrpSpPr/>
          <p:nvPr/>
        </p:nvGrpSpPr>
        <p:grpSpPr>
          <a:xfrm>
            <a:off x="8510364" y="2865022"/>
            <a:ext cx="717062" cy="2015334"/>
            <a:chOff x="9702639" y="2183452"/>
            <a:chExt cx="1162426" cy="3282600"/>
          </a:xfrm>
        </p:grpSpPr>
        <p:sp>
          <p:nvSpPr>
            <p:cNvPr id="62" name="直接连接符 89">
              <a:extLst>
                <a:ext uri="{FF2B5EF4-FFF2-40B4-BE49-F238E27FC236}">
                  <a16:creationId xmlns:a16="http://schemas.microsoft.com/office/drawing/2014/main" xmlns="" id="{C1410596-27CF-4906-A7B7-543CD1530153}"/>
                </a:ext>
              </a:extLst>
            </p:cNvPr>
            <p:cNvSpPr>
              <a:spLocks noChangeShapeType="1"/>
            </p:cNvSpPr>
            <p:nvPr/>
          </p:nvSpPr>
          <p:spPr bwMode="auto">
            <a:xfrm flipV="1">
              <a:off x="10305417" y="3145995"/>
              <a:ext cx="1" cy="2320057"/>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63" name="椭圆 94">
              <a:extLst>
                <a:ext uri="{FF2B5EF4-FFF2-40B4-BE49-F238E27FC236}">
                  <a16:creationId xmlns:a16="http://schemas.microsoft.com/office/drawing/2014/main" xmlns="" id="{792A2EA8-E759-432A-9386-A860AD46FA24}"/>
                </a:ext>
              </a:extLst>
            </p:cNvPr>
            <p:cNvSpPr>
              <a:spLocks noChangeArrowheads="1"/>
            </p:cNvSpPr>
            <p:nvPr/>
          </p:nvSpPr>
          <p:spPr bwMode="auto">
            <a:xfrm>
              <a:off x="9702639" y="2183452"/>
              <a:ext cx="1162426" cy="1162409"/>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64" name="矩形 114">
            <a:extLst>
              <a:ext uri="{FF2B5EF4-FFF2-40B4-BE49-F238E27FC236}">
                <a16:creationId xmlns:a16="http://schemas.microsoft.com/office/drawing/2014/main" xmlns="" id="{1570FFA1-119D-4489-B98A-916E0B4B3600}"/>
              </a:ext>
            </a:extLst>
          </p:cNvPr>
          <p:cNvSpPr>
            <a:spLocks noChangeArrowheads="1"/>
          </p:cNvSpPr>
          <p:nvPr/>
        </p:nvSpPr>
        <p:spPr bwMode="auto">
          <a:xfrm>
            <a:off x="8524017" y="3098125"/>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65" name="组合 110">
            <a:extLst>
              <a:ext uri="{FF2B5EF4-FFF2-40B4-BE49-F238E27FC236}">
                <a16:creationId xmlns:a16="http://schemas.microsoft.com/office/drawing/2014/main" xmlns="" id="{CA2BE2D4-87E3-48A2-85DC-EF7A3EFD9962}"/>
              </a:ext>
            </a:extLst>
          </p:cNvPr>
          <p:cNvGrpSpPr/>
          <p:nvPr/>
        </p:nvGrpSpPr>
        <p:grpSpPr>
          <a:xfrm>
            <a:off x="7262060" y="2348147"/>
            <a:ext cx="830219" cy="2929347"/>
            <a:chOff x="7679013" y="1341562"/>
            <a:chExt cx="1345866" cy="4771355"/>
          </a:xfrm>
        </p:grpSpPr>
        <p:sp>
          <p:nvSpPr>
            <p:cNvPr id="66" name="直接连接符 87">
              <a:extLst>
                <a:ext uri="{FF2B5EF4-FFF2-40B4-BE49-F238E27FC236}">
                  <a16:creationId xmlns:a16="http://schemas.microsoft.com/office/drawing/2014/main" xmlns="" id="{833954E3-BB82-4D7B-9F1D-7E59B2C5A274}"/>
                </a:ext>
              </a:extLst>
            </p:cNvPr>
            <p:cNvSpPr>
              <a:spLocks noChangeShapeType="1"/>
            </p:cNvSpPr>
            <p:nvPr/>
          </p:nvSpPr>
          <p:spPr bwMode="auto">
            <a:xfrm flipV="1">
              <a:off x="8361211" y="2567202"/>
              <a:ext cx="1" cy="3545715"/>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67" name="椭圆 13">
              <a:extLst>
                <a:ext uri="{FF2B5EF4-FFF2-40B4-BE49-F238E27FC236}">
                  <a16:creationId xmlns:a16="http://schemas.microsoft.com/office/drawing/2014/main" xmlns="" id="{C0677B92-ACB3-46CD-B503-FF72CB4C049A}"/>
                </a:ext>
              </a:extLst>
            </p:cNvPr>
            <p:cNvSpPr>
              <a:spLocks noChangeArrowheads="1"/>
            </p:cNvSpPr>
            <p:nvPr/>
          </p:nvSpPr>
          <p:spPr bwMode="auto">
            <a:xfrm>
              <a:off x="7679013" y="1341562"/>
              <a:ext cx="1345866" cy="1346173"/>
            </a:xfrm>
            <a:prstGeom prst="ellipse">
              <a:avLst/>
            </a:prstGeom>
            <a:solidFill>
              <a:schemeClr val="tx1"/>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68" name="矩形 118">
            <a:extLst>
              <a:ext uri="{FF2B5EF4-FFF2-40B4-BE49-F238E27FC236}">
                <a16:creationId xmlns:a16="http://schemas.microsoft.com/office/drawing/2014/main" xmlns="" id="{41F3DEF4-97DF-4E37-806E-AA1A56D5DE9F}"/>
              </a:ext>
            </a:extLst>
          </p:cNvPr>
          <p:cNvSpPr>
            <a:spLocks noChangeArrowheads="1"/>
          </p:cNvSpPr>
          <p:nvPr/>
        </p:nvSpPr>
        <p:spPr bwMode="auto">
          <a:xfrm>
            <a:off x="7317742" y="2619313"/>
            <a:ext cx="735645" cy="242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209" dirty="0">
                <a:solidFill>
                  <a:schemeClr val="bg1"/>
                </a:solidFill>
                <a:latin typeface="微软雅黑" pitchFamily="34" charset="-122"/>
                <a:ea typeface="微软雅黑" pitchFamily="34" charset="-122"/>
              </a:rPr>
              <a:t>输入标题</a:t>
            </a:r>
          </a:p>
        </p:txBody>
      </p:sp>
      <p:grpSp>
        <p:nvGrpSpPr>
          <p:cNvPr id="69" name="组合 114">
            <a:extLst>
              <a:ext uri="{FF2B5EF4-FFF2-40B4-BE49-F238E27FC236}">
                <a16:creationId xmlns:a16="http://schemas.microsoft.com/office/drawing/2014/main" xmlns="" id="{130B2445-60CE-41B4-876B-33D8E272F403}"/>
              </a:ext>
            </a:extLst>
          </p:cNvPr>
          <p:cNvGrpSpPr/>
          <p:nvPr/>
        </p:nvGrpSpPr>
        <p:grpSpPr>
          <a:xfrm>
            <a:off x="5986355" y="2856723"/>
            <a:ext cx="717062" cy="2261916"/>
            <a:chOff x="5610976" y="2169935"/>
            <a:chExt cx="1162426" cy="3684235"/>
          </a:xfrm>
        </p:grpSpPr>
        <p:sp>
          <p:nvSpPr>
            <p:cNvPr id="70" name="直接连接符 85">
              <a:extLst>
                <a:ext uri="{FF2B5EF4-FFF2-40B4-BE49-F238E27FC236}">
                  <a16:creationId xmlns:a16="http://schemas.microsoft.com/office/drawing/2014/main" xmlns="" id="{339A9764-9BEF-47C2-B7FC-EB37EC64F222}"/>
                </a:ext>
              </a:extLst>
            </p:cNvPr>
            <p:cNvSpPr>
              <a:spLocks noChangeShapeType="1"/>
            </p:cNvSpPr>
            <p:nvPr/>
          </p:nvSpPr>
          <p:spPr bwMode="auto">
            <a:xfrm flipV="1">
              <a:off x="6178962" y="2352496"/>
              <a:ext cx="1" cy="3501674"/>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71" name="椭圆 93">
              <a:extLst>
                <a:ext uri="{FF2B5EF4-FFF2-40B4-BE49-F238E27FC236}">
                  <a16:creationId xmlns:a16="http://schemas.microsoft.com/office/drawing/2014/main" xmlns="" id="{49A815F4-0D34-48C8-87B2-CEFDF0975F5F}"/>
                </a:ext>
              </a:extLst>
            </p:cNvPr>
            <p:cNvSpPr>
              <a:spLocks noChangeArrowheads="1"/>
            </p:cNvSpPr>
            <p:nvPr/>
          </p:nvSpPr>
          <p:spPr bwMode="auto">
            <a:xfrm>
              <a:off x="5610976" y="2169935"/>
              <a:ext cx="1162426" cy="1162310"/>
            </a:xfrm>
            <a:prstGeom prst="ellipse">
              <a:avLst/>
            </a:prstGeom>
            <a:solidFill>
              <a:srgbClr val="E85000"/>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72" name="矩形 119">
            <a:extLst>
              <a:ext uri="{FF2B5EF4-FFF2-40B4-BE49-F238E27FC236}">
                <a16:creationId xmlns:a16="http://schemas.microsoft.com/office/drawing/2014/main" xmlns="" id="{6FC305BD-E396-4F6C-AB1E-E1E9710162B5}"/>
              </a:ext>
            </a:extLst>
          </p:cNvPr>
          <p:cNvSpPr>
            <a:spLocks noChangeArrowheads="1"/>
          </p:cNvSpPr>
          <p:nvPr/>
        </p:nvSpPr>
        <p:spPr bwMode="auto">
          <a:xfrm>
            <a:off x="6005910" y="3136986"/>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73" name="组合 118">
            <a:extLst>
              <a:ext uri="{FF2B5EF4-FFF2-40B4-BE49-F238E27FC236}">
                <a16:creationId xmlns:a16="http://schemas.microsoft.com/office/drawing/2014/main" xmlns="" id="{80784CB2-AA18-4A77-8023-C6C869FEAD5D}"/>
              </a:ext>
            </a:extLst>
          </p:cNvPr>
          <p:cNvGrpSpPr/>
          <p:nvPr/>
        </p:nvGrpSpPr>
        <p:grpSpPr>
          <a:xfrm>
            <a:off x="7856433" y="3502815"/>
            <a:ext cx="784956" cy="1213943"/>
            <a:chOff x="8642553" y="3222299"/>
            <a:chExt cx="1272489" cy="1977284"/>
          </a:xfrm>
        </p:grpSpPr>
        <p:sp>
          <p:nvSpPr>
            <p:cNvPr id="74" name="直接连接符 88">
              <a:extLst>
                <a:ext uri="{FF2B5EF4-FFF2-40B4-BE49-F238E27FC236}">
                  <a16:creationId xmlns:a16="http://schemas.microsoft.com/office/drawing/2014/main" xmlns="" id="{78CEBF4D-5CE4-4CE5-91F9-DE56AE489223}"/>
                </a:ext>
              </a:extLst>
            </p:cNvPr>
            <p:cNvSpPr>
              <a:spLocks noChangeShapeType="1"/>
            </p:cNvSpPr>
            <p:nvPr/>
          </p:nvSpPr>
          <p:spPr bwMode="auto">
            <a:xfrm flipV="1">
              <a:off x="9285939" y="4017097"/>
              <a:ext cx="1" cy="1182486"/>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75" name="椭圆 92">
              <a:extLst>
                <a:ext uri="{FF2B5EF4-FFF2-40B4-BE49-F238E27FC236}">
                  <a16:creationId xmlns:a16="http://schemas.microsoft.com/office/drawing/2014/main" xmlns="" id="{99FCBB53-D4E0-4AB4-BC67-D2ADF9F84898}"/>
                </a:ext>
              </a:extLst>
            </p:cNvPr>
            <p:cNvSpPr>
              <a:spLocks noChangeArrowheads="1"/>
            </p:cNvSpPr>
            <p:nvPr/>
          </p:nvSpPr>
          <p:spPr bwMode="auto">
            <a:xfrm>
              <a:off x="8642553" y="3222299"/>
              <a:ext cx="1272489" cy="1271587"/>
            </a:xfrm>
            <a:prstGeom prst="ellipse">
              <a:avLst/>
            </a:prstGeom>
            <a:solidFill>
              <a:srgbClr val="E85000"/>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76" name="矩形 120">
            <a:extLst>
              <a:ext uri="{FF2B5EF4-FFF2-40B4-BE49-F238E27FC236}">
                <a16:creationId xmlns:a16="http://schemas.microsoft.com/office/drawing/2014/main" xmlns="" id="{FE5F6B07-BB25-4D4D-8985-A51D7477F971}"/>
              </a:ext>
            </a:extLst>
          </p:cNvPr>
          <p:cNvSpPr>
            <a:spLocks noChangeArrowheads="1"/>
          </p:cNvSpPr>
          <p:nvPr/>
        </p:nvSpPr>
        <p:spPr bwMode="auto">
          <a:xfrm>
            <a:off x="7916593" y="3761259"/>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sp>
        <p:nvSpPr>
          <p:cNvPr id="77" name="矩形 76">
            <a:extLst>
              <a:ext uri="{FF2B5EF4-FFF2-40B4-BE49-F238E27FC236}">
                <a16:creationId xmlns:a16="http://schemas.microsoft.com/office/drawing/2014/main" xmlns="" id="{B665B428-6D0A-4861-85B9-F2523DB9E0EB}"/>
              </a:ext>
            </a:extLst>
          </p:cNvPr>
          <p:cNvSpPr/>
          <p:nvPr/>
        </p:nvSpPr>
        <p:spPr>
          <a:xfrm>
            <a:off x="9544745" y="3378827"/>
            <a:ext cx="1741427" cy="1829633"/>
          </a:xfrm>
          <a:prstGeom prst="rect">
            <a:avLst/>
          </a:prstGeom>
        </p:spPr>
        <p:txBody>
          <a:bodyPr wrap="square" lIns="56290" tIns="28145" rIns="56290" bIns="28145">
            <a:spAutoFit/>
          </a:bodyPr>
          <a:lstStyle/>
          <a:p>
            <a:pPr algn="just">
              <a:lnSpc>
                <a:spcPct val="120000"/>
              </a:lnSpc>
            </a:pPr>
            <a:r>
              <a:rPr lang="zh-CN" altLang="en-US" sz="1600" dirty="0">
                <a:latin typeface="微软雅黑" pitchFamily="34" charset="-122"/>
                <a:ea typeface="微软雅黑" pitchFamily="34" charset="-122"/>
              </a:rPr>
              <a:t>此处输入您的文本，或者复制您的文本粘贴到此处</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此处输入您的文本，或者复制您的文本粘贴到此处</a:t>
            </a:r>
            <a:r>
              <a:rPr lang="en-US" altLang="zh-CN" sz="1600" dirty="0">
                <a:latin typeface="微软雅黑" pitchFamily="34" charset="-122"/>
                <a:ea typeface="微软雅黑" pitchFamily="34" charset="-122"/>
              </a:rPr>
              <a:t>.</a:t>
            </a:r>
            <a:endParaRPr lang="zh-CN" altLang="en-US" sz="1600" dirty="0">
              <a:latin typeface="微软雅黑" pitchFamily="34" charset="-122"/>
              <a:ea typeface="微软雅黑" pitchFamily="34" charset="-122"/>
            </a:endParaRPr>
          </a:p>
        </p:txBody>
      </p:sp>
      <p:sp>
        <p:nvSpPr>
          <p:cNvPr id="78" name="矩形 77">
            <a:extLst>
              <a:ext uri="{FF2B5EF4-FFF2-40B4-BE49-F238E27FC236}">
                <a16:creationId xmlns:a16="http://schemas.microsoft.com/office/drawing/2014/main" xmlns="" id="{3E90CC3D-F750-4049-8B81-4D83B7CED54E}"/>
              </a:ext>
            </a:extLst>
          </p:cNvPr>
          <p:cNvSpPr/>
          <p:nvPr/>
        </p:nvSpPr>
        <p:spPr>
          <a:xfrm>
            <a:off x="9544746" y="2695086"/>
            <a:ext cx="1741427" cy="472810"/>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6290" tIns="28145" rIns="56290" bIns="28145" rtlCol="0" anchor="ctr"/>
          <a:lstStyle/>
          <a:p>
            <a:pPr algn="ctr"/>
            <a:endParaRPr lang="zh-CN" altLang="en-US" sz="1280">
              <a:solidFill>
                <a:srgbClr val="0070C0"/>
              </a:solidFill>
            </a:endParaRPr>
          </a:p>
        </p:txBody>
      </p:sp>
      <p:sp>
        <p:nvSpPr>
          <p:cNvPr id="79" name="TextBox 124">
            <a:extLst>
              <a:ext uri="{FF2B5EF4-FFF2-40B4-BE49-F238E27FC236}">
                <a16:creationId xmlns:a16="http://schemas.microsoft.com/office/drawing/2014/main" xmlns="" id="{76642CF4-B6E1-41F0-9B2D-0344224265E6}"/>
              </a:ext>
            </a:extLst>
          </p:cNvPr>
          <p:cNvSpPr txBox="1"/>
          <p:nvPr/>
        </p:nvSpPr>
        <p:spPr>
          <a:xfrm>
            <a:off x="9623370" y="2770237"/>
            <a:ext cx="1584176" cy="303061"/>
          </a:xfrm>
          <a:prstGeom prst="rect">
            <a:avLst/>
          </a:prstGeom>
          <a:noFill/>
        </p:spPr>
        <p:txBody>
          <a:bodyPr wrap="square" lIns="56290" tIns="28145" rIns="56290" bIns="28145" rtlCol="0">
            <a:spAutoFit/>
          </a:bodyPr>
          <a:lstStyle/>
          <a:p>
            <a:r>
              <a:rPr lang="zh-CN" altLang="en-US" sz="1600" b="1" dirty="0">
                <a:solidFill>
                  <a:schemeClr val="bg1"/>
                </a:solidFill>
                <a:latin typeface="微软雅黑" pitchFamily="34" charset="-122"/>
                <a:ea typeface="微软雅黑" pitchFamily="34" charset="-122"/>
              </a:rPr>
              <a:t>点击输入内容</a:t>
            </a:r>
          </a:p>
        </p:txBody>
      </p:sp>
    </p:spTree>
    <p:extLst>
      <p:ext uri="{BB962C8B-B14F-4D97-AF65-F5344CB8AC3E}">
        <p14:creationId xmlns:p14="http://schemas.microsoft.com/office/powerpoint/2010/main" val="1542121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animEffect transition="in" filter="fade">
                                      <p:cBhvr>
                                        <p:cTn id="23" dur="500"/>
                                        <p:tgtEl>
                                          <p:spTgt spid="5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down)">
                                      <p:cBhvr>
                                        <p:cTn id="27" dur="500"/>
                                        <p:tgtEl>
                                          <p:spTgt spid="49"/>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down)">
                                      <p:cBhvr>
                                        <p:cTn id="37" dur="500"/>
                                        <p:tgtEl>
                                          <p:spTgt spid="69"/>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 calcmode="lin" valueType="num">
                                      <p:cBhvr>
                                        <p:cTn id="41" dur="500" fill="hold"/>
                                        <p:tgtEl>
                                          <p:spTgt spid="72"/>
                                        </p:tgtEl>
                                        <p:attrNameLst>
                                          <p:attrName>ppt_w</p:attrName>
                                        </p:attrNameLst>
                                      </p:cBhvr>
                                      <p:tavLst>
                                        <p:tav tm="0">
                                          <p:val>
                                            <p:fltVal val="0"/>
                                          </p:val>
                                        </p:tav>
                                        <p:tav tm="100000">
                                          <p:val>
                                            <p:strVal val="#ppt_w"/>
                                          </p:val>
                                        </p:tav>
                                      </p:tavLst>
                                    </p:anim>
                                    <p:anim calcmode="lin" valueType="num">
                                      <p:cBhvr>
                                        <p:cTn id="42" dur="500" fill="hold"/>
                                        <p:tgtEl>
                                          <p:spTgt spid="72"/>
                                        </p:tgtEl>
                                        <p:attrNameLst>
                                          <p:attrName>ppt_h</p:attrName>
                                        </p:attrNameLst>
                                      </p:cBhvr>
                                      <p:tavLst>
                                        <p:tav tm="0">
                                          <p:val>
                                            <p:fltVal val="0"/>
                                          </p:val>
                                        </p:tav>
                                        <p:tav tm="100000">
                                          <p:val>
                                            <p:strVal val="#ppt_h"/>
                                          </p:val>
                                        </p:tav>
                                      </p:tavLst>
                                    </p:anim>
                                    <p:animEffect transition="in" filter="fade">
                                      <p:cBhvr>
                                        <p:cTn id="43" dur="500"/>
                                        <p:tgtEl>
                                          <p:spTgt spid="72"/>
                                        </p:tgtEl>
                                      </p:cBhvr>
                                    </p:animEffect>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down)">
                                      <p:cBhvr>
                                        <p:cTn id="47" dur="500"/>
                                        <p:tgtEl>
                                          <p:spTgt spid="57"/>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wipe(down)">
                                      <p:cBhvr>
                                        <p:cTn id="57" dur="500"/>
                                        <p:tgtEl>
                                          <p:spTgt spid="65"/>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p:cTn id="61" dur="500" fill="hold"/>
                                        <p:tgtEl>
                                          <p:spTgt spid="68"/>
                                        </p:tgtEl>
                                        <p:attrNameLst>
                                          <p:attrName>ppt_w</p:attrName>
                                        </p:attrNameLst>
                                      </p:cBhvr>
                                      <p:tavLst>
                                        <p:tav tm="0">
                                          <p:val>
                                            <p:fltVal val="0"/>
                                          </p:val>
                                        </p:tav>
                                        <p:tav tm="100000">
                                          <p:val>
                                            <p:strVal val="#ppt_w"/>
                                          </p:val>
                                        </p:tav>
                                      </p:tavLst>
                                    </p:anim>
                                    <p:anim calcmode="lin" valueType="num">
                                      <p:cBhvr>
                                        <p:cTn id="62" dur="500" fill="hold"/>
                                        <p:tgtEl>
                                          <p:spTgt spid="68"/>
                                        </p:tgtEl>
                                        <p:attrNameLst>
                                          <p:attrName>ppt_h</p:attrName>
                                        </p:attrNameLst>
                                      </p:cBhvr>
                                      <p:tavLst>
                                        <p:tav tm="0">
                                          <p:val>
                                            <p:fltVal val="0"/>
                                          </p:val>
                                        </p:tav>
                                        <p:tav tm="100000">
                                          <p:val>
                                            <p:strVal val="#ppt_h"/>
                                          </p:val>
                                        </p:tav>
                                      </p:tavLst>
                                    </p:anim>
                                    <p:animEffect transition="in" filter="fade">
                                      <p:cBhvr>
                                        <p:cTn id="63" dur="500"/>
                                        <p:tgtEl>
                                          <p:spTgt spid="68"/>
                                        </p:tgtEl>
                                      </p:cBhvr>
                                    </p:animEffect>
                                  </p:childTnLst>
                                </p:cTn>
                              </p:par>
                            </p:childTnLst>
                          </p:cTn>
                        </p:par>
                        <p:par>
                          <p:cTn id="64" fill="hold">
                            <p:stCondLst>
                              <p:cond delay="6500"/>
                            </p:stCondLst>
                            <p:childTnLst>
                              <p:par>
                                <p:cTn id="65" presetID="22" presetClass="entr" presetSubtype="4"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down)">
                                      <p:cBhvr>
                                        <p:cTn id="67" dur="500"/>
                                        <p:tgtEl>
                                          <p:spTgt spid="73"/>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childTnLst>
                          </p:cTn>
                        </p:par>
                        <p:par>
                          <p:cTn id="74" fill="hold">
                            <p:stCondLst>
                              <p:cond delay="7500"/>
                            </p:stCondLst>
                            <p:childTnLst>
                              <p:par>
                                <p:cTn id="75" presetID="22" presetClass="entr" presetSubtype="4" fill="hold"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down)">
                                      <p:cBhvr>
                                        <p:cTn id="77" dur="500"/>
                                        <p:tgtEl>
                                          <p:spTgt spid="61"/>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p:cTn id="81" dur="500" fill="hold"/>
                                        <p:tgtEl>
                                          <p:spTgt spid="64"/>
                                        </p:tgtEl>
                                        <p:attrNameLst>
                                          <p:attrName>ppt_w</p:attrName>
                                        </p:attrNameLst>
                                      </p:cBhvr>
                                      <p:tavLst>
                                        <p:tav tm="0">
                                          <p:val>
                                            <p:fltVal val="0"/>
                                          </p:val>
                                        </p:tav>
                                        <p:tav tm="100000">
                                          <p:val>
                                            <p:strVal val="#ppt_w"/>
                                          </p:val>
                                        </p:tav>
                                      </p:tavLst>
                                    </p:anim>
                                    <p:anim calcmode="lin" valueType="num">
                                      <p:cBhvr>
                                        <p:cTn id="82" dur="500" fill="hold"/>
                                        <p:tgtEl>
                                          <p:spTgt spid="64"/>
                                        </p:tgtEl>
                                        <p:attrNameLst>
                                          <p:attrName>ppt_h</p:attrName>
                                        </p:attrNameLst>
                                      </p:cBhvr>
                                      <p:tavLst>
                                        <p:tav tm="0">
                                          <p:val>
                                            <p:fltVal val="0"/>
                                          </p:val>
                                        </p:tav>
                                        <p:tav tm="100000">
                                          <p:val>
                                            <p:strVal val="#ppt_h"/>
                                          </p:val>
                                        </p:tav>
                                      </p:tavLst>
                                    </p:anim>
                                    <p:animEffect transition="in" filter="fade">
                                      <p:cBhvr>
                                        <p:cTn id="83" dur="500"/>
                                        <p:tgtEl>
                                          <p:spTgt spid="64"/>
                                        </p:tgtEl>
                                      </p:cBhvr>
                                    </p:animEffect>
                                  </p:childTnLst>
                                </p:cTn>
                              </p:par>
                            </p:childTnLst>
                          </p:cTn>
                        </p:par>
                        <p:par>
                          <p:cTn id="84" fill="hold">
                            <p:stCondLst>
                              <p:cond delay="8500"/>
                            </p:stCondLst>
                            <p:childTnLst>
                              <p:par>
                                <p:cTn id="85" presetID="2" presetClass="entr" presetSubtype="2" fill="hold" grpId="0" nodeType="afterEffect">
                                  <p:stCondLst>
                                    <p:cond delay="0"/>
                                  </p:stCondLst>
                                  <p:childTnLst>
                                    <p:set>
                                      <p:cBhvr>
                                        <p:cTn id="86" dur="1" fill="hold">
                                          <p:stCondLst>
                                            <p:cond delay="0"/>
                                          </p:stCondLst>
                                        </p:cTn>
                                        <p:tgtEl>
                                          <p:spTgt spid="78"/>
                                        </p:tgtEl>
                                        <p:attrNameLst>
                                          <p:attrName>style.visibility</p:attrName>
                                        </p:attrNameLst>
                                      </p:cBhvr>
                                      <p:to>
                                        <p:strVal val="visible"/>
                                      </p:to>
                                    </p:set>
                                    <p:anim calcmode="lin" valueType="num">
                                      <p:cBhvr additive="base">
                                        <p:cTn id="87" dur="500" fill="hold"/>
                                        <p:tgtEl>
                                          <p:spTgt spid="78"/>
                                        </p:tgtEl>
                                        <p:attrNameLst>
                                          <p:attrName>ppt_x</p:attrName>
                                        </p:attrNameLst>
                                      </p:cBhvr>
                                      <p:tavLst>
                                        <p:tav tm="0">
                                          <p:val>
                                            <p:strVal val="1+#ppt_w/2"/>
                                          </p:val>
                                        </p:tav>
                                        <p:tav tm="100000">
                                          <p:val>
                                            <p:strVal val="#ppt_x"/>
                                          </p:val>
                                        </p:tav>
                                      </p:tavLst>
                                    </p:anim>
                                    <p:anim calcmode="lin" valueType="num">
                                      <p:cBhvr additive="base">
                                        <p:cTn id="88" dur="500" fill="hold"/>
                                        <p:tgtEl>
                                          <p:spTgt spid="78"/>
                                        </p:tgtEl>
                                        <p:attrNameLst>
                                          <p:attrName>ppt_y</p:attrName>
                                        </p:attrNameLst>
                                      </p:cBhvr>
                                      <p:tavLst>
                                        <p:tav tm="0">
                                          <p:val>
                                            <p:strVal val="#ppt_y"/>
                                          </p:val>
                                        </p:tav>
                                        <p:tav tm="100000">
                                          <p:val>
                                            <p:strVal val="#ppt_y"/>
                                          </p:val>
                                        </p:tav>
                                      </p:tavLst>
                                    </p:anim>
                                  </p:childTnLst>
                                </p:cTn>
                              </p:par>
                            </p:childTnLst>
                          </p:cTn>
                        </p:par>
                        <p:par>
                          <p:cTn id="89" fill="hold">
                            <p:stCondLst>
                              <p:cond delay="90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79"/>
                                        </p:tgtEl>
                                        <p:attrNameLst>
                                          <p:attrName>style.visibility</p:attrName>
                                        </p:attrNameLst>
                                      </p:cBhvr>
                                      <p:to>
                                        <p:strVal val="visible"/>
                                      </p:to>
                                    </p:set>
                                    <p:anim calcmode="lin" valueType="num">
                                      <p:cBhvr>
                                        <p:cTn id="92"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79"/>
                                        </p:tgtEl>
                                        <p:attrNameLst>
                                          <p:attrName>ppt_y</p:attrName>
                                        </p:attrNameLst>
                                      </p:cBhvr>
                                      <p:tavLst>
                                        <p:tav tm="0">
                                          <p:val>
                                            <p:strVal val="#ppt_y"/>
                                          </p:val>
                                        </p:tav>
                                        <p:tav tm="100000">
                                          <p:val>
                                            <p:strVal val="#ppt_y"/>
                                          </p:val>
                                        </p:tav>
                                      </p:tavLst>
                                    </p:anim>
                                    <p:anim calcmode="lin" valueType="num">
                                      <p:cBhvr>
                                        <p:cTn id="94"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79"/>
                                        </p:tgtEl>
                                      </p:cBhvr>
                                    </p:animEffect>
                                  </p:childTnLst>
                                </p:cTn>
                              </p:par>
                            </p:childTnLst>
                          </p:cTn>
                        </p:par>
                        <p:par>
                          <p:cTn id="97" fill="hold">
                            <p:stCondLst>
                              <p:cond delay="9750"/>
                            </p:stCondLst>
                            <p:childTnLst>
                              <p:par>
                                <p:cTn id="98" presetID="42" presetClass="entr" presetSubtype="0" fill="hold" grpId="0" nodeType="after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fade">
                                      <p:cBhvr>
                                        <p:cTn id="100" dur="1000"/>
                                        <p:tgtEl>
                                          <p:spTgt spid="77"/>
                                        </p:tgtEl>
                                      </p:cBhvr>
                                    </p:animEffect>
                                    <p:anim calcmode="lin" valueType="num">
                                      <p:cBhvr>
                                        <p:cTn id="101" dur="1000" fill="hold"/>
                                        <p:tgtEl>
                                          <p:spTgt spid="77"/>
                                        </p:tgtEl>
                                        <p:attrNameLst>
                                          <p:attrName>ppt_x</p:attrName>
                                        </p:attrNameLst>
                                      </p:cBhvr>
                                      <p:tavLst>
                                        <p:tav tm="0">
                                          <p:val>
                                            <p:strVal val="#ppt_x"/>
                                          </p:val>
                                        </p:tav>
                                        <p:tav tm="100000">
                                          <p:val>
                                            <p:strVal val="#ppt_x"/>
                                          </p:val>
                                        </p:tav>
                                      </p:tavLst>
                                    </p:anim>
                                    <p:anim calcmode="lin" valueType="num">
                                      <p:cBhvr>
                                        <p:cTn id="102"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6" grpId="0"/>
      <p:bldP spid="60" grpId="0"/>
      <p:bldP spid="64" grpId="0"/>
      <p:bldP spid="68" grpId="0"/>
      <p:bldP spid="72" grpId="0"/>
      <p:bldP spid="76" grpId="0"/>
      <p:bldP spid="77" grpId="0"/>
      <p:bldP spid="78" grpId="0" animBg="1"/>
      <p:bldP spid="7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Oval 5"/>
          <p:cNvSpPr>
            <a:spLocks noChangeArrowheads="1"/>
          </p:cNvSpPr>
          <p:nvPr/>
        </p:nvSpPr>
        <p:spPr bwMode="auto">
          <a:xfrm>
            <a:off x="3167248" y="5671344"/>
            <a:ext cx="46038" cy="47625"/>
          </a:xfrm>
          <a:prstGeom prst="ellipse">
            <a:avLst/>
          </a:pr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标题 1">
            <a:extLst>
              <a:ext uri="{FF2B5EF4-FFF2-40B4-BE49-F238E27FC236}">
                <a16:creationId xmlns:a16="http://schemas.microsoft.com/office/drawing/2014/main" xmlns="" id="{5761D3B9-E2FE-4CBB-9F40-69CAD29150C1}"/>
              </a:ext>
            </a:extLst>
          </p:cNvPr>
          <p:cNvSpPr txBox="1">
            <a:spLocks/>
          </p:cNvSpPr>
          <p:nvPr/>
        </p:nvSpPr>
        <p:spPr>
          <a:xfrm>
            <a:off x="6024533" y="1797349"/>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01.</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34" name="标题 1">
            <a:extLst>
              <a:ext uri="{FF2B5EF4-FFF2-40B4-BE49-F238E27FC236}">
                <a16:creationId xmlns:a16="http://schemas.microsoft.com/office/drawing/2014/main" xmlns="" id="{65E8CDA8-1FCF-449E-B2A5-75A2A08AC409}"/>
              </a:ext>
            </a:extLst>
          </p:cNvPr>
          <p:cNvSpPr txBox="1">
            <a:spLocks/>
          </p:cNvSpPr>
          <p:nvPr/>
        </p:nvSpPr>
        <p:spPr>
          <a:xfrm>
            <a:off x="6024532" y="2705309"/>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02.</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35" name="标题 1">
            <a:extLst>
              <a:ext uri="{FF2B5EF4-FFF2-40B4-BE49-F238E27FC236}">
                <a16:creationId xmlns:a16="http://schemas.microsoft.com/office/drawing/2014/main" xmlns="" id="{811E8E94-10C4-40E6-BD7A-F75CFB8EF42E}"/>
              </a:ext>
            </a:extLst>
          </p:cNvPr>
          <p:cNvSpPr txBox="1">
            <a:spLocks/>
          </p:cNvSpPr>
          <p:nvPr/>
        </p:nvSpPr>
        <p:spPr>
          <a:xfrm>
            <a:off x="6024533" y="3613270"/>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a:latin typeface="方正剪纸简体" panose="03000509000000000000" pitchFamily="65" charset="-122"/>
                <a:ea typeface="方正剪纸简体" panose="03000509000000000000" pitchFamily="65" charset="-122"/>
                <a:sym typeface="Arial" panose="020B0604020202020204" pitchFamily="34" charset="0"/>
              </a:rPr>
              <a:t>03.</a:t>
            </a:r>
            <a:r>
              <a:rPr lang="zh-CN" altLang="en-US" sz="2800">
                <a:latin typeface="方正剪纸简体" panose="03000509000000000000" pitchFamily="65" charset="-122"/>
                <a:ea typeface="方正剪纸简体" panose="03000509000000000000" pitchFamily="65" charset="-122"/>
                <a:sym typeface="Arial" panose="020B0604020202020204" pitchFamily="34" charset="0"/>
              </a:rPr>
              <a:t>活动执行流程</a:t>
            </a:r>
            <a:endParaRPr lang="zh-CN" altLang="en-US" sz="2800" dirty="0">
              <a:latin typeface="方正剪纸简体" panose="03000509000000000000" pitchFamily="65" charset="-122"/>
              <a:ea typeface="方正剪纸简体" panose="03000509000000000000" pitchFamily="65" charset="-122"/>
              <a:sym typeface="Arial" panose="020B0604020202020204" pitchFamily="34" charset="0"/>
            </a:endParaRPr>
          </a:p>
        </p:txBody>
      </p:sp>
      <p:sp>
        <p:nvSpPr>
          <p:cNvPr id="36" name="标题 1">
            <a:extLst>
              <a:ext uri="{FF2B5EF4-FFF2-40B4-BE49-F238E27FC236}">
                <a16:creationId xmlns:a16="http://schemas.microsoft.com/office/drawing/2014/main" xmlns="" id="{445D8065-77DB-41D0-9E42-30D9177A4F51}"/>
              </a:ext>
            </a:extLst>
          </p:cNvPr>
          <p:cNvSpPr txBox="1">
            <a:spLocks/>
          </p:cNvSpPr>
          <p:nvPr/>
        </p:nvSpPr>
        <p:spPr>
          <a:xfrm>
            <a:off x="6024532" y="4555415"/>
            <a:ext cx="3337846" cy="56219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04.</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sp>
        <p:nvSpPr>
          <p:cNvPr id="2" name="文本框 1">
            <a:extLst>
              <a:ext uri="{FF2B5EF4-FFF2-40B4-BE49-F238E27FC236}">
                <a16:creationId xmlns:a16="http://schemas.microsoft.com/office/drawing/2014/main" xmlns="" id="{135786E9-C23E-4674-B738-593E95990C88}"/>
              </a:ext>
            </a:extLst>
          </p:cNvPr>
          <p:cNvSpPr txBox="1"/>
          <p:nvPr/>
        </p:nvSpPr>
        <p:spPr>
          <a:xfrm>
            <a:off x="1287514" y="1557300"/>
            <a:ext cx="2031325" cy="1200329"/>
          </a:xfrm>
          <a:prstGeom prst="rect">
            <a:avLst/>
          </a:prstGeom>
          <a:noFill/>
        </p:spPr>
        <p:txBody>
          <a:bodyPr wrap="none" rtlCol="0">
            <a:spAutoFit/>
          </a:bodyPr>
          <a:lstStyle/>
          <a:p>
            <a:r>
              <a:rPr lang="zh-CN" altLang="en-US" sz="7200" dirty="0">
                <a:latin typeface="方正剪纸简体" panose="03000509000000000000" pitchFamily="65" charset="-122"/>
                <a:ea typeface="方正剪纸简体" panose="03000509000000000000" pitchFamily="65" charset="-122"/>
              </a:rPr>
              <a:t>目录</a:t>
            </a:r>
          </a:p>
        </p:txBody>
      </p:sp>
      <p:sp>
        <p:nvSpPr>
          <p:cNvPr id="41" name="文本框 40">
            <a:extLst>
              <a:ext uri="{FF2B5EF4-FFF2-40B4-BE49-F238E27FC236}">
                <a16:creationId xmlns:a16="http://schemas.microsoft.com/office/drawing/2014/main" xmlns="" id="{073CE7DB-461F-4B5B-B48E-3864216ED248}"/>
              </a:ext>
            </a:extLst>
          </p:cNvPr>
          <p:cNvSpPr txBox="1"/>
          <p:nvPr/>
        </p:nvSpPr>
        <p:spPr>
          <a:xfrm>
            <a:off x="1095942" y="2517582"/>
            <a:ext cx="2691763" cy="830997"/>
          </a:xfrm>
          <a:prstGeom prst="rect">
            <a:avLst/>
          </a:prstGeom>
          <a:noFill/>
        </p:spPr>
        <p:txBody>
          <a:bodyPr wrap="none" rtlCol="0">
            <a:spAutoFit/>
          </a:bodyPr>
          <a:lstStyle/>
          <a:p>
            <a:r>
              <a:rPr lang="en-US" altLang="zh-CN" sz="4800" dirty="0">
                <a:latin typeface="方正剪纸简体" panose="03000509000000000000" pitchFamily="65" charset="-122"/>
                <a:ea typeface="方正剪纸简体" panose="03000509000000000000" pitchFamily="65" charset="-122"/>
              </a:rPr>
              <a:t>contents</a:t>
            </a:r>
            <a:endParaRPr lang="zh-CN" altLang="en-US" sz="4800" dirty="0">
              <a:latin typeface="方正剪纸简体" panose="03000509000000000000" pitchFamily="65" charset="-122"/>
              <a:ea typeface="方正剪纸简体" panose="03000509000000000000" pitchFamily="65" charset="-122"/>
            </a:endParaRPr>
          </a:p>
        </p:txBody>
      </p:sp>
      <p:pic>
        <p:nvPicPr>
          <p:cNvPr id="4" name="图片 3">
            <a:extLst>
              <a:ext uri="{FF2B5EF4-FFF2-40B4-BE49-F238E27FC236}">
                <a16:creationId xmlns:a16="http://schemas.microsoft.com/office/drawing/2014/main" xmlns="" id="{E72CA991-49C8-433B-B98C-C14B889786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9" y="1797349"/>
            <a:ext cx="720233" cy="720233"/>
          </a:xfrm>
          <a:prstGeom prst="rect">
            <a:avLst/>
          </a:prstGeom>
        </p:spPr>
      </p:pic>
      <p:pic>
        <p:nvPicPr>
          <p:cNvPr id="43" name="图片 42">
            <a:extLst>
              <a:ext uri="{FF2B5EF4-FFF2-40B4-BE49-F238E27FC236}">
                <a16:creationId xmlns:a16="http://schemas.microsoft.com/office/drawing/2014/main" xmlns="" id="{EA0A66A0-F232-4BF8-A6DB-5675A8A979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8" y="2706898"/>
            <a:ext cx="720233" cy="720233"/>
          </a:xfrm>
          <a:prstGeom prst="rect">
            <a:avLst/>
          </a:prstGeom>
        </p:spPr>
      </p:pic>
      <p:pic>
        <p:nvPicPr>
          <p:cNvPr id="44" name="图片 43">
            <a:extLst>
              <a:ext uri="{FF2B5EF4-FFF2-40B4-BE49-F238E27FC236}">
                <a16:creationId xmlns:a16="http://schemas.microsoft.com/office/drawing/2014/main" xmlns="" id="{76D6B9DA-F31A-42B5-8C75-36D97596B8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8" y="3611682"/>
            <a:ext cx="720233" cy="720233"/>
          </a:xfrm>
          <a:prstGeom prst="rect">
            <a:avLst/>
          </a:prstGeom>
        </p:spPr>
      </p:pic>
      <p:pic>
        <p:nvPicPr>
          <p:cNvPr id="45" name="图片 44">
            <a:extLst>
              <a:ext uri="{FF2B5EF4-FFF2-40B4-BE49-F238E27FC236}">
                <a16:creationId xmlns:a16="http://schemas.microsoft.com/office/drawing/2014/main" xmlns="" id="{941EB2C1-4C4F-4273-B204-1B78459BF3D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7" y="4416705"/>
            <a:ext cx="720233" cy="720233"/>
          </a:xfrm>
          <a:prstGeom prst="rect">
            <a:avLst/>
          </a:prstGeom>
        </p:spPr>
      </p:pic>
      <p:grpSp>
        <p:nvGrpSpPr>
          <p:cNvPr id="49" name="组合 48">
            <a:extLst>
              <a:ext uri="{FF2B5EF4-FFF2-40B4-BE49-F238E27FC236}">
                <a16:creationId xmlns:a16="http://schemas.microsoft.com/office/drawing/2014/main" xmlns="" id="{9A34C611-01F7-47FD-8BC0-67092C476F87}"/>
              </a:ext>
            </a:extLst>
          </p:cNvPr>
          <p:cNvGrpSpPr/>
          <p:nvPr/>
        </p:nvGrpSpPr>
        <p:grpSpPr>
          <a:xfrm>
            <a:off x="2441824" y="0"/>
            <a:ext cx="2777876" cy="5397022"/>
            <a:chOff x="2441824" y="0"/>
            <a:chExt cx="2777876" cy="5397022"/>
          </a:xfrm>
        </p:grpSpPr>
        <p:pic>
          <p:nvPicPr>
            <p:cNvPr id="42" name="图片 41" descr="图片包含 物体&#10;&#10;已生成高可信度的说明">
              <a:extLst>
                <a:ext uri="{FF2B5EF4-FFF2-40B4-BE49-F238E27FC236}">
                  <a16:creationId xmlns:a16="http://schemas.microsoft.com/office/drawing/2014/main" xmlns="" id="{B2A3E9A7-76B2-4B9E-8AC6-978AE02CCC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41824" y="2619146"/>
              <a:ext cx="2777876" cy="2777876"/>
            </a:xfrm>
            <a:prstGeom prst="rect">
              <a:avLst/>
            </a:prstGeom>
          </p:spPr>
        </p:pic>
        <p:cxnSp>
          <p:nvCxnSpPr>
            <p:cNvPr id="47" name="直接连接符 46">
              <a:extLst>
                <a:ext uri="{FF2B5EF4-FFF2-40B4-BE49-F238E27FC236}">
                  <a16:creationId xmlns:a16="http://schemas.microsoft.com/office/drawing/2014/main" xmlns="" id="{54B9520B-84FD-4679-9BDE-187341A9F4C8}"/>
                </a:ext>
              </a:extLst>
            </p:cNvPr>
            <p:cNvCxnSpPr>
              <a:cxnSpLocks/>
            </p:cNvCxnSpPr>
            <p:nvPr/>
          </p:nvCxnSpPr>
          <p:spPr>
            <a:xfrm>
              <a:off x="3830762" y="0"/>
              <a:ext cx="9525" cy="3265378"/>
            </a:xfrm>
            <a:prstGeom prst="line">
              <a:avLst/>
            </a:prstGeom>
            <a:ln w="1905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704599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ppt_x</p:attrName>
                                        </p:attrNameLst>
                                      </p:cBhvr>
                                      <p:tavLst>
                                        <p:tav tm="0">
                                          <p:val>
                                            <p:strVal val="#ppt_x"/>
                                          </p:val>
                                        </p:tav>
                                        <p:tav tm="100000">
                                          <p:val>
                                            <p:strVal val="#ppt_x"/>
                                          </p:val>
                                        </p:tav>
                                      </p:tavLst>
                                    </p:anim>
                                    <p:anim calcmode="lin" valueType="num">
                                      <p:cBhvr>
                                        <p:cTn id="2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up)">
                                      <p:cBhvr>
                                        <p:cTn id="35"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34" grpId="0"/>
      <p:bldP spid="35"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1">
            <a:extLst>
              <a:ext uri="{FF2B5EF4-FFF2-40B4-BE49-F238E27FC236}">
                <a16:creationId xmlns:a16="http://schemas.microsoft.com/office/drawing/2014/main" xmlns="" id="{A9234F96-A8C3-44C6-896F-317469C9F618}"/>
              </a:ext>
            </a:extLst>
          </p:cNvPr>
          <p:cNvSpPr>
            <a:spLocks noChangeShapeType="1"/>
          </p:cNvSpPr>
          <p:nvPr/>
        </p:nvSpPr>
        <p:spPr bwMode="auto">
          <a:xfrm flipH="1" flipV="1">
            <a:off x="4717885" y="2806945"/>
            <a:ext cx="1105065" cy="565931"/>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1" name="Line 12">
            <a:extLst>
              <a:ext uri="{FF2B5EF4-FFF2-40B4-BE49-F238E27FC236}">
                <a16:creationId xmlns:a16="http://schemas.microsoft.com/office/drawing/2014/main" xmlns="" id="{C1DA376D-0902-4AEA-A480-5A836CAF5D39}"/>
              </a:ext>
            </a:extLst>
          </p:cNvPr>
          <p:cNvSpPr>
            <a:spLocks noChangeShapeType="1"/>
          </p:cNvSpPr>
          <p:nvPr/>
        </p:nvSpPr>
        <p:spPr bwMode="auto">
          <a:xfrm flipH="1">
            <a:off x="4884585" y="3943585"/>
            <a:ext cx="938365" cy="576195"/>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2" name="Line 13">
            <a:extLst>
              <a:ext uri="{FF2B5EF4-FFF2-40B4-BE49-F238E27FC236}">
                <a16:creationId xmlns:a16="http://schemas.microsoft.com/office/drawing/2014/main" xmlns="" id="{D5608EE9-FBE3-4E94-8965-BB8956062DAA}"/>
              </a:ext>
            </a:extLst>
          </p:cNvPr>
          <p:cNvSpPr>
            <a:spLocks noChangeShapeType="1"/>
          </p:cNvSpPr>
          <p:nvPr/>
        </p:nvSpPr>
        <p:spPr bwMode="auto">
          <a:xfrm flipH="1">
            <a:off x="4338720" y="3671040"/>
            <a:ext cx="1484230" cy="0"/>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5" name="TextBox 24">
            <a:extLst>
              <a:ext uri="{FF2B5EF4-FFF2-40B4-BE49-F238E27FC236}">
                <a16:creationId xmlns:a16="http://schemas.microsoft.com/office/drawing/2014/main" xmlns="" id="{4D60D5C6-A7C7-4C28-A38E-7AF092D11CBB}"/>
              </a:ext>
            </a:extLst>
          </p:cNvPr>
          <p:cNvSpPr txBox="1"/>
          <p:nvPr/>
        </p:nvSpPr>
        <p:spPr>
          <a:xfrm>
            <a:off x="2283336" y="1997228"/>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16" name="TextBox 25">
            <a:extLst>
              <a:ext uri="{FF2B5EF4-FFF2-40B4-BE49-F238E27FC236}">
                <a16:creationId xmlns:a16="http://schemas.microsoft.com/office/drawing/2014/main" xmlns="" id="{33701068-1EB4-456A-B4A5-5BB2947C8DBF}"/>
              </a:ext>
            </a:extLst>
          </p:cNvPr>
          <p:cNvSpPr txBox="1"/>
          <p:nvPr/>
        </p:nvSpPr>
        <p:spPr>
          <a:xfrm>
            <a:off x="1912614" y="2327641"/>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p>
          <a:p>
            <a:endParaRPr lang="zh-CN" altLang="en-US" sz="1000" dirty="0">
              <a:latin typeface="微软雅黑" pitchFamily="34" charset="-122"/>
              <a:ea typeface="微软雅黑" pitchFamily="34" charset="-122"/>
            </a:endParaRPr>
          </a:p>
        </p:txBody>
      </p:sp>
      <p:grpSp>
        <p:nvGrpSpPr>
          <p:cNvPr id="18" name="组合 27">
            <a:extLst>
              <a:ext uri="{FF2B5EF4-FFF2-40B4-BE49-F238E27FC236}">
                <a16:creationId xmlns:a16="http://schemas.microsoft.com/office/drawing/2014/main" xmlns="" id="{9BA62DE0-D5D8-46FC-8C5F-76F73770ED25}"/>
              </a:ext>
            </a:extLst>
          </p:cNvPr>
          <p:cNvGrpSpPr/>
          <p:nvPr/>
        </p:nvGrpSpPr>
        <p:grpSpPr>
          <a:xfrm>
            <a:off x="5996676" y="3122413"/>
            <a:ext cx="1042304" cy="1044555"/>
            <a:chOff x="5332544" y="2328782"/>
            <a:chExt cx="1042444" cy="1044555"/>
          </a:xfrm>
        </p:grpSpPr>
        <p:sp>
          <p:nvSpPr>
            <p:cNvPr id="19" name="任意多边形 83">
              <a:extLst>
                <a:ext uri="{FF2B5EF4-FFF2-40B4-BE49-F238E27FC236}">
                  <a16:creationId xmlns:a16="http://schemas.microsoft.com/office/drawing/2014/main" xmlns="" id="{D513788A-FF19-497B-BB02-58857D2FC4C2}"/>
                </a:ext>
              </a:extLst>
            </p:cNvPr>
            <p:cNvSpPr/>
            <p:nvPr/>
          </p:nvSpPr>
          <p:spPr bwMode="auto">
            <a:xfrm rot="16377237">
              <a:off x="5331488" y="2329838"/>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E850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99" kern="0" dirty="0">
                <a:latin typeface="宋体"/>
                <a:ea typeface="宋体"/>
              </a:endParaRPr>
            </a:p>
          </p:txBody>
        </p:sp>
        <p:sp>
          <p:nvSpPr>
            <p:cNvPr id="20" name="TextBox 29">
              <a:extLst>
                <a:ext uri="{FF2B5EF4-FFF2-40B4-BE49-F238E27FC236}">
                  <a16:creationId xmlns:a16="http://schemas.microsoft.com/office/drawing/2014/main" xmlns="" id="{5941FA5B-E151-4DE7-83DD-C4D2CF3FEC64}"/>
                </a:ext>
              </a:extLst>
            </p:cNvPr>
            <p:cNvSpPr txBox="1"/>
            <p:nvPr/>
          </p:nvSpPr>
          <p:spPr>
            <a:xfrm>
              <a:off x="5335333" y="2643758"/>
              <a:ext cx="1036867" cy="369218"/>
            </a:xfrm>
            <a:prstGeom prst="rect">
              <a:avLst/>
            </a:prstGeom>
            <a:noFill/>
          </p:spPr>
          <p:txBody>
            <a:bodyPr wrap="square" lIns="0" tIns="0" rIns="0" bIns="0" rtlCol="0">
              <a:spAutoFit/>
            </a:bodyPr>
            <a:lstStyle/>
            <a:p>
              <a:pPr algn="ctr"/>
              <a:r>
                <a:rPr lang="zh-CN" altLang="en-US" sz="1200" b="1" dirty="0">
                  <a:latin typeface="微软雅黑" pitchFamily="34" charset="-122"/>
                  <a:ea typeface="微软雅黑" pitchFamily="34" charset="-122"/>
                </a:rPr>
                <a:t>标题</a:t>
              </a:r>
              <a:endParaRPr lang="en-US" altLang="zh-CN" sz="1200" b="1" dirty="0">
                <a:latin typeface="微软雅黑" pitchFamily="34" charset="-122"/>
                <a:ea typeface="微软雅黑" pitchFamily="34" charset="-122"/>
              </a:endParaRPr>
            </a:p>
            <a:p>
              <a:pPr algn="ctr"/>
              <a:r>
                <a:rPr lang="zh-CN" altLang="en-US" sz="1200" b="1" dirty="0">
                  <a:latin typeface="微软雅黑" pitchFamily="34" charset="-122"/>
                  <a:ea typeface="微软雅黑" pitchFamily="34" charset="-122"/>
                </a:rPr>
                <a:t>文字</a:t>
              </a:r>
            </a:p>
          </p:txBody>
        </p:sp>
      </p:grpSp>
      <p:grpSp>
        <p:nvGrpSpPr>
          <p:cNvPr id="21" name="组合 30">
            <a:extLst>
              <a:ext uri="{FF2B5EF4-FFF2-40B4-BE49-F238E27FC236}">
                <a16:creationId xmlns:a16="http://schemas.microsoft.com/office/drawing/2014/main" xmlns="" id="{4F1A7084-3DB8-4F0A-B5EF-4748451F3512}"/>
              </a:ext>
            </a:extLst>
          </p:cNvPr>
          <p:cNvGrpSpPr/>
          <p:nvPr/>
        </p:nvGrpSpPr>
        <p:grpSpPr>
          <a:xfrm>
            <a:off x="3743318" y="2060262"/>
            <a:ext cx="1036727" cy="665743"/>
            <a:chOff x="3078882" y="1266632"/>
            <a:chExt cx="1036867" cy="665742"/>
          </a:xfrm>
        </p:grpSpPr>
        <p:sp>
          <p:nvSpPr>
            <p:cNvPr id="22" name="椭圆 80">
              <a:extLst>
                <a:ext uri="{FF2B5EF4-FFF2-40B4-BE49-F238E27FC236}">
                  <a16:creationId xmlns:a16="http://schemas.microsoft.com/office/drawing/2014/main" xmlns="" id="{EA8D0458-601B-47F2-A8F3-4F1B2FB77F73}"/>
                </a:ext>
              </a:extLst>
            </p:cNvPr>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23" name="TextBox 32">
              <a:extLst>
                <a:ext uri="{FF2B5EF4-FFF2-40B4-BE49-F238E27FC236}">
                  <a16:creationId xmlns:a16="http://schemas.microsoft.com/office/drawing/2014/main" xmlns="" id="{4483DE15-AA74-414E-82E7-41095E6EEF32}"/>
                </a:ext>
              </a:extLst>
            </p:cNvPr>
            <p:cNvSpPr txBox="1"/>
            <p:nvPr/>
          </p:nvSpPr>
          <p:spPr>
            <a:xfrm>
              <a:off x="3078882" y="1461433"/>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grpSp>
        <p:nvGrpSpPr>
          <p:cNvPr id="24" name="组合 37">
            <a:extLst>
              <a:ext uri="{FF2B5EF4-FFF2-40B4-BE49-F238E27FC236}">
                <a16:creationId xmlns:a16="http://schemas.microsoft.com/office/drawing/2014/main" xmlns="" id="{6968F004-D650-4564-9F3E-29CD459BE19E}"/>
              </a:ext>
            </a:extLst>
          </p:cNvPr>
          <p:cNvGrpSpPr/>
          <p:nvPr/>
        </p:nvGrpSpPr>
        <p:grpSpPr>
          <a:xfrm>
            <a:off x="3263530" y="3397584"/>
            <a:ext cx="1036727" cy="691758"/>
            <a:chOff x="2599029" y="2603954"/>
            <a:chExt cx="1036867" cy="691758"/>
          </a:xfrm>
        </p:grpSpPr>
        <p:sp>
          <p:nvSpPr>
            <p:cNvPr id="25" name="椭圆 80">
              <a:extLst>
                <a:ext uri="{FF2B5EF4-FFF2-40B4-BE49-F238E27FC236}">
                  <a16:creationId xmlns:a16="http://schemas.microsoft.com/office/drawing/2014/main" xmlns="" id="{D9FF72A7-560F-41A8-881D-39293174B2B9}"/>
                </a:ext>
              </a:extLst>
            </p:cNvPr>
            <p:cNvSpPr/>
            <p:nvPr/>
          </p:nvSpPr>
          <p:spPr bwMode="auto">
            <a:xfrm>
              <a:off x="2746251" y="2603954"/>
              <a:ext cx="690358" cy="691758"/>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26" name="TextBox 39">
              <a:extLst>
                <a:ext uri="{FF2B5EF4-FFF2-40B4-BE49-F238E27FC236}">
                  <a16:creationId xmlns:a16="http://schemas.microsoft.com/office/drawing/2014/main" xmlns="" id="{D11B5069-A5C2-4E22-A6A6-FE08FFDD2019}"/>
                </a:ext>
              </a:extLst>
            </p:cNvPr>
            <p:cNvSpPr txBox="1"/>
            <p:nvPr/>
          </p:nvSpPr>
          <p:spPr>
            <a:xfrm>
              <a:off x="2599029" y="2826722"/>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grpSp>
        <p:nvGrpSpPr>
          <p:cNvPr id="33" name="组合 40">
            <a:extLst>
              <a:ext uri="{FF2B5EF4-FFF2-40B4-BE49-F238E27FC236}">
                <a16:creationId xmlns:a16="http://schemas.microsoft.com/office/drawing/2014/main" xmlns="" id="{F8EAACE4-89A4-494E-B625-6CDC58ABC299}"/>
              </a:ext>
            </a:extLst>
          </p:cNvPr>
          <p:cNvGrpSpPr/>
          <p:nvPr/>
        </p:nvGrpSpPr>
        <p:grpSpPr>
          <a:xfrm>
            <a:off x="3882943" y="4632772"/>
            <a:ext cx="1036727" cy="665743"/>
            <a:chOff x="3218526" y="3839142"/>
            <a:chExt cx="1036867" cy="665742"/>
          </a:xfrm>
        </p:grpSpPr>
        <p:sp>
          <p:nvSpPr>
            <p:cNvPr id="34" name="椭圆 80">
              <a:extLst>
                <a:ext uri="{FF2B5EF4-FFF2-40B4-BE49-F238E27FC236}">
                  <a16:creationId xmlns:a16="http://schemas.microsoft.com/office/drawing/2014/main" xmlns="" id="{D8C01E70-01FA-4EB7-9BCF-2A8B8B55E96D}"/>
                </a:ext>
              </a:extLst>
            </p:cNvPr>
            <p:cNvSpPr/>
            <p:nvPr/>
          </p:nvSpPr>
          <p:spPr bwMode="auto">
            <a:xfrm>
              <a:off x="3403549" y="383914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35" name="TextBox 57">
              <a:extLst>
                <a:ext uri="{FF2B5EF4-FFF2-40B4-BE49-F238E27FC236}">
                  <a16:creationId xmlns:a16="http://schemas.microsoft.com/office/drawing/2014/main" xmlns="" id="{914984FF-F326-44FE-B730-841C96363F9F}"/>
                </a:ext>
              </a:extLst>
            </p:cNvPr>
            <p:cNvSpPr txBox="1"/>
            <p:nvPr/>
          </p:nvSpPr>
          <p:spPr>
            <a:xfrm>
              <a:off x="3218526" y="4057787"/>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sp>
        <p:nvSpPr>
          <p:cNvPr id="36" name="TextBox 58">
            <a:extLst>
              <a:ext uri="{FF2B5EF4-FFF2-40B4-BE49-F238E27FC236}">
                <a16:creationId xmlns:a16="http://schemas.microsoft.com/office/drawing/2014/main" xmlns="" id="{E3729C1F-BA58-4663-A221-2904E29C3246}"/>
              </a:ext>
            </a:extLst>
          </p:cNvPr>
          <p:cNvSpPr txBox="1"/>
          <p:nvPr/>
        </p:nvSpPr>
        <p:spPr>
          <a:xfrm>
            <a:off x="1935043" y="3314278"/>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37" name="TextBox 59">
            <a:extLst>
              <a:ext uri="{FF2B5EF4-FFF2-40B4-BE49-F238E27FC236}">
                <a16:creationId xmlns:a16="http://schemas.microsoft.com/office/drawing/2014/main" xmlns="" id="{28CB2F39-985A-49F9-8037-D2B6E63B104C}"/>
              </a:ext>
            </a:extLst>
          </p:cNvPr>
          <p:cNvSpPr txBox="1"/>
          <p:nvPr/>
        </p:nvSpPr>
        <p:spPr>
          <a:xfrm>
            <a:off x="1564323" y="3644691"/>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endParaRPr lang="zh-CN" altLang="en-US" sz="1000" dirty="0">
              <a:latin typeface="微软雅黑" pitchFamily="34" charset="-122"/>
              <a:ea typeface="微软雅黑" pitchFamily="34" charset="-122"/>
            </a:endParaRPr>
          </a:p>
          <a:p>
            <a:endParaRPr lang="zh-CN" altLang="en-US" sz="1000" dirty="0">
              <a:latin typeface="微软雅黑" pitchFamily="34" charset="-122"/>
              <a:ea typeface="微软雅黑" pitchFamily="34" charset="-122"/>
            </a:endParaRPr>
          </a:p>
        </p:txBody>
      </p:sp>
      <p:sp>
        <p:nvSpPr>
          <p:cNvPr id="38" name="TextBox 60">
            <a:extLst>
              <a:ext uri="{FF2B5EF4-FFF2-40B4-BE49-F238E27FC236}">
                <a16:creationId xmlns:a16="http://schemas.microsoft.com/office/drawing/2014/main" xmlns="" id="{A6D01A00-ED35-4829-9957-3007776A3A2D}"/>
              </a:ext>
            </a:extLst>
          </p:cNvPr>
          <p:cNvSpPr txBox="1"/>
          <p:nvPr/>
        </p:nvSpPr>
        <p:spPr>
          <a:xfrm>
            <a:off x="2643327" y="4605196"/>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39" name="TextBox 61">
            <a:extLst>
              <a:ext uri="{FF2B5EF4-FFF2-40B4-BE49-F238E27FC236}">
                <a16:creationId xmlns:a16="http://schemas.microsoft.com/office/drawing/2014/main" xmlns="" id="{E98EF3A2-46F8-4382-852F-9AF780F4A302}"/>
              </a:ext>
            </a:extLst>
          </p:cNvPr>
          <p:cNvSpPr txBox="1"/>
          <p:nvPr/>
        </p:nvSpPr>
        <p:spPr>
          <a:xfrm>
            <a:off x="2272606" y="4935609"/>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p>
          <a:p>
            <a:endParaRPr lang="zh-CN" altLang="en-US" sz="1000" dirty="0">
              <a:latin typeface="微软雅黑" pitchFamily="34" charset="-122"/>
              <a:ea typeface="微软雅黑" pitchFamily="34" charset="-122"/>
            </a:endParaRPr>
          </a:p>
        </p:txBody>
      </p:sp>
      <p:pic>
        <p:nvPicPr>
          <p:cNvPr id="3" name="图片 2" descr="图片包含 室内, 人员&#10;&#10;已生成高可信度的说明">
            <a:extLst>
              <a:ext uri="{FF2B5EF4-FFF2-40B4-BE49-F238E27FC236}">
                <a16:creationId xmlns:a16="http://schemas.microsoft.com/office/drawing/2014/main" xmlns="" id="{3AD4BFFD-075C-44E6-82C3-85E6F57EAD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75212" y="1212362"/>
            <a:ext cx="3642023" cy="4864658"/>
          </a:xfrm>
          <a:prstGeom prst="rect">
            <a:avLst/>
          </a:prstGeom>
        </p:spPr>
      </p:pic>
    </p:spTree>
    <p:extLst>
      <p:ext uri="{BB962C8B-B14F-4D97-AF65-F5344CB8AC3E}">
        <p14:creationId xmlns:p14="http://schemas.microsoft.com/office/powerpoint/2010/main" val="2911828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0-#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0-#ppt_w/2"/>
                                          </p:val>
                                        </p:tav>
                                        <p:tav tm="100000">
                                          <p:val>
                                            <p:strVal val="#ppt_x"/>
                                          </p:val>
                                        </p:tav>
                                      </p:tavLst>
                                    </p:anim>
                                    <p:anim calcmode="lin" valueType="num">
                                      <p:cBhvr additive="base">
                                        <p:cTn id="68" dur="500" fill="hold"/>
                                        <p:tgtEl>
                                          <p:spTgt spid="3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0-#ppt_w/2"/>
                                          </p:val>
                                        </p:tav>
                                        <p:tav tm="100000">
                                          <p:val>
                                            <p:strVal val="#ppt_x"/>
                                          </p:val>
                                        </p:tav>
                                      </p:tavLst>
                                    </p:anim>
                                    <p:anim calcmode="lin" valueType="num">
                                      <p:cBhvr additive="base">
                                        <p:cTn id="72"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p:bldP spid="16" grpId="0"/>
      <p:bldP spid="36"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575371" y="1988165"/>
            <a:ext cx="1024328" cy="1022664"/>
          </a:xfrm>
          <a:prstGeom prst="ellipse">
            <a:avLst/>
          </a:prstGeom>
          <a:solidFill>
            <a:schemeClr val="tx1"/>
          </a:solidFill>
          <a:ln>
            <a:noFill/>
          </a:ln>
        </p:spPr>
        <p:txBody>
          <a:bodyPr lIns="121919" tIns="60960" rIns="121919" bIns="60960"/>
          <a:lstStyle/>
          <a:p>
            <a:endParaRPr lang="zh-CN" altLang="en-US" sz="2399">
              <a:solidFill>
                <a:schemeClr val="bg1">
                  <a:lumMod val="50000"/>
                </a:schemeClr>
              </a:solidFill>
            </a:endParaRPr>
          </a:p>
        </p:txBody>
      </p:sp>
      <p:sp>
        <p:nvSpPr>
          <p:cNvPr id="18435" name="Oval 3"/>
          <p:cNvSpPr>
            <a:spLocks noChangeArrowheads="1"/>
          </p:cNvSpPr>
          <p:nvPr/>
        </p:nvSpPr>
        <p:spPr bwMode="auto">
          <a:xfrm>
            <a:off x="5712937" y="3427942"/>
            <a:ext cx="766131" cy="766471"/>
          </a:xfrm>
          <a:prstGeom prst="ellipse">
            <a:avLst/>
          </a:prstGeom>
          <a:solidFill>
            <a:schemeClr val="tx1"/>
          </a:solidFill>
          <a:ln w="38100" cmpd="sng">
            <a:solidFill>
              <a:srgbClr val="E85000"/>
            </a:solidFill>
            <a:round/>
            <a:headEnd/>
            <a:tailEnd/>
          </a:ln>
        </p:spPr>
        <p:txBody>
          <a:bodyPr lIns="121919" tIns="60960" rIns="121919" bIns="60960"/>
          <a:lstStyle/>
          <a:p>
            <a:endParaRPr lang="zh-CN" altLang="en-US" sz="2399">
              <a:solidFill>
                <a:schemeClr val="bg1">
                  <a:lumMod val="50000"/>
                </a:schemeClr>
              </a:solidFill>
            </a:endParaRPr>
          </a:p>
        </p:txBody>
      </p:sp>
      <p:sp>
        <p:nvSpPr>
          <p:cNvPr id="18436" name="Oval 4"/>
          <p:cNvSpPr>
            <a:spLocks noChangeArrowheads="1"/>
          </p:cNvSpPr>
          <p:nvPr/>
        </p:nvSpPr>
        <p:spPr bwMode="auto">
          <a:xfrm>
            <a:off x="6883295" y="3296668"/>
            <a:ext cx="1022212" cy="1022664"/>
          </a:xfrm>
          <a:prstGeom prst="ellipse">
            <a:avLst/>
          </a:prstGeom>
          <a:solidFill>
            <a:srgbClr val="E85000"/>
          </a:solidFill>
          <a:ln>
            <a:noFill/>
          </a:ln>
        </p:spPr>
        <p:txBody>
          <a:bodyPr lIns="121919" tIns="60960" rIns="121919" bIns="60960"/>
          <a:lstStyle/>
          <a:p>
            <a:endParaRPr lang="zh-CN" altLang="en-US" sz="2399">
              <a:solidFill>
                <a:schemeClr val="bg1">
                  <a:lumMod val="50000"/>
                </a:schemeClr>
              </a:solidFill>
            </a:endParaRPr>
          </a:p>
        </p:txBody>
      </p:sp>
      <p:sp>
        <p:nvSpPr>
          <p:cNvPr id="18437" name="Oval 5"/>
          <p:cNvSpPr>
            <a:spLocks noChangeArrowheads="1"/>
          </p:cNvSpPr>
          <p:nvPr/>
        </p:nvSpPr>
        <p:spPr bwMode="auto">
          <a:xfrm>
            <a:off x="4269564" y="3296668"/>
            <a:ext cx="1022211" cy="1022664"/>
          </a:xfrm>
          <a:prstGeom prst="ellipse">
            <a:avLst/>
          </a:prstGeom>
          <a:solidFill>
            <a:srgbClr val="E85000"/>
          </a:solidFill>
          <a:ln>
            <a:noFill/>
          </a:ln>
        </p:spPr>
        <p:txBody>
          <a:bodyPr lIns="121919" tIns="60960" rIns="121919" bIns="60960"/>
          <a:lstStyle/>
          <a:p>
            <a:endParaRPr lang="zh-CN" altLang="en-US" sz="2399">
              <a:solidFill>
                <a:schemeClr val="bg1">
                  <a:lumMod val="50000"/>
                </a:schemeClr>
              </a:solidFill>
            </a:endParaRPr>
          </a:p>
        </p:txBody>
      </p:sp>
      <p:sp>
        <p:nvSpPr>
          <p:cNvPr id="18438" name="Oval 6"/>
          <p:cNvSpPr>
            <a:spLocks noChangeArrowheads="1"/>
          </p:cNvSpPr>
          <p:nvPr/>
        </p:nvSpPr>
        <p:spPr bwMode="auto">
          <a:xfrm>
            <a:off x="5575371" y="4603054"/>
            <a:ext cx="1024328" cy="1024783"/>
          </a:xfrm>
          <a:prstGeom prst="ellipse">
            <a:avLst/>
          </a:prstGeom>
          <a:solidFill>
            <a:schemeClr val="tx1"/>
          </a:solidFill>
          <a:ln>
            <a:noFill/>
          </a:ln>
        </p:spPr>
        <p:txBody>
          <a:bodyPr lIns="121919" tIns="60960" rIns="121919" bIns="60960"/>
          <a:lstStyle/>
          <a:p>
            <a:endParaRPr lang="zh-CN" altLang="en-US" sz="2399">
              <a:solidFill>
                <a:schemeClr val="bg1">
                  <a:lumMod val="50000"/>
                </a:schemeClr>
              </a:solidFill>
            </a:endParaRPr>
          </a:p>
        </p:txBody>
      </p:sp>
      <p:sp>
        <p:nvSpPr>
          <p:cNvPr id="18439" name="Freeform 7"/>
          <p:cNvSpPr>
            <a:spLocks/>
          </p:cNvSpPr>
          <p:nvPr/>
        </p:nvSpPr>
        <p:spPr bwMode="auto">
          <a:xfrm>
            <a:off x="3765866" y="2102502"/>
            <a:ext cx="1638079" cy="444637"/>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0" name="Freeform 8"/>
          <p:cNvSpPr>
            <a:spLocks/>
          </p:cNvSpPr>
          <p:nvPr/>
        </p:nvSpPr>
        <p:spPr bwMode="auto">
          <a:xfrm>
            <a:off x="7427206" y="2102501"/>
            <a:ext cx="757665" cy="1020548"/>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1" name="Freeform 9"/>
          <p:cNvSpPr>
            <a:spLocks/>
          </p:cNvSpPr>
          <p:nvPr/>
        </p:nvSpPr>
        <p:spPr bwMode="auto">
          <a:xfrm>
            <a:off x="6771127" y="4698336"/>
            <a:ext cx="1352367" cy="444637"/>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2" name="Freeform 10"/>
          <p:cNvSpPr>
            <a:spLocks/>
          </p:cNvSpPr>
          <p:nvPr/>
        </p:nvSpPr>
        <p:spPr bwMode="auto">
          <a:xfrm>
            <a:off x="3765866" y="4418848"/>
            <a:ext cx="1013745" cy="294307"/>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3" name="Freeform 11"/>
          <p:cNvSpPr>
            <a:spLocks/>
          </p:cNvSpPr>
          <p:nvPr/>
        </p:nvSpPr>
        <p:spPr bwMode="auto">
          <a:xfrm>
            <a:off x="6673773" y="3722252"/>
            <a:ext cx="91004" cy="182089"/>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4" name="Freeform 12"/>
          <p:cNvSpPr>
            <a:spLocks/>
          </p:cNvSpPr>
          <p:nvPr/>
        </p:nvSpPr>
        <p:spPr bwMode="auto">
          <a:xfrm>
            <a:off x="5410294" y="3722252"/>
            <a:ext cx="91005" cy="182089"/>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5" name="Freeform 13"/>
          <p:cNvSpPr>
            <a:spLocks/>
          </p:cNvSpPr>
          <p:nvPr/>
        </p:nvSpPr>
        <p:spPr bwMode="auto">
          <a:xfrm>
            <a:off x="5996532" y="4399794"/>
            <a:ext cx="182009" cy="9104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6" name="Freeform 14"/>
          <p:cNvSpPr>
            <a:spLocks/>
          </p:cNvSpPr>
          <p:nvPr/>
        </p:nvSpPr>
        <p:spPr bwMode="auto">
          <a:xfrm>
            <a:off x="5996532" y="3135753"/>
            <a:ext cx="182009" cy="91044"/>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7" name="Rectangle 15"/>
          <p:cNvSpPr>
            <a:spLocks noChangeArrowheads="1"/>
          </p:cNvSpPr>
          <p:nvPr/>
        </p:nvSpPr>
        <p:spPr bwMode="auto">
          <a:xfrm>
            <a:off x="8397366" y="2000869"/>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48" name="Rectangle 16"/>
          <p:cNvSpPr>
            <a:spLocks noChangeArrowheads="1"/>
          </p:cNvSpPr>
          <p:nvPr/>
        </p:nvSpPr>
        <p:spPr bwMode="auto">
          <a:xfrm>
            <a:off x="8207585" y="4590351"/>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49" name="Rectangle 17"/>
          <p:cNvSpPr>
            <a:spLocks noChangeArrowheads="1"/>
          </p:cNvSpPr>
          <p:nvPr/>
        </p:nvSpPr>
        <p:spPr bwMode="auto">
          <a:xfrm>
            <a:off x="1200968" y="4590352"/>
            <a:ext cx="2363843" cy="87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r>
              <a:rPr lang="zh-CN" altLang="en-US" sz="1067" dirty="0"/>
              <a:t>.</a:t>
            </a:r>
          </a:p>
        </p:txBody>
      </p:sp>
      <p:sp>
        <p:nvSpPr>
          <p:cNvPr id="18450" name="Rectangle 18"/>
          <p:cNvSpPr>
            <a:spLocks noChangeArrowheads="1"/>
          </p:cNvSpPr>
          <p:nvPr/>
        </p:nvSpPr>
        <p:spPr bwMode="auto">
          <a:xfrm>
            <a:off x="1392929" y="1996632"/>
            <a:ext cx="2171880" cy="62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51" name="Freeform 19"/>
          <p:cNvSpPr>
            <a:spLocks noEditPoints="1"/>
          </p:cNvSpPr>
          <p:nvPr/>
        </p:nvSpPr>
        <p:spPr bwMode="auto">
          <a:xfrm>
            <a:off x="5916109" y="2320583"/>
            <a:ext cx="372484" cy="381117"/>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chemeClr val="bg1">
                  <a:lumMod val="50000"/>
                </a:schemeClr>
              </a:solidFill>
            </a:endParaRPr>
          </a:p>
        </p:txBody>
      </p:sp>
      <p:grpSp>
        <p:nvGrpSpPr>
          <p:cNvPr id="4" name="Group 20"/>
          <p:cNvGrpSpPr>
            <a:grpSpLocks/>
          </p:cNvGrpSpPr>
          <p:nvPr/>
        </p:nvGrpSpPr>
        <p:grpSpPr bwMode="auto">
          <a:xfrm>
            <a:off x="4565858" y="3582507"/>
            <a:ext cx="469836" cy="478515"/>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grpSp>
      <p:sp>
        <p:nvSpPr>
          <p:cNvPr id="18455" name="Freeform 23"/>
          <p:cNvSpPr>
            <a:spLocks noEditPoints="1"/>
          </p:cNvSpPr>
          <p:nvPr/>
        </p:nvSpPr>
        <p:spPr bwMode="auto">
          <a:xfrm>
            <a:off x="5888595" y="4914300"/>
            <a:ext cx="414811" cy="440403"/>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chemeClr val="bg1">
                  <a:lumMod val="50000"/>
                </a:schemeClr>
              </a:solidFill>
            </a:endParaRPr>
          </a:p>
        </p:txBody>
      </p:sp>
      <p:grpSp>
        <p:nvGrpSpPr>
          <p:cNvPr id="5" name="Group 24"/>
          <p:cNvGrpSpPr>
            <a:grpSpLocks/>
          </p:cNvGrpSpPr>
          <p:nvPr/>
        </p:nvGrpSpPr>
        <p:grpSpPr bwMode="auto">
          <a:xfrm>
            <a:off x="7198637" y="3616383"/>
            <a:ext cx="410577" cy="351476"/>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grpSp>
      <p:sp>
        <p:nvSpPr>
          <p:cNvPr id="18459" name="Freeform 27"/>
          <p:cNvSpPr>
            <a:spLocks noEditPoints="1"/>
          </p:cNvSpPr>
          <p:nvPr/>
        </p:nvSpPr>
        <p:spPr bwMode="auto">
          <a:xfrm>
            <a:off x="5941507" y="3669317"/>
            <a:ext cx="308991" cy="287955"/>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FF0000"/>
          </a:solidFill>
          <a:ln>
            <a:noFill/>
          </a:ln>
        </p:spPr>
        <p:txBody>
          <a:bodyPr lIns="121919" tIns="60960" rIns="121919" bIns="60960"/>
          <a:lstStyle/>
          <a:p>
            <a:endParaRPr lang="zh-CN" altLang="en-US" sz="2399">
              <a:solidFill>
                <a:schemeClr val="bg1">
                  <a:lumMod val="50000"/>
                </a:schemeClr>
              </a:solidFill>
            </a:endParaRPr>
          </a:p>
        </p:txBody>
      </p:sp>
    </p:spTree>
    <p:extLst>
      <p:ext uri="{BB962C8B-B14F-4D97-AF65-F5344CB8AC3E}">
        <p14:creationId xmlns:p14="http://schemas.microsoft.com/office/powerpoint/2010/main" val="3087736539"/>
      </p:ext>
    </p:extLst>
  </p:cSld>
  <p:clrMapOvr>
    <a:masterClrMapping/>
  </p:clrMapOvr>
  <mc:AlternateContent xmlns:mc="http://schemas.openxmlformats.org/markup-compatibility/2006" xmlns:p14="http://schemas.microsoft.com/office/powerpoint/2010/main">
    <mc:Choice Requires="p14">
      <p:transition spd="slow" p14:dur="175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4"/>
                                        </p:tgtEl>
                                        <p:attrNameLst>
                                          <p:attrName>style.visibility</p:attrName>
                                        </p:attrNameLst>
                                      </p:cBhvr>
                                      <p:to>
                                        <p:strVal val="visible"/>
                                      </p:to>
                                    </p:set>
                                    <p:anim calcmode="lin" valueType="num">
                                      <p:cBhvr>
                                        <p:cTn id="50" dur="300" fill="hold"/>
                                        <p:tgtEl>
                                          <p:spTgt spid="4"/>
                                        </p:tgtEl>
                                        <p:attrNameLst>
                                          <p:attrName>ppt_w</p:attrName>
                                        </p:attrNameLst>
                                      </p:cBhvr>
                                      <p:tavLst>
                                        <p:tav tm="0">
                                          <p:val>
                                            <p:fltVal val="0"/>
                                          </p:val>
                                        </p:tav>
                                        <p:tav tm="100000">
                                          <p:val>
                                            <p:strVal val="#ppt_w"/>
                                          </p:val>
                                        </p:tav>
                                      </p:tavLst>
                                    </p:anim>
                                    <p:anim calcmode="lin" valueType="num">
                                      <p:cBhvr>
                                        <p:cTn id="51" dur="300" fill="hold"/>
                                        <p:tgtEl>
                                          <p:spTgt spid="4"/>
                                        </p:tgtEl>
                                        <p:attrNameLst>
                                          <p:attrName>ppt_h</p:attrName>
                                        </p:attrNameLst>
                                      </p:cBhvr>
                                      <p:tavLst>
                                        <p:tav tm="0">
                                          <p:val>
                                            <p:fltVal val="0"/>
                                          </p:val>
                                        </p:tav>
                                        <p:tav tm="100000">
                                          <p:val>
                                            <p:strVal val="#ppt_h"/>
                                          </p:val>
                                        </p:tav>
                                      </p:tavLst>
                                    </p:anim>
                                    <p:animEffect transition="in" filter="fade">
                                      <p:cBhvr>
                                        <p:cTn id="52" dur="300"/>
                                        <p:tgtEl>
                                          <p:spTgt spid="4"/>
                                        </p:tgtEl>
                                      </p:cBhvr>
                                    </p:animEffect>
                                  </p:childTnLst>
                                </p:cTn>
                              </p:par>
                              <p:par>
                                <p:cTn id="53" presetID="6" presetClass="emph" presetSubtype="0" autoRev="1" fill="hold" nodeType="withEffect">
                                  <p:stCondLst>
                                    <p:cond delay="700"/>
                                  </p:stCondLst>
                                  <p:childTnLst>
                                    <p:animScale>
                                      <p:cBhvr>
                                        <p:cTn id="54" dur="150" fill="hold"/>
                                        <p:tgtEl>
                                          <p:spTgt spid="4"/>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5"/>
                                        </p:tgtEl>
                                        <p:attrNameLst>
                                          <p:attrName>style.visibility</p:attrName>
                                        </p:attrNameLst>
                                      </p:cBhvr>
                                      <p:to>
                                        <p:strVal val="visible"/>
                                      </p:to>
                                    </p:set>
                                    <p:anim calcmode="lin" valueType="num">
                                      <p:cBhvr>
                                        <p:cTn id="68" dur="300" fill="hold"/>
                                        <p:tgtEl>
                                          <p:spTgt spid="5"/>
                                        </p:tgtEl>
                                        <p:attrNameLst>
                                          <p:attrName>ppt_w</p:attrName>
                                        </p:attrNameLst>
                                      </p:cBhvr>
                                      <p:tavLst>
                                        <p:tav tm="0">
                                          <p:val>
                                            <p:fltVal val="0"/>
                                          </p:val>
                                        </p:tav>
                                        <p:tav tm="100000">
                                          <p:val>
                                            <p:strVal val="#ppt_w"/>
                                          </p:val>
                                        </p:tav>
                                      </p:tavLst>
                                    </p:anim>
                                    <p:anim calcmode="lin" valueType="num">
                                      <p:cBhvr>
                                        <p:cTn id="69" dur="300" fill="hold"/>
                                        <p:tgtEl>
                                          <p:spTgt spid="5"/>
                                        </p:tgtEl>
                                        <p:attrNameLst>
                                          <p:attrName>ppt_h</p:attrName>
                                        </p:attrNameLst>
                                      </p:cBhvr>
                                      <p:tavLst>
                                        <p:tav tm="0">
                                          <p:val>
                                            <p:fltVal val="0"/>
                                          </p:val>
                                        </p:tav>
                                        <p:tav tm="100000">
                                          <p:val>
                                            <p:strVal val="#ppt_h"/>
                                          </p:val>
                                        </p:tav>
                                      </p:tavLst>
                                    </p:anim>
                                    <p:animEffect transition="in" filter="fade">
                                      <p:cBhvr>
                                        <p:cTn id="70" dur="300"/>
                                        <p:tgtEl>
                                          <p:spTgt spid="5"/>
                                        </p:tgtEl>
                                      </p:cBhvr>
                                    </p:animEffect>
                                  </p:childTnLst>
                                </p:cTn>
                              </p:par>
                              <p:par>
                                <p:cTn id="71" presetID="6" presetClass="emph" presetSubtype="0" autoRev="1" fill="hold" nodeType="withEffect">
                                  <p:stCondLst>
                                    <p:cond delay="700"/>
                                  </p:stCondLst>
                                  <p:childTnLst>
                                    <p:animScale>
                                      <p:cBhvr>
                                        <p:cTn id="72" dur="150" fill="hold"/>
                                        <p:tgtEl>
                                          <p:spTgt spid="5"/>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11" name="Freeform 6"/>
          <p:cNvSpPr>
            <a:spLocks/>
          </p:cNvSpPr>
          <p:nvPr/>
        </p:nvSpPr>
        <p:spPr bwMode="auto">
          <a:xfrm rot="19817144">
            <a:off x="2506331" y="1622413"/>
            <a:ext cx="1132497" cy="528627"/>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副标题 2">
            <a:extLst>
              <a:ext uri="{FF2B5EF4-FFF2-40B4-BE49-F238E27FC236}">
                <a16:creationId xmlns:a16="http://schemas.microsoft.com/office/drawing/2014/main" xmlns="" id="{5B5FB90A-B640-4788-B812-D9449CEB3D06}"/>
              </a:ext>
            </a:extLst>
          </p:cNvPr>
          <p:cNvSpPr txBox="1">
            <a:spLocks/>
          </p:cNvSpPr>
          <p:nvPr/>
        </p:nvSpPr>
        <p:spPr>
          <a:xfrm>
            <a:off x="4053917" y="4880053"/>
            <a:ext cx="4029492" cy="338897"/>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活动策划</a:t>
            </a:r>
            <a:r>
              <a:rPr lang="en-US" altLang="zh-CN" dirty="0">
                <a:latin typeface="方正剪纸简体" panose="03000509000000000000" pitchFamily="65" charset="-122"/>
                <a:ea typeface="方正剪纸简体" panose="03000509000000000000" pitchFamily="65" charset="-122"/>
                <a:sym typeface="Arial" panose="020B0604020202020204" pitchFamily="34" charset="0"/>
              </a:rPr>
              <a:t> / </a:t>
            </a: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商业宣传 </a:t>
            </a:r>
            <a:r>
              <a:rPr lang="en-US" altLang="zh-CN" dirty="0">
                <a:latin typeface="方正剪纸简体" panose="03000509000000000000" pitchFamily="65" charset="-122"/>
                <a:ea typeface="方正剪纸简体" panose="03000509000000000000" pitchFamily="65" charset="-122"/>
                <a:sym typeface="Arial" panose="020B0604020202020204" pitchFamily="34" charset="0"/>
              </a:rPr>
              <a:t>/ </a:t>
            </a: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节日庆典</a:t>
            </a:r>
          </a:p>
        </p:txBody>
      </p:sp>
      <p:pic>
        <p:nvPicPr>
          <p:cNvPr id="3" name="图片 2">
            <a:extLst>
              <a:ext uri="{FF2B5EF4-FFF2-40B4-BE49-F238E27FC236}">
                <a16:creationId xmlns:a16="http://schemas.microsoft.com/office/drawing/2014/main" xmlns="" id="{AE92C73A-2E28-46CF-B3B3-DC7EDABF14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2589" t="6906" r="12743" b="12430"/>
          <a:stretch/>
        </p:blipFill>
        <p:spPr>
          <a:xfrm>
            <a:off x="4344291" y="900051"/>
            <a:ext cx="2964276" cy="3204299"/>
          </a:xfrm>
          <a:prstGeom prst="rect">
            <a:avLst/>
          </a:prstGeom>
        </p:spPr>
      </p:pic>
      <p:sp>
        <p:nvSpPr>
          <p:cNvPr id="39" name="Freeform 6">
            <a:extLst>
              <a:ext uri="{FF2B5EF4-FFF2-40B4-BE49-F238E27FC236}">
                <a16:creationId xmlns:a16="http://schemas.microsoft.com/office/drawing/2014/main" xmlns="" id="{704BDB01-84BF-444F-9163-175746A8CA07}"/>
              </a:ext>
            </a:extLst>
          </p:cNvPr>
          <p:cNvSpPr>
            <a:spLocks/>
          </p:cNvSpPr>
          <p:nvPr/>
        </p:nvSpPr>
        <p:spPr bwMode="auto">
          <a:xfrm rot="19817144">
            <a:off x="3271230" y="2866990"/>
            <a:ext cx="745459" cy="347965"/>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标题 1">
            <a:extLst>
              <a:ext uri="{FF2B5EF4-FFF2-40B4-BE49-F238E27FC236}">
                <a16:creationId xmlns:a16="http://schemas.microsoft.com/office/drawing/2014/main" xmlns="" id="{4F4FFD6A-CB70-4191-B7AF-0B39C38EE85E}"/>
              </a:ext>
            </a:extLst>
          </p:cNvPr>
          <p:cNvSpPr txBox="1">
            <a:spLocks/>
          </p:cNvSpPr>
          <p:nvPr/>
        </p:nvSpPr>
        <p:spPr>
          <a:xfrm>
            <a:off x="2238906" y="3734961"/>
            <a:ext cx="7384596" cy="112585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n w="38100">
                  <a:noFill/>
                </a:ln>
                <a:latin typeface="方正剪纸简体" panose="03000509000000000000" pitchFamily="65" charset="-122"/>
                <a:ea typeface="方正剪纸简体" panose="03000509000000000000" pitchFamily="65" charset="-122"/>
                <a:sym typeface="Arial" panose="020B0604020202020204" pitchFamily="34" charset="0"/>
              </a:rPr>
              <a:t>谢谢聆听参与</a:t>
            </a:r>
          </a:p>
        </p:txBody>
      </p:sp>
    </p:spTree>
    <p:extLst>
      <p:ext uri="{BB962C8B-B14F-4D97-AF65-F5344CB8AC3E}">
        <p14:creationId xmlns:p14="http://schemas.microsoft.com/office/powerpoint/2010/main" val="3760905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8">
                                            <p:txEl>
                                              <p:pRg st="0" end="0"/>
                                            </p:txEl>
                                          </p:spTgt>
                                        </p:tgtEl>
                                        <p:attrNameLst>
                                          <p:attrName>style.visibility</p:attrName>
                                        </p:attrNameLst>
                                      </p:cBhvr>
                                      <p:to>
                                        <p:strVal val="visible"/>
                                      </p:to>
                                    </p:set>
                                    <p:animEffect transition="in" filter="fade">
                                      <p:cBhvr>
                                        <p:cTn id="14" dur="1000"/>
                                        <p:tgtEl>
                                          <p:spTgt spid="38">
                                            <p:txEl>
                                              <p:pRg st="0" end="0"/>
                                            </p:txEl>
                                          </p:spTgt>
                                        </p:tgtEl>
                                      </p:cBhvr>
                                    </p:animEffect>
                                    <p:anim calcmode="lin" valueType="num">
                                      <p:cBhvr>
                                        <p:cTn id="15"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6909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xmlns=""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pic>
        <p:nvPicPr>
          <p:cNvPr id="34" name="图片 33">
            <a:extLst>
              <a:ext uri="{FF2B5EF4-FFF2-40B4-BE49-F238E27FC236}">
                <a16:creationId xmlns:a16="http://schemas.microsoft.com/office/drawing/2014/main" xmlns=""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xmlns=""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19234004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 name="矩形 50">
            <a:extLst>
              <a:ext uri="{FF2B5EF4-FFF2-40B4-BE49-F238E27FC236}">
                <a16:creationId xmlns:a16="http://schemas.microsoft.com/office/drawing/2014/main" xmlns="" id="{51B4B4FB-B07A-449F-94B2-2E3911916637}"/>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3" name="图片 42" descr="图片包含 物体&#10;&#10;已生成高可信度的说明">
            <a:extLst>
              <a:ext uri="{FF2B5EF4-FFF2-40B4-BE49-F238E27FC236}">
                <a16:creationId xmlns:a16="http://schemas.microsoft.com/office/drawing/2014/main" xmlns="" id="{0566C639-AF5F-4BCF-BB2A-62000CF328F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44" name="标题 1">
            <a:extLst>
              <a:ext uri="{FF2B5EF4-FFF2-40B4-BE49-F238E27FC236}">
                <a16:creationId xmlns:a16="http://schemas.microsoft.com/office/drawing/2014/main" xmlns="" id="{B753020E-B018-4BC0-B31B-405481A678D3}"/>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45" name="矩形 44">
            <a:extLst>
              <a:ext uri="{FF2B5EF4-FFF2-40B4-BE49-F238E27FC236}">
                <a16:creationId xmlns:a16="http://schemas.microsoft.com/office/drawing/2014/main" xmlns="" id="{6F0C537C-5672-4EEC-80A1-FF5C68066571}"/>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
        <p:nvSpPr>
          <p:cNvPr id="52" name="TextBox 21">
            <a:extLst>
              <a:ext uri="{FF2B5EF4-FFF2-40B4-BE49-F238E27FC236}">
                <a16:creationId xmlns:a16="http://schemas.microsoft.com/office/drawing/2014/main" xmlns="" id="{E529C541-B64D-4494-B419-D6DE45437ECE}"/>
              </a:ext>
            </a:extLst>
          </p:cNvPr>
          <p:cNvSpPr>
            <a:spLocks noChangeArrowheads="1"/>
          </p:cNvSpPr>
          <p:nvPr/>
        </p:nvSpPr>
        <p:spPr bwMode="auto">
          <a:xfrm>
            <a:off x="6968913" y="5154378"/>
            <a:ext cx="3869592" cy="646331"/>
          </a:xfrm>
          <a:prstGeom prst="rect">
            <a:avLst/>
          </a:prstGeom>
          <a:noFill/>
          <a:ln w="9525">
            <a:noFill/>
            <a:miter lim="800000"/>
            <a:headEnd/>
            <a:tailEnd/>
          </a:ln>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3" name="文本框 52">
            <a:extLst>
              <a:ext uri="{FF2B5EF4-FFF2-40B4-BE49-F238E27FC236}">
                <a16:creationId xmlns:a16="http://schemas.microsoft.com/office/drawing/2014/main" xmlns="" id="{9F34002B-B643-415A-BAC8-269D3BD69FA5}"/>
              </a:ext>
            </a:extLst>
          </p:cNvPr>
          <p:cNvSpPr txBox="1"/>
          <p:nvPr/>
        </p:nvSpPr>
        <p:spPr>
          <a:xfrm>
            <a:off x="6947210" y="4712969"/>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添加标题</a:t>
            </a:r>
          </a:p>
        </p:txBody>
      </p:sp>
      <p:pic>
        <p:nvPicPr>
          <p:cNvPr id="3" name="图片 2">
            <a:extLst>
              <a:ext uri="{FF2B5EF4-FFF2-40B4-BE49-F238E27FC236}">
                <a16:creationId xmlns:a16="http://schemas.microsoft.com/office/drawing/2014/main" xmlns="" id="{C471F022-723D-44E2-9218-7B08C621ED0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036" y="1529913"/>
            <a:ext cx="6514604" cy="4192612"/>
          </a:xfrm>
          <a:prstGeom prst="rect">
            <a:avLst/>
          </a:prstGeom>
        </p:spPr>
      </p:pic>
      <p:sp>
        <p:nvSpPr>
          <p:cNvPr id="54" name="标题 1">
            <a:extLst>
              <a:ext uri="{FF2B5EF4-FFF2-40B4-BE49-F238E27FC236}">
                <a16:creationId xmlns:a16="http://schemas.microsoft.com/office/drawing/2014/main" xmlns="" id="{82D292B7-A5E5-418E-B907-733BFF8A3122}"/>
              </a:ext>
            </a:extLst>
          </p:cNvPr>
          <p:cNvSpPr txBox="1">
            <a:spLocks/>
          </p:cNvSpPr>
          <p:nvPr/>
        </p:nvSpPr>
        <p:spPr>
          <a:xfrm>
            <a:off x="6424553" y="1487935"/>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活动主题：</a:t>
            </a:r>
          </a:p>
        </p:txBody>
      </p:sp>
      <p:sp>
        <p:nvSpPr>
          <p:cNvPr id="4" name="文本框 3">
            <a:extLst>
              <a:ext uri="{FF2B5EF4-FFF2-40B4-BE49-F238E27FC236}">
                <a16:creationId xmlns:a16="http://schemas.microsoft.com/office/drawing/2014/main" xmlns="" id="{467FFA77-3F35-42ED-8DF8-B77EB857D5B1}"/>
              </a:ext>
            </a:extLst>
          </p:cNvPr>
          <p:cNvSpPr txBox="1"/>
          <p:nvPr/>
        </p:nvSpPr>
        <p:spPr>
          <a:xfrm>
            <a:off x="7238801" y="2516852"/>
            <a:ext cx="3877985" cy="830997"/>
          </a:xfrm>
          <a:prstGeom prst="rect">
            <a:avLst/>
          </a:prstGeom>
          <a:noFill/>
        </p:spPr>
        <p:txBody>
          <a:bodyPr wrap="none" rtlCol="0">
            <a:spAutoFit/>
          </a:bodyPr>
          <a:lstStyle/>
          <a:p>
            <a:r>
              <a:rPr lang="zh-CN" altLang="en-US" sz="4800" dirty="0">
                <a:latin typeface="方正剪纸简体" panose="03000509000000000000" pitchFamily="65" charset="-122"/>
                <a:ea typeface="方正剪纸简体" panose="03000509000000000000" pitchFamily="65" charset="-122"/>
              </a:rPr>
              <a:t>疯狂万圣节，</a:t>
            </a:r>
          </a:p>
        </p:txBody>
      </p:sp>
      <p:sp>
        <p:nvSpPr>
          <p:cNvPr id="57" name="文本框 56">
            <a:extLst>
              <a:ext uri="{FF2B5EF4-FFF2-40B4-BE49-F238E27FC236}">
                <a16:creationId xmlns:a16="http://schemas.microsoft.com/office/drawing/2014/main" xmlns="" id="{27A263E4-479D-4A3D-AFB7-2717182EB096}"/>
              </a:ext>
            </a:extLst>
          </p:cNvPr>
          <p:cNvSpPr txBox="1"/>
          <p:nvPr/>
        </p:nvSpPr>
        <p:spPr>
          <a:xfrm>
            <a:off x="7238801" y="3429029"/>
            <a:ext cx="3877985" cy="830997"/>
          </a:xfrm>
          <a:prstGeom prst="rect">
            <a:avLst/>
          </a:prstGeom>
          <a:noFill/>
        </p:spPr>
        <p:txBody>
          <a:bodyPr wrap="none" rtlCol="0">
            <a:spAutoFit/>
          </a:bodyPr>
          <a:lstStyle/>
          <a:p>
            <a:r>
              <a:rPr lang="zh-CN" altLang="en-US" sz="4800" dirty="0">
                <a:latin typeface="方正剪纸简体" panose="03000509000000000000" pitchFamily="65" charset="-122"/>
                <a:ea typeface="方正剪纸简体" panose="03000509000000000000" pitchFamily="65" charset="-122"/>
              </a:rPr>
              <a:t>一起来捣蛋！</a:t>
            </a:r>
          </a:p>
        </p:txBody>
      </p:sp>
      <p:cxnSp>
        <p:nvCxnSpPr>
          <p:cNvPr id="6" name="直接连接符 5">
            <a:extLst>
              <a:ext uri="{FF2B5EF4-FFF2-40B4-BE49-F238E27FC236}">
                <a16:creationId xmlns:a16="http://schemas.microsoft.com/office/drawing/2014/main" xmlns="" id="{BED219DB-D1A6-44E7-BE73-B5AE8B689D04}"/>
              </a:ext>
            </a:extLst>
          </p:cNvPr>
          <p:cNvCxnSpPr>
            <a:cxnSpLocks/>
          </p:cNvCxnSpPr>
          <p:nvPr/>
        </p:nvCxnSpPr>
        <p:spPr>
          <a:xfrm flipV="1">
            <a:off x="6823710" y="3391684"/>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6B025124-7C69-4ABA-AAE1-D4CF433FAFD5}"/>
              </a:ext>
            </a:extLst>
          </p:cNvPr>
          <p:cNvCxnSpPr>
            <a:cxnSpLocks/>
          </p:cNvCxnSpPr>
          <p:nvPr/>
        </p:nvCxnSpPr>
        <p:spPr>
          <a:xfrm flipV="1">
            <a:off x="6823710" y="4257923"/>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A0316349-3FB1-403D-B791-8FDD417824E6}"/>
              </a:ext>
            </a:extLst>
          </p:cNvPr>
          <p:cNvCxnSpPr>
            <a:cxnSpLocks/>
          </p:cNvCxnSpPr>
          <p:nvPr/>
        </p:nvCxnSpPr>
        <p:spPr>
          <a:xfrm flipV="1">
            <a:off x="6823710" y="2425025"/>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2750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1+#ppt_w/2"/>
                                          </p:val>
                                        </p:tav>
                                        <p:tav tm="100000">
                                          <p:val>
                                            <p:strVal val="#ppt_x"/>
                                          </p:val>
                                        </p:tav>
                                      </p:tavLst>
                                    </p:anim>
                                    <p:anim calcmode="lin" valueType="num">
                                      <p:cBhvr additive="base">
                                        <p:cTn id="19" dur="500" fill="hold"/>
                                        <p:tgtEl>
                                          <p:spTgt spid="5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1+#ppt_w/2"/>
                                          </p:val>
                                        </p:tav>
                                        <p:tav tm="100000">
                                          <p:val>
                                            <p:strVal val="#ppt_x"/>
                                          </p:val>
                                        </p:tav>
                                      </p:tavLst>
                                    </p:anim>
                                    <p:anim calcmode="lin" valueType="num">
                                      <p:cBhvr additive="base">
                                        <p:cTn id="2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barn(inVertical)">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randombar(horizontal)">
                                      <p:cBhvr>
                                        <p:cTn id="4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4"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3" name="矩形 72">
            <a:extLst>
              <a:ext uri="{FF2B5EF4-FFF2-40B4-BE49-F238E27FC236}">
                <a16:creationId xmlns:a16="http://schemas.microsoft.com/office/drawing/2014/main" xmlns="" id="{D451AC50-6086-41BF-835D-030F580DE1AB}"/>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a:extLst>
              <a:ext uri="{FF2B5EF4-FFF2-40B4-BE49-F238E27FC236}">
                <a16:creationId xmlns:a16="http://schemas.microsoft.com/office/drawing/2014/main" xmlns="" id="{AE310BDE-3735-4850-835D-81DC46E6B937}"/>
              </a:ext>
            </a:extLst>
          </p:cNvPr>
          <p:cNvGrpSpPr/>
          <p:nvPr/>
        </p:nvGrpSpPr>
        <p:grpSpPr>
          <a:xfrm>
            <a:off x="1560024" y="4016571"/>
            <a:ext cx="2115035" cy="1154619"/>
            <a:chOff x="1478171" y="2225265"/>
            <a:chExt cx="2115035" cy="1154619"/>
          </a:xfrm>
        </p:grpSpPr>
        <p:sp>
          <p:nvSpPr>
            <p:cNvPr id="66" name="TextBox 21">
              <a:extLst>
                <a:ext uri="{FF2B5EF4-FFF2-40B4-BE49-F238E27FC236}">
                  <a16:creationId xmlns:a16="http://schemas.microsoft.com/office/drawing/2014/main" xmlns="" id="{9CF2239A-6D83-4516-BCB0-42BE39B1743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7" name="文本框 66">
              <a:extLst>
                <a:ext uri="{FF2B5EF4-FFF2-40B4-BE49-F238E27FC236}">
                  <a16:creationId xmlns:a16="http://schemas.microsoft.com/office/drawing/2014/main" xmlns="" id="{CEBCA9FE-3E7B-46C3-90EE-4523F0FCFDCE}"/>
                </a:ext>
              </a:extLst>
            </p:cNvPr>
            <p:cNvSpPr txBox="1"/>
            <p:nvPr/>
          </p:nvSpPr>
          <p:spPr>
            <a:xfrm>
              <a:off x="2360231" y="2225265"/>
              <a:ext cx="1210588" cy="400110"/>
            </a:xfrm>
            <a:prstGeom prst="rect">
              <a:avLst/>
            </a:prstGeom>
            <a:noFill/>
          </p:spPr>
          <p:txBody>
            <a:bodyPr wrap="none" rtlCol="0">
              <a:spAutoFit/>
            </a:bodyPr>
            <a:lstStyle/>
            <a:p>
              <a:pPr algn="r"/>
              <a:r>
                <a:rPr lang="zh-CN" altLang="en-US" sz="2000" dirty="0">
                  <a:latin typeface="微软雅黑" panose="020B0503020204020204" pitchFamily="34" charset="-122"/>
                  <a:ea typeface="微软雅黑" panose="020B0503020204020204" pitchFamily="34" charset="-122"/>
                </a:rPr>
                <a:t>添加标题</a:t>
              </a:r>
            </a:p>
          </p:txBody>
        </p:sp>
      </p:grpSp>
      <p:grpSp>
        <p:nvGrpSpPr>
          <p:cNvPr id="68" name="组合 67">
            <a:extLst>
              <a:ext uri="{FF2B5EF4-FFF2-40B4-BE49-F238E27FC236}">
                <a16:creationId xmlns:a16="http://schemas.microsoft.com/office/drawing/2014/main" xmlns="" id="{9DF0550D-058C-46E8-9DE5-126BCAFC1A35}"/>
              </a:ext>
            </a:extLst>
          </p:cNvPr>
          <p:cNvGrpSpPr/>
          <p:nvPr/>
        </p:nvGrpSpPr>
        <p:grpSpPr>
          <a:xfrm>
            <a:off x="8297185" y="4270797"/>
            <a:ext cx="2115035" cy="1154619"/>
            <a:chOff x="1478171" y="2225265"/>
            <a:chExt cx="2115035" cy="1154619"/>
          </a:xfrm>
        </p:grpSpPr>
        <p:sp>
          <p:nvSpPr>
            <p:cNvPr id="69" name="TextBox 21">
              <a:extLst>
                <a:ext uri="{FF2B5EF4-FFF2-40B4-BE49-F238E27FC236}">
                  <a16:creationId xmlns:a16="http://schemas.microsoft.com/office/drawing/2014/main" xmlns="" id="{923B4D7D-DABC-4792-BF76-4EB8F37BA4D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0" name="文本框 69">
              <a:extLst>
                <a:ext uri="{FF2B5EF4-FFF2-40B4-BE49-F238E27FC236}">
                  <a16:creationId xmlns:a16="http://schemas.microsoft.com/office/drawing/2014/main" xmlns="" id="{B2F03E13-1FCA-40AC-8DE2-78147AA4280C}"/>
                </a:ext>
              </a:extLst>
            </p:cNvPr>
            <p:cNvSpPr txBox="1"/>
            <p:nvPr/>
          </p:nvSpPr>
          <p:spPr>
            <a:xfrm>
              <a:off x="147817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50" name="图片 49" descr="图片包含 物体&#10;&#10;已生成高可信度的说明">
            <a:extLst>
              <a:ext uri="{FF2B5EF4-FFF2-40B4-BE49-F238E27FC236}">
                <a16:creationId xmlns:a16="http://schemas.microsoft.com/office/drawing/2014/main" xmlns="" id="{39E46103-12C4-4882-ACD4-555D8F6A18C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71" name="标题 1">
            <a:extLst>
              <a:ext uri="{FF2B5EF4-FFF2-40B4-BE49-F238E27FC236}">
                <a16:creationId xmlns:a16="http://schemas.microsoft.com/office/drawing/2014/main" xmlns="" id="{C2310F34-3190-4A92-8BD9-1A2683E90F83}"/>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72" name="矩形 71">
            <a:extLst>
              <a:ext uri="{FF2B5EF4-FFF2-40B4-BE49-F238E27FC236}">
                <a16:creationId xmlns:a16="http://schemas.microsoft.com/office/drawing/2014/main" xmlns="" id="{B5578E70-63E3-4672-B7E2-809A5343D238}"/>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pic>
        <p:nvPicPr>
          <p:cNvPr id="52" name="图片 51">
            <a:extLst>
              <a:ext uri="{FF2B5EF4-FFF2-40B4-BE49-F238E27FC236}">
                <a16:creationId xmlns:a16="http://schemas.microsoft.com/office/drawing/2014/main" xmlns="" id="{70E2B988-405C-4969-94CF-4B89F301F80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080283" y="1600076"/>
            <a:ext cx="3555183" cy="4331263"/>
          </a:xfrm>
          <a:prstGeom prst="rect">
            <a:avLst/>
          </a:prstGeom>
        </p:spPr>
      </p:pic>
      <p:grpSp>
        <p:nvGrpSpPr>
          <p:cNvPr id="74" name="组合 73">
            <a:extLst>
              <a:ext uri="{FF2B5EF4-FFF2-40B4-BE49-F238E27FC236}">
                <a16:creationId xmlns:a16="http://schemas.microsoft.com/office/drawing/2014/main" xmlns="" id="{83AB6496-FAE6-4A23-AE17-040C4203BB7C}"/>
              </a:ext>
            </a:extLst>
          </p:cNvPr>
          <p:cNvGrpSpPr/>
          <p:nvPr/>
        </p:nvGrpSpPr>
        <p:grpSpPr>
          <a:xfrm>
            <a:off x="8239459" y="1804040"/>
            <a:ext cx="2115035" cy="1154619"/>
            <a:chOff x="1478171" y="2225265"/>
            <a:chExt cx="2115035" cy="1154619"/>
          </a:xfrm>
        </p:grpSpPr>
        <p:sp>
          <p:nvSpPr>
            <p:cNvPr id="75" name="TextBox 21">
              <a:extLst>
                <a:ext uri="{FF2B5EF4-FFF2-40B4-BE49-F238E27FC236}">
                  <a16:creationId xmlns:a16="http://schemas.microsoft.com/office/drawing/2014/main" xmlns="" id="{A4E9AC2B-4830-430F-897B-651ECE5AE697}"/>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6" name="文本框 75">
              <a:extLst>
                <a:ext uri="{FF2B5EF4-FFF2-40B4-BE49-F238E27FC236}">
                  <a16:creationId xmlns:a16="http://schemas.microsoft.com/office/drawing/2014/main" xmlns="" id="{EBD596F3-9509-49DC-AF8F-32D3B1E93239}"/>
                </a:ext>
              </a:extLst>
            </p:cNvPr>
            <p:cNvSpPr txBox="1"/>
            <p:nvPr/>
          </p:nvSpPr>
          <p:spPr>
            <a:xfrm>
              <a:off x="147817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grpSp>
        <p:nvGrpSpPr>
          <p:cNvPr id="77" name="组合 76">
            <a:extLst>
              <a:ext uri="{FF2B5EF4-FFF2-40B4-BE49-F238E27FC236}">
                <a16:creationId xmlns:a16="http://schemas.microsoft.com/office/drawing/2014/main" xmlns="" id="{23EB9F3C-3BD7-4881-AB5D-42A8DF116250}"/>
              </a:ext>
            </a:extLst>
          </p:cNvPr>
          <p:cNvGrpSpPr/>
          <p:nvPr/>
        </p:nvGrpSpPr>
        <p:grpSpPr>
          <a:xfrm>
            <a:off x="1544985" y="1875382"/>
            <a:ext cx="2115035" cy="1154619"/>
            <a:chOff x="1478171" y="2225265"/>
            <a:chExt cx="2115035" cy="1154619"/>
          </a:xfrm>
        </p:grpSpPr>
        <p:sp>
          <p:nvSpPr>
            <p:cNvPr id="78" name="TextBox 21">
              <a:extLst>
                <a:ext uri="{FF2B5EF4-FFF2-40B4-BE49-F238E27FC236}">
                  <a16:creationId xmlns:a16="http://schemas.microsoft.com/office/drawing/2014/main" xmlns="" id="{0491359E-3CF3-4C1D-A848-E6269C51B5F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xmlns="" id="{90675930-0EB6-4169-A3BB-F24B9C619738}"/>
                </a:ext>
              </a:extLst>
            </p:cNvPr>
            <p:cNvSpPr txBox="1"/>
            <p:nvPr/>
          </p:nvSpPr>
          <p:spPr>
            <a:xfrm>
              <a:off x="2375270" y="2225265"/>
              <a:ext cx="1210588" cy="400110"/>
            </a:xfrm>
            <a:prstGeom prst="rect">
              <a:avLst/>
            </a:prstGeom>
            <a:noFill/>
          </p:spPr>
          <p:txBody>
            <a:bodyPr wrap="none" rtlCol="0">
              <a:spAutoFit/>
            </a:bodyPr>
            <a:lstStyle/>
            <a:p>
              <a:pPr algn="r"/>
              <a:r>
                <a:rPr lang="zh-CN" altLang="en-US" sz="2000"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5202645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1000"/>
                                        <p:tgtEl>
                                          <p:spTgt spid="65"/>
                                        </p:tgtEl>
                                      </p:cBhvr>
                                    </p:animEffect>
                                    <p:anim calcmode="lin" valueType="num">
                                      <p:cBhvr>
                                        <p:cTn id="14" dur="1000" fill="hold"/>
                                        <p:tgtEl>
                                          <p:spTgt spid="65"/>
                                        </p:tgtEl>
                                        <p:attrNameLst>
                                          <p:attrName>ppt_x</p:attrName>
                                        </p:attrNameLst>
                                      </p:cBhvr>
                                      <p:tavLst>
                                        <p:tav tm="0">
                                          <p:val>
                                            <p:strVal val="#ppt_x"/>
                                          </p:val>
                                        </p:tav>
                                        <p:tav tm="100000">
                                          <p:val>
                                            <p:strVal val="#ppt_x"/>
                                          </p:val>
                                        </p:tav>
                                      </p:tavLst>
                                    </p:anim>
                                    <p:anim calcmode="lin" valueType="num">
                                      <p:cBhvr>
                                        <p:cTn id="1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1000"/>
                                        <p:tgtEl>
                                          <p:spTgt spid="68"/>
                                        </p:tgtEl>
                                      </p:cBhvr>
                                    </p:animEffect>
                                    <p:anim calcmode="lin" valueType="num">
                                      <p:cBhvr>
                                        <p:cTn id="21" dur="1000" fill="hold"/>
                                        <p:tgtEl>
                                          <p:spTgt spid="68"/>
                                        </p:tgtEl>
                                        <p:attrNameLst>
                                          <p:attrName>ppt_x</p:attrName>
                                        </p:attrNameLst>
                                      </p:cBhvr>
                                      <p:tavLst>
                                        <p:tav tm="0">
                                          <p:val>
                                            <p:strVal val="#ppt_x"/>
                                          </p:val>
                                        </p:tav>
                                        <p:tav tm="100000">
                                          <p:val>
                                            <p:strVal val="#ppt_x"/>
                                          </p:val>
                                        </p:tav>
                                      </p:tavLst>
                                    </p:anim>
                                    <p:anim calcmode="lin" valueType="num">
                                      <p:cBhvr>
                                        <p:cTn id="22"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strVal val="#ppt_x"/>
                                          </p:val>
                                        </p:tav>
                                        <p:tav tm="100000">
                                          <p:val>
                                            <p:strVal val="#ppt_x"/>
                                          </p:val>
                                        </p:tav>
                                      </p:tavLst>
                                    </p:anim>
                                    <p:anim calcmode="lin" valueType="num">
                                      <p:cBhvr>
                                        <p:cTn id="2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1000"/>
                                        <p:tgtEl>
                                          <p:spTgt spid="77"/>
                                        </p:tgtEl>
                                      </p:cBhvr>
                                    </p:animEffect>
                                    <p:anim calcmode="lin" valueType="num">
                                      <p:cBhvr>
                                        <p:cTn id="35" dur="1000" fill="hold"/>
                                        <p:tgtEl>
                                          <p:spTgt spid="77"/>
                                        </p:tgtEl>
                                        <p:attrNameLst>
                                          <p:attrName>ppt_x</p:attrName>
                                        </p:attrNameLst>
                                      </p:cBhvr>
                                      <p:tavLst>
                                        <p:tav tm="0">
                                          <p:val>
                                            <p:strVal val="#ppt_x"/>
                                          </p:val>
                                        </p:tav>
                                        <p:tav tm="100000">
                                          <p:val>
                                            <p:strVal val="#ppt_x"/>
                                          </p:val>
                                        </p:tav>
                                      </p:tavLst>
                                    </p:anim>
                                    <p:anim calcmode="lin" valueType="num">
                                      <p:cBhvr>
                                        <p:cTn id="3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7" name="矩形 56">
            <a:extLst>
              <a:ext uri="{FF2B5EF4-FFF2-40B4-BE49-F238E27FC236}">
                <a16:creationId xmlns:a16="http://schemas.microsoft.com/office/drawing/2014/main" xmlns="" id="{450961D8-49EA-4DB2-9A16-12242C7B9E48}"/>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a:extLst>
              <a:ext uri="{FF2B5EF4-FFF2-40B4-BE49-F238E27FC236}">
                <a16:creationId xmlns:a16="http://schemas.microsoft.com/office/drawing/2014/main" xmlns="" id="{263922D3-CECA-4CF8-8724-1E3EB4A477A1}"/>
              </a:ext>
            </a:extLst>
          </p:cNvPr>
          <p:cNvGrpSpPr/>
          <p:nvPr/>
        </p:nvGrpSpPr>
        <p:grpSpPr>
          <a:xfrm>
            <a:off x="2362940" y="1986419"/>
            <a:ext cx="3240611" cy="949240"/>
            <a:chOff x="1414670" y="2225265"/>
            <a:chExt cx="3240611" cy="949240"/>
          </a:xfrm>
        </p:grpSpPr>
        <p:sp>
          <p:nvSpPr>
            <p:cNvPr id="52" name="TextBox 21">
              <a:extLst>
                <a:ext uri="{FF2B5EF4-FFF2-40B4-BE49-F238E27FC236}">
                  <a16:creationId xmlns:a16="http://schemas.microsoft.com/office/drawing/2014/main" xmlns="" id="{B181ABD2-21B4-48DE-BD47-0E5B3928DD72}"/>
                </a:ext>
              </a:extLst>
            </p:cNvPr>
            <p:cNvSpPr>
              <a:spLocks noChangeArrowheads="1"/>
            </p:cNvSpPr>
            <p:nvPr/>
          </p:nvSpPr>
          <p:spPr bwMode="auto">
            <a:xfrm>
              <a:off x="1436373" y="2666674"/>
              <a:ext cx="3218908"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3" name="文本框 52">
              <a:extLst>
                <a:ext uri="{FF2B5EF4-FFF2-40B4-BE49-F238E27FC236}">
                  <a16:creationId xmlns:a16="http://schemas.microsoft.com/office/drawing/2014/main" xmlns="" id="{4F7CF2DC-3415-4920-B674-775DFB4C1004}"/>
                </a:ext>
              </a:extLst>
            </p:cNvPr>
            <p:cNvSpPr txBox="1"/>
            <p:nvPr/>
          </p:nvSpPr>
          <p:spPr>
            <a:xfrm>
              <a:off x="1414670"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grpSp>
        <p:nvGrpSpPr>
          <p:cNvPr id="54" name="组合 53">
            <a:extLst>
              <a:ext uri="{FF2B5EF4-FFF2-40B4-BE49-F238E27FC236}">
                <a16:creationId xmlns:a16="http://schemas.microsoft.com/office/drawing/2014/main" xmlns="" id="{CA9864C2-1A1B-4A6F-A4D1-AB4340959E99}"/>
              </a:ext>
            </a:extLst>
          </p:cNvPr>
          <p:cNvGrpSpPr/>
          <p:nvPr/>
        </p:nvGrpSpPr>
        <p:grpSpPr>
          <a:xfrm>
            <a:off x="2362940" y="3218455"/>
            <a:ext cx="3374889" cy="946869"/>
            <a:chOff x="1433491" y="2225265"/>
            <a:chExt cx="3374889" cy="946869"/>
          </a:xfrm>
        </p:grpSpPr>
        <p:sp>
          <p:nvSpPr>
            <p:cNvPr id="55" name="TextBox 21">
              <a:extLst>
                <a:ext uri="{FF2B5EF4-FFF2-40B4-BE49-F238E27FC236}">
                  <a16:creationId xmlns:a16="http://schemas.microsoft.com/office/drawing/2014/main" xmlns="" id="{A6583FC1-50CD-4BA7-8C83-AAF03450CEEF}"/>
                </a:ext>
              </a:extLst>
            </p:cNvPr>
            <p:cNvSpPr>
              <a:spLocks noChangeArrowheads="1"/>
            </p:cNvSpPr>
            <p:nvPr/>
          </p:nvSpPr>
          <p:spPr bwMode="auto">
            <a:xfrm>
              <a:off x="1478171" y="2664303"/>
              <a:ext cx="3330209"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6" name="文本框 55">
              <a:extLst>
                <a:ext uri="{FF2B5EF4-FFF2-40B4-BE49-F238E27FC236}">
                  <a16:creationId xmlns:a16="http://schemas.microsoft.com/office/drawing/2014/main" xmlns="" id="{D34B1C52-5E15-4154-BE06-3EE92B33B125}"/>
                </a:ext>
              </a:extLst>
            </p:cNvPr>
            <p:cNvSpPr txBox="1"/>
            <p:nvPr/>
          </p:nvSpPr>
          <p:spPr>
            <a:xfrm>
              <a:off x="143349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5" name="图片 4" descr="图片包含 玩具, 玩偶&#10;&#10;已生成极高可信度的说明">
            <a:extLst>
              <a:ext uri="{FF2B5EF4-FFF2-40B4-BE49-F238E27FC236}">
                <a16:creationId xmlns:a16="http://schemas.microsoft.com/office/drawing/2014/main" xmlns="" id="{AF865EB4-6016-4B13-ACF0-39A3F410D92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4453"/>
          <a:stretch/>
        </p:blipFill>
        <p:spPr>
          <a:xfrm>
            <a:off x="8095079" y="1431397"/>
            <a:ext cx="3748611" cy="4629150"/>
          </a:xfrm>
          <a:prstGeom prst="rect">
            <a:avLst/>
          </a:prstGeom>
        </p:spPr>
      </p:pic>
      <p:grpSp>
        <p:nvGrpSpPr>
          <p:cNvPr id="58" name="组合 57">
            <a:extLst>
              <a:ext uri="{FF2B5EF4-FFF2-40B4-BE49-F238E27FC236}">
                <a16:creationId xmlns:a16="http://schemas.microsoft.com/office/drawing/2014/main" xmlns="" id="{0C5947DF-4CCA-4EE3-9FEA-537DB182A1C3}"/>
              </a:ext>
            </a:extLst>
          </p:cNvPr>
          <p:cNvGrpSpPr/>
          <p:nvPr/>
        </p:nvGrpSpPr>
        <p:grpSpPr>
          <a:xfrm>
            <a:off x="2407620" y="4532905"/>
            <a:ext cx="3374889" cy="946869"/>
            <a:chOff x="1433491" y="2225265"/>
            <a:chExt cx="3374889" cy="946869"/>
          </a:xfrm>
        </p:grpSpPr>
        <p:sp>
          <p:nvSpPr>
            <p:cNvPr id="59" name="TextBox 21">
              <a:extLst>
                <a:ext uri="{FF2B5EF4-FFF2-40B4-BE49-F238E27FC236}">
                  <a16:creationId xmlns:a16="http://schemas.microsoft.com/office/drawing/2014/main" xmlns="" id="{B5C00421-B64C-4F50-AEAD-1771BDB0DDE2}"/>
                </a:ext>
              </a:extLst>
            </p:cNvPr>
            <p:cNvSpPr>
              <a:spLocks noChangeArrowheads="1"/>
            </p:cNvSpPr>
            <p:nvPr/>
          </p:nvSpPr>
          <p:spPr bwMode="auto">
            <a:xfrm>
              <a:off x="1478171" y="2664303"/>
              <a:ext cx="3330209"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0" name="文本框 59">
              <a:extLst>
                <a:ext uri="{FF2B5EF4-FFF2-40B4-BE49-F238E27FC236}">
                  <a16:creationId xmlns:a16="http://schemas.microsoft.com/office/drawing/2014/main" xmlns="" id="{FF2A1DE2-454A-436B-992E-95835CF6EF25}"/>
                </a:ext>
              </a:extLst>
            </p:cNvPr>
            <p:cNvSpPr txBox="1"/>
            <p:nvPr/>
          </p:nvSpPr>
          <p:spPr>
            <a:xfrm>
              <a:off x="143349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7" name="图片 6" descr="图片包含 物体&#10;&#10;已生成高可信度的说明">
            <a:extLst>
              <a:ext uri="{FF2B5EF4-FFF2-40B4-BE49-F238E27FC236}">
                <a16:creationId xmlns:a16="http://schemas.microsoft.com/office/drawing/2014/main" xmlns="" id="{418DDAC0-4BA5-40DE-839F-C592492ACF9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49131" y="2088708"/>
            <a:ext cx="856112" cy="823932"/>
          </a:xfrm>
          <a:prstGeom prst="rect">
            <a:avLst/>
          </a:prstGeom>
        </p:spPr>
      </p:pic>
      <p:pic>
        <p:nvPicPr>
          <p:cNvPr id="61" name="图片 60" descr="图片包含 物体&#10;&#10;已生成高可信度的说明">
            <a:extLst>
              <a:ext uri="{FF2B5EF4-FFF2-40B4-BE49-F238E27FC236}">
                <a16:creationId xmlns:a16="http://schemas.microsoft.com/office/drawing/2014/main" xmlns="" id="{678A9697-1C77-4E08-9CA7-214089B61B3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49131" y="3341392"/>
            <a:ext cx="856112" cy="823932"/>
          </a:xfrm>
          <a:prstGeom prst="rect">
            <a:avLst/>
          </a:prstGeom>
        </p:spPr>
      </p:pic>
      <p:pic>
        <p:nvPicPr>
          <p:cNvPr id="62" name="图片 61" descr="图片包含 物体&#10;&#10;已生成高可信度的说明">
            <a:extLst>
              <a:ext uri="{FF2B5EF4-FFF2-40B4-BE49-F238E27FC236}">
                <a16:creationId xmlns:a16="http://schemas.microsoft.com/office/drawing/2014/main" xmlns="" id="{1D86C45A-3A29-4E7D-AC17-92CC7D9721B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15806" y="4628809"/>
            <a:ext cx="856112" cy="823932"/>
          </a:xfrm>
          <a:prstGeom prst="rect">
            <a:avLst/>
          </a:prstGeom>
        </p:spPr>
      </p:pic>
      <p:pic>
        <p:nvPicPr>
          <p:cNvPr id="63" name="图片 62" descr="图片包含 物体&#10;&#10;已生成高可信度的说明">
            <a:extLst>
              <a:ext uri="{FF2B5EF4-FFF2-40B4-BE49-F238E27FC236}">
                <a16:creationId xmlns:a16="http://schemas.microsoft.com/office/drawing/2014/main" xmlns="" id="{BB55F375-C194-4E38-A033-7828EE7F0F1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64" name="标题 1">
            <a:extLst>
              <a:ext uri="{FF2B5EF4-FFF2-40B4-BE49-F238E27FC236}">
                <a16:creationId xmlns:a16="http://schemas.microsoft.com/office/drawing/2014/main" xmlns="" id="{08C09A1D-42FB-4C83-B051-71876C3DC5E0}"/>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65" name="矩形 64">
            <a:extLst>
              <a:ext uri="{FF2B5EF4-FFF2-40B4-BE49-F238E27FC236}">
                <a16:creationId xmlns:a16="http://schemas.microsoft.com/office/drawing/2014/main" xmlns="" id="{CA594231-B6D3-4991-AF05-80778F8B3C0A}"/>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10" name="组合 9">
            <a:extLst>
              <a:ext uri="{FF2B5EF4-FFF2-40B4-BE49-F238E27FC236}">
                <a16:creationId xmlns:a16="http://schemas.microsoft.com/office/drawing/2014/main" xmlns="" id="{92B98D39-3045-4220-877F-9C746B44D281}"/>
              </a:ext>
            </a:extLst>
          </p:cNvPr>
          <p:cNvGrpSpPr/>
          <p:nvPr/>
        </p:nvGrpSpPr>
        <p:grpSpPr>
          <a:xfrm>
            <a:off x="5592286" y="1269004"/>
            <a:ext cx="2959099" cy="5013385"/>
            <a:chOff x="5592286" y="1269004"/>
            <a:chExt cx="2959099" cy="5013385"/>
          </a:xfrm>
        </p:grpSpPr>
        <p:grpSp>
          <p:nvGrpSpPr>
            <p:cNvPr id="16" name="组合 15"/>
            <p:cNvGrpSpPr/>
            <p:nvPr/>
          </p:nvGrpSpPr>
          <p:grpSpPr>
            <a:xfrm flipH="1">
              <a:off x="5592286" y="1269004"/>
              <a:ext cx="2959099" cy="1949451"/>
              <a:chOff x="7200901" y="-944563"/>
              <a:chExt cx="2959099" cy="1949451"/>
            </a:xfrm>
            <a:solidFill>
              <a:srgbClr val="321C0A"/>
            </a:solidFill>
          </p:grpSpPr>
          <p:sp>
            <p:nvSpPr>
              <p:cNvPr id="17" name="Freeform 80"/>
              <p:cNvSpPr>
                <a:spLocks noEditPoints="1"/>
              </p:cNvSpPr>
              <p:nvPr/>
            </p:nvSpPr>
            <p:spPr bwMode="auto">
              <a:xfrm>
                <a:off x="7200901" y="-720725"/>
                <a:ext cx="1149350" cy="1098550"/>
              </a:xfrm>
              <a:custGeom>
                <a:avLst/>
                <a:gdLst>
                  <a:gd name="T0" fmla="*/ 234 w 271"/>
                  <a:gd name="T1" fmla="*/ 178 h 259"/>
                  <a:gd name="T2" fmla="*/ 232 w 271"/>
                  <a:gd name="T3" fmla="*/ 171 h 259"/>
                  <a:gd name="T4" fmla="*/ 171 w 271"/>
                  <a:gd name="T5" fmla="*/ 135 h 259"/>
                  <a:gd name="T6" fmla="*/ 234 w 271"/>
                  <a:gd name="T7" fmla="*/ 132 h 259"/>
                  <a:gd name="T8" fmla="*/ 268 w 271"/>
                  <a:gd name="T9" fmla="*/ 87 h 259"/>
                  <a:gd name="T10" fmla="*/ 270 w 271"/>
                  <a:gd name="T11" fmla="*/ 74 h 259"/>
                  <a:gd name="T12" fmla="*/ 265 w 271"/>
                  <a:gd name="T13" fmla="*/ 84 h 259"/>
                  <a:gd name="T14" fmla="*/ 231 w 271"/>
                  <a:gd name="T15" fmla="*/ 125 h 259"/>
                  <a:gd name="T16" fmla="*/ 191 w 271"/>
                  <a:gd name="T17" fmla="*/ 130 h 259"/>
                  <a:gd name="T18" fmla="*/ 221 w 271"/>
                  <a:gd name="T19" fmla="*/ 109 h 259"/>
                  <a:gd name="T20" fmla="*/ 225 w 271"/>
                  <a:gd name="T21" fmla="*/ 106 h 259"/>
                  <a:gd name="T22" fmla="*/ 245 w 271"/>
                  <a:gd name="T23" fmla="*/ 59 h 259"/>
                  <a:gd name="T24" fmla="*/ 238 w 271"/>
                  <a:gd name="T25" fmla="*/ 31 h 259"/>
                  <a:gd name="T26" fmla="*/ 220 w 271"/>
                  <a:gd name="T27" fmla="*/ 100 h 259"/>
                  <a:gd name="T28" fmla="*/ 181 w 271"/>
                  <a:gd name="T29" fmla="*/ 111 h 259"/>
                  <a:gd name="T30" fmla="*/ 167 w 271"/>
                  <a:gd name="T31" fmla="*/ 71 h 259"/>
                  <a:gd name="T32" fmla="*/ 130 w 271"/>
                  <a:gd name="T33" fmla="*/ 66 h 259"/>
                  <a:gd name="T34" fmla="*/ 148 w 271"/>
                  <a:gd name="T35" fmla="*/ 21 h 259"/>
                  <a:gd name="T36" fmla="*/ 159 w 271"/>
                  <a:gd name="T37" fmla="*/ 13 h 259"/>
                  <a:gd name="T38" fmla="*/ 146 w 271"/>
                  <a:gd name="T39" fmla="*/ 17 h 259"/>
                  <a:gd name="T40" fmla="*/ 141 w 271"/>
                  <a:gd name="T41" fmla="*/ 24 h 259"/>
                  <a:gd name="T42" fmla="*/ 121 w 271"/>
                  <a:gd name="T43" fmla="*/ 66 h 259"/>
                  <a:gd name="T44" fmla="*/ 124 w 271"/>
                  <a:gd name="T45" fmla="*/ 97 h 259"/>
                  <a:gd name="T46" fmla="*/ 111 w 271"/>
                  <a:gd name="T47" fmla="*/ 33 h 259"/>
                  <a:gd name="T48" fmla="*/ 135 w 271"/>
                  <a:gd name="T49" fmla="*/ 0 h 259"/>
                  <a:gd name="T50" fmla="*/ 107 w 271"/>
                  <a:gd name="T51" fmla="*/ 31 h 259"/>
                  <a:gd name="T52" fmla="*/ 97 w 271"/>
                  <a:gd name="T53" fmla="*/ 85 h 259"/>
                  <a:gd name="T54" fmla="*/ 137 w 271"/>
                  <a:gd name="T55" fmla="*/ 112 h 259"/>
                  <a:gd name="T56" fmla="*/ 65 w 271"/>
                  <a:gd name="T57" fmla="*/ 95 h 259"/>
                  <a:gd name="T58" fmla="*/ 62 w 271"/>
                  <a:gd name="T59" fmla="*/ 94 h 259"/>
                  <a:gd name="T60" fmla="*/ 5 w 271"/>
                  <a:gd name="T61" fmla="*/ 136 h 259"/>
                  <a:gd name="T62" fmla="*/ 0 w 271"/>
                  <a:gd name="T63" fmla="*/ 163 h 259"/>
                  <a:gd name="T64" fmla="*/ 17 w 271"/>
                  <a:gd name="T65" fmla="*/ 130 h 259"/>
                  <a:gd name="T66" fmla="*/ 96 w 271"/>
                  <a:gd name="T67" fmla="*/ 113 h 259"/>
                  <a:gd name="T68" fmla="*/ 72 w 271"/>
                  <a:gd name="T69" fmla="*/ 123 h 259"/>
                  <a:gd name="T70" fmla="*/ 65 w 271"/>
                  <a:gd name="T71" fmla="*/ 126 h 259"/>
                  <a:gd name="T72" fmla="*/ 35 w 271"/>
                  <a:gd name="T73" fmla="*/ 175 h 259"/>
                  <a:gd name="T74" fmla="*/ 33 w 271"/>
                  <a:gd name="T75" fmla="*/ 182 h 259"/>
                  <a:gd name="T76" fmla="*/ 36 w 271"/>
                  <a:gd name="T77" fmla="*/ 181 h 259"/>
                  <a:gd name="T78" fmla="*/ 61 w 271"/>
                  <a:gd name="T79" fmla="*/ 143 h 259"/>
                  <a:gd name="T80" fmla="*/ 79 w 271"/>
                  <a:gd name="T81" fmla="*/ 131 h 259"/>
                  <a:gd name="T82" fmla="*/ 165 w 271"/>
                  <a:gd name="T83" fmla="*/ 156 h 259"/>
                  <a:gd name="T84" fmla="*/ 201 w 271"/>
                  <a:gd name="T85" fmla="*/ 224 h 259"/>
                  <a:gd name="T86" fmla="*/ 176 w 271"/>
                  <a:gd name="T87" fmla="*/ 258 h 259"/>
                  <a:gd name="T88" fmla="*/ 203 w 271"/>
                  <a:gd name="T89" fmla="*/ 233 h 259"/>
                  <a:gd name="T90" fmla="*/ 209 w 271"/>
                  <a:gd name="T91" fmla="*/ 187 h 259"/>
                  <a:gd name="T92" fmla="*/ 206 w 271"/>
                  <a:gd name="T93" fmla="*/ 184 h 259"/>
                  <a:gd name="T94" fmla="*/ 168 w 271"/>
                  <a:gd name="T95" fmla="*/ 141 h 259"/>
                  <a:gd name="T96" fmla="*/ 226 w 271"/>
                  <a:gd name="T97" fmla="*/ 176 h 259"/>
                  <a:gd name="T98" fmla="*/ 231 w 271"/>
                  <a:gd name="T99" fmla="*/ 223 h 259"/>
                  <a:gd name="T100" fmla="*/ 214 w 271"/>
                  <a:gd name="T101" fmla="*/ 250 h 259"/>
                  <a:gd name="T102" fmla="*/ 235 w 271"/>
                  <a:gd name="T103" fmla="*/ 224 h 259"/>
                  <a:gd name="T104" fmla="*/ 64 w 271"/>
                  <a:gd name="T105" fmla="*/ 101 h 259"/>
                  <a:gd name="T106" fmla="*/ 117 w 271"/>
                  <a:gd name="T107" fmla="*/ 155 h 259"/>
                  <a:gd name="T108" fmla="*/ 101 w 271"/>
                  <a:gd name="T109" fmla="*/ 173 h 259"/>
                  <a:gd name="T110" fmla="*/ 93 w 271"/>
                  <a:gd name="T111" fmla="*/ 178 h 259"/>
                  <a:gd name="T112" fmla="*/ 117 w 271"/>
                  <a:gd name="T113" fmla="*/ 15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1" h="259">
                    <a:moveTo>
                      <a:pt x="235" y="224"/>
                    </a:moveTo>
                    <a:cubicBezTo>
                      <a:pt x="235" y="224"/>
                      <a:pt x="235" y="224"/>
                      <a:pt x="235" y="224"/>
                    </a:cubicBezTo>
                    <a:cubicBezTo>
                      <a:pt x="235" y="223"/>
                      <a:pt x="235" y="223"/>
                      <a:pt x="235" y="223"/>
                    </a:cubicBezTo>
                    <a:cubicBezTo>
                      <a:pt x="235" y="222"/>
                      <a:pt x="235" y="222"/>
                      <a:pt x="235" y="222"/>
                    </a:cubicBezTo>
                    <a:cubicBezTo>
                      <a:pt x="235" y="221"/>
                      <a:pt x="235" y="220"/>
                      <a:pt x="235" y="219"/>
                    </a:cubicBezTo>
                    <a:cubicBezTo>
                      <a:pt x="235" y="216"/>
                      <a:pt x="235" y="214"/>
                      <a:pt x="235" y="212"/>
                    </a:cubicBezTo>
                    <a:cubicBezTo>
                      <a:pt x="235" y="202"/>
                      <a:pt x="235" y="192"/>
                      <a:pt x="234" y="182"/>
                    </a:cubicBezTo>
                    <a:cubicBezTo>
                      <a:pt x="234" y="178"/>
                      <a:pt x="234" y="178"/>
                      <a:pt x="234" y="178"/>
                    </a:cubicBezTo>
                    <a:cubicBezTo>
                      <a:pt x="233" y="176"/>
                      <a:pt x="233" y="176"/>
                      <a:pt x="233" y="176"/>
                    </a:cubicBezTo>
                    <a:cubicBezTo>
                      <a:pt x="233" y="175"/>
                      <a:pt x="233" y="174"/>
                      <a:pt x="233" y="173"/>
                    </a:cubicBezTo>
                    <a:cubicBezTo>
                      <a:pt x="233" y="173"/>
                      <a:pt x="233" y="173"/>
                      <a:pt x="233" y="172"/>
                    </a:cubicBezTo>
                    <a:cubicBezTo>
                      <a:pt x="232" y="172"/>
                      <a:pt x="232" y="172"/>
                      <a:pt x="232" y="172"/>
                    </a:cubicBezTo>
                    <a:cubicBezTo>
                      <a:pt x="232" y="172"/>
                      <a:pt x="232" y="172"/>
                      <a:pt x="232" y="172"/>
                    </a:cubicBezTo>
                    <a:cubicBezTo>
                      <a:pt x="232" y="172"/>
                      <a:pt x="232" y="172"/>
                      <a:pt x="232" y="172"/>
                    </a:cubicBezTo>
                    <a:cubicBezTo>
                      <a:pt x="232" y="172"/>
                      <a:pt x="232" y="172"/>
                      <a:pt x="232" y="172"/>
                    </a:cubicBezTo>
                    <a:cubicBezTo>
                      <a:pt x="232" y="171"/>
                      <a:pt x="232" y="171"/>
                      <a:pt x="232" y="171"/>
                    </a:cubicBezTo>
                    <a:cubicBezTo>
                      <a:pt x="231" y="171"/>
                      <a:pt x="231" y="171"/>
                      <a:pt x="231" y="171"/>
                    </a:cubicBezTo>
                    <a:cubicBezTo>
                      <a:pt x="230" y="170"/>
                      <a:pt x="230" y="170"/>
                      <a:pt x="229" y="169"/>
                    </a:cubicBezTo>
                    <a:cubicBezTo>
                      <a:pt x="228" y="168"/>
                      <a:pt x="227" y="168"/>
                      <a:pt x="226" y="167"/>
                    </a:cubicBezTo>
                    <a:cubicBezTo>
                      <a:pt x="222" y="164"/>
                      <a:pt x="218" y="162"/>
                      <a:pt x="213" y="159"/>
                    </a:cubicBezTo>
                    <a:cubicBezTo>
                      <a:pt x="209" y="157"/>
                      <a:pt x="205" y="155"/>
                      <a:pt x="201" y="153"/>
                    </a:cubicBezTo>
                    <a:cubicBezTo>
                      <a:pt x="197" y="151"/>
                      <a:pt x="194" y="150"/>
                      <a:pt x="190" y="148"/>
                    </a:cubicBezTo>
                    <a:cubicBezTo>
                      <a:pt x="180" y="144"/>
                      <a:pt x="172" y="141"/>
                      <a:pt x="169" y="140"/>
                    </a:cubicBezTo>
                    <a:cubicBezTo>
                      <a:pt x="169" y="138"/>
                      <a:pt x="170" y="137"/>
                      <a:pt x="171" y="135"/>
                    </a:cubicBezTo>
                    <a:cubicBezTo>
                      <a:pt x="175" y="135"/>
                      <a:pt x="182" y="136"/>
                      <a:pt x="192" y="136"/>
                    </a:cubicBezTo>
                    <a:cubicBezTo>
                      <a:pt x="195" y="136"/>
                      <a:pt x="199" y="136"/>
                      <a:pt x="203" y="136"/>
                    </a:cubicBezTo>
                    <a:cubicBezTo>
                      <a:pt x="208" y="136"/>
                      <a:pt x="212" y="136"/>
                      <a:pt x="217" y="135"/>
                    </a:cubicBezTo>
                    <a:cubicBezTo>
                      <a:pt x="221" y="135"/>
                      <a:pt x="226" y="134"/>
                      <a:pt x="231" y="133"/>
                    </a:cubicBezTo>
                    <a:cubicBezTo>
                      <a:pt x="231" y="133"/>
                      <a:pt x="232" y="133"/>
                      <a:pt x="233" y="133"/>
                    </a:cubicBezTo>
                    <a:cubicBezTo>
                      <a:pt x="233" y="133"/>
                      <a:pt x="233" y="133"/>
                      <a:pt x="233" y="133"/>
                    </a:cubicBezTo>
                    <a:cubicBezTo>
                      <a:pt x="234" y="132"/>
                      <a:pt x="234" y="132"/>
                      <a:pt x="234" y="132"/>
                    </a:cubicBezTo>
                    <a:cubicBezTo>
                      <a:pt x="234" y="132"/>
                      <a:pt x="234" y="132"/>
                      <a:pt x="234" y="132"/>
                    </a:cubicBezTo>
                    <a:cubicBezTo>
                      <a:pt x="233" y="133"/>
                      <a:pt x="234" y="132"/>
                      <a:pt x="234" y="132"/>
                    </a:cubicBezTo>
                    <a:cubicBezTo>
                      <a:pt x="234" y="132"/>
                      <a:pt x="234" y="132"/>
                      <a:pt x="234" y="132"/>
                    </a:cubicBezTo>
                    <a:cubicBezTo>
                      <a:pt x="235" y="132"/>
                      <a:pt x="235" y="131"/>
                      <a:pt x="236" y="131"/>
                    </a:cubicBezTo>
                    <a:cubicBezTo>
                      <a:pt x="237" y="130"/>
                      <a:pt x="237" y="129"/>
                      <a:pt x="238" y="129"/>
                    </a:cubicBezTo>
                    <a:cubicBezTo>
                      <a:pt x="239" y="127"/>
                      <a:pt x="239" y="127"/>
                      <a:pt x="239" y="127"/>
                    </a:cubicBezTo>
                    <a:cubicBezTo>
                      <a:pt x="240" y="125"/>
                      <a:pt x="242" y="123"/>
                      <a:pt x="243" y="121"/>
                    </a:cubicBezTo>
                    <a:cubicBezTo>
                      <a:pt x="249" y="113"/>
                      <a:pt x="255" y="105"/>
                      <a:pt x="260" y="98"/>
                    </a:cubicBezTo>
                    <a:cubicBezTo>
                      <a:pt x="263" y="94"/>
                      <a:pt x="265" y="90"/>
                      <a:pt x="268" y="87"/>
                    </a:cubicBezTo>
                    <a:cubicBezTo>
                      <a:pt x="268" y="87"/>
                      <a:pt x="268" y="87"/>
                      <a:pt x="268" y="87"/>
                    </a:cubicBezTo>
                    <a:cubicBezTo>
                      <a:pt x="268" y="86"/>
                      <a:pt x="268" y="86"/>
                      <a:pt x="268" y="86"/>
                    </a:cubicBezTo>
                    <a:cubicBezTo>
                      <a:pt x="268" y="86"/>
                      <a:pt x="268" y="86"/>
                      <a:pt x="268" y="86"/>
                    </a:cubicBezTo>
                    <a:cubicBezTo>
                      <a:pt x="268" y="86"/>
                      <a:pt x="268" y="86"/>
                      <a:pt x="268" y="86"/>
                    </a:cubicBezTo>
                    <a:cubicBezTo>
                      <a:pt x="268" y="86"/>
                      <a:pt x="268" y="86"/>
                      <a:pt x="269" y="85"/>
                    </a:cubicBezTo>
                    <a:cubicBezTo>
                      <a:pt x="269" y="85"/>
                      <a:pt x="269" y="84"/>
                      <a:pt x="269" y="83"/>
                    </a:cubicBezTo>
                    <a:cubicBezTo>
                      <a:pt x="269" y="82"/>
                      <a:pt x="269" y="81"/>
                      <a:pt x="269" y="80"/>
                    </a:cubicBezTo>
                    <a:cubicBezTo>
                      <a:pt x="270" y="78"/>
                      <a:pt x="270" y="76"/>
                      <a:pt x="270" y="74"/>
                    </a:cubicBezTo>
                    <a:cubicBezTo>
                      <a:pt x="271" y="67"/>
                      <a:pt x="271" y="61"/>
                      <a:pt x="271" y="57"/>
                    </a:cubicBezTo>
                    <a:cubicBezTo>
                      <a:pt x="271" y="52"/>
                      <a:pt x="271" y="50"/>
                      <a:pt x="271" y="50"/>
                    </a:cubicBezTo>
                    <a:cubicBezTo>
                      <a:pt x="270" y="50"/>
                      <a:pt x="270" y="50"/>
                      <a:pt x="270" y="50"/>
                    </a:cubicBezTo>
                    <a:cubicBezTo>
                      <a:pt x="270" y="50"/>
                      <a:pt x="270" y="52"/>
                      <a:pt x="269" y="56"/>
                    </a:cubicBezTo>
                    <a:cubicBezTo>
                      <a:pt x="269" y="61"/>
                      <a:pt x="268" y="67"/>
                      <a:pt x="267" y="74"/>
                    </a:cubicBezTo>
                    <a:cubicBezTo>
                      <a:pt x="267" y="76"/>
                      <a:pt x="267" y="78"/>
                      <a:pt x="266" y="80"/>
                    </a:cubicBezTo>
                    <a:cubicBezTo>
                      <a:pt x="266" y="81"/>
                      <a:pt x="266" y="82"/>
                      <a:pt x="266" y="82"/>
                    </a:cubicBezTo>
                    <a:cubicBezTo>
                      <a:pt x="265" y="83"/>
                      <a:pt x="265" y="83"/>
                      <a:pt x="265" y="84"/>
                    </a:cubicBezTo>
                    <a:cubicBezTo>
                      <a:pt x="265" y="84"/>
                      <a:pt x="265" y="84"/>
                      <a:pt x="265" y="84"/>
                    </a:cubicBezTo>
                    <a:cubicBezTo>
                      <a:pt x="265" y="84"/>
                      <a:pt x="265" y="84"/>
                      <a:pt x="265" y="84"/>
                    </a:cubicBezTo>
                    <a:cubicBezTo>
                      <a:pt x="265" y="85"/>
                      <a:pt x="265" y="85"/>
                      <a:pt x="265" y="85"/>
                    </a:cubicBezTo>
                    <a:cubicBezTo>
                      <a:pt x="262" y="88"/>
                      <a:pt x="259" y="91"/>
                      <a:pt x="256" y="95"/>
                    </a:cubicBezTo>
                    <a:cubicBezTo>
                      <a:pt x="251" y="102"/>
                      <a:pt x="245" y="110"/>
                      <a:pt x="238" y="117"/>
                    </a:cubicBezTo>
                    <a:cubicBezTo>
                      <a:pt x="237" y="119"/>
                      <a:pt x="235" y="121"/>
                      <a:pt x="234" y="123"/>
                    </a:cubicBezTo>
                    <a:cubicBezTo>
                      <a:pt x="232" y="124"/>
                      <a:pt x="232" y="124"/>
                      <a:pt x="232" y="124"/>
                    </a:cubicBezTo>
                    <a:cubicBezTo>
                      <a:pt x="232" y="125"/>
                      <a:pt x="232" y="125"/>
                      <a:pt x="231" y="125"/>
                    </a:cubicBezTo>
                    <a:cubicBezTo>
                      <a:pt x="231" y="125"/>
                      <a:pt x="231" y="125"/>
                      <a:pt x="231" y="126"/>
                    </a:cubicBezTo>
                    <a:cubicBezTo>
                      <a:pt x="231" y="126"/>
                      <a:pt x="231" y="126"/>
                      <a:pt x="231" y="126"/>
                    </a:cubicBezTo>
                    <a:cubicBezTo>
                      <a:pt x="231" y="126"/>
                      <a:pt x="231" y="126"/>
                      <a:pt x="231" y="126"/>
                    </a:cubicBezTo>
                    <a:cubicBezTo>
                      <a:pt x="230" y="126"/>
                      <a:pt x="230" y="126"/>
                      <a:pt x="230" y="126"/>
                    </a:cubicBezTo>
                    <a:cubicBezTo>
                      <a:pt x="230" y="126"/>
                      <a:pt x="230" y="126"/>
                      <a:pt x="230" y="126"/>
                    </a:cubicBezTo>
                    <a:cubicBezTo>
                      <a:pt x="226" y="126"/>
                      <a:pt x="221" y="126"/>
                      <a:pt x="216" y="127"/>
                    </a:cubicBezTo>
                    <a:cubicBezTo>
                      <a:pt x="212" y="127"/>
                      <a:pt x="207" y="128"/>
                      <a:pt x="203" y="128"/>
                    </a:cubicBezTo>
                    <a:cubicBezTo>
                      <a:pt x="199" y="129"/>
                      <a:pt x="195" y="129"/>
                      <a:pt x="191" y="130"/>
                    </a:cubicBezTo>
                    <a:cubicBezTo>
                      <a:pt x="187" y="130"/>
                      <a:pt x="184" y="131"/>
                      <a:pt x="181" y="131"/>
                    </a:cubicBezTo>
                    <a:cubicBezTo>
                      <a:pt x="178" y="132"/>
                      <a:pt x="176" y="132"/>
                      <a:pt x="173" y="132"/>
                    </a:cubicBezTo>
                    <a:cubicBezTo>
                      <a:pt x="173" y="133"/>
                      <a:pt x="172" y="133"/>
                      <a:pt x="172" y="133"/>
                    </a:cubicBezTo>
                    <a:cubicBezTo>
                      <a:pt x="175" y="126"/>
                      <a:pt x="178" y="119"/>
                      <a:pt x="180" y="114"/>
                    </a:cubicBezTo>
                    <a:cubicBezTo>
                      <a:pt x="183" y="114"/>
                      <a:pt x="189" y="114"/>
                      <a:pt x="197" y="113"/>
                    </a:cubicBezTo>
                    <a:cubicBezTo>
                      <a:pt x="200" y="113"/>
                      <a:pt x="203" y="113"/>
                      <a:pt x="207" y="112"/>
                    </a:cubicBezTo>
                    <a:cubicBezTo>
                      <a:pt x="210" y="112"/>
                      <a:pt x="214" y="111"/>
                      <a:pt x="218" y="110"/>
                    </a:cubicBezTo>
                    <a:cubicBezTo>
                      <a:pt x="219" y="110"/>
                      <a:pt x="220" y="109"/>
                      <a:pt x="221" y="109"/>
                    </a:cubicBezTo>
                    <a:cubicBezTo>
                      <a:pt x="221" y="109"/>
                      <a:pt x="222" y="109"/>
                      <a:pt x="223" y="108"/>
                    </a:cubicBezTo>
                    <a:cubicBezTo>
                      <a:pt x="223" y="108"/>
                      <a:pt x="223" y="108"/>
                      <a:pt x="224" y="108"/>
                    </a:cubicBezTo>
                    <a:cubicBezTo>
                      <a:pt x="224" y="108"/>
                      <a:pt x="224" y="108"/>
                      <a:pt x="224" y="107"/>
                    </a:cubicBezTo>
                    <a:cubicBezTo>
                      <a:pt x="225" y="107"/>
                      <a:pt x="225" y="107"/>
                      <a:pt x="225" y="107"/>
                    </a:cubicBezTo>
                    <a:cubicBezTo>
                      <a:pt x="225" y="107"/>
                      <a:pt x="225" y="107"/>
                      <a:pt x="225" y="107"/>
                    </a:cubicBezTo>
                    <a:cubicBezTo>
                      <a:pt x="225" y="107"/>
                      <a:pt x="225" y="107"/>
                      <a:pt x="225" y="107"/>
                    </a:cubicBezTo>
                    <a:cubicBezTo>
                      <a:pt x="225" y="106"/>
                      <a:pt x="225" y="106"/>
                      <a:pt x="225" y="106"/>
                    </a:cubicBezTo>
                    <a:cubicBezTo>
                      <a:pt x="225" y="106"/>
                      <a:pt x="225" y="106"/>
                      <a:pt x="225" y="106"/>
                    </a:cubicBezTo>
                    <a:cubicBezTo>
                      <a:pt x="226" y="106"/>
                      <a:pt x="226" y="105"/>
                      <a:pt x="226" y="105"/>
                    </a:cubicBezTo>
                    <a:cubicBezTo>
                      <a:pt x="227" y="103"/>
                      <a:pt x="227" y="103"/>
                      <a:pt x="227" y="103"/>
                    </a:cubicBezTo>
                    <a:cubicBezTo>
                      <a:pt x="228" y="102"/>
                      <a:pt x="228" y="101"/>
                      <a:pt x="229" y="100"/>
                    </a:cubicBezTo>
                    <a:cubicBezTo>
                      <a:pt x="230" y="97"/>
                      <a:pt x="232" y="93"/>
                      <a:pt x="234" y="89"/>
                    </a:cubicBezTo>
                    <a:cubicBezTo>
                      <a:pt x="237" y="81"/>
                      <a:pt x="240" y="74"/>
                      <a:pt x="243" y="67"/>
                    </a:cubicBezTo>
                    <a:cubicBezTo>
                      <a:pt x="244" y="65"/>
                      <a:pt x="244" y="63"/>
                      <a:pt x="245" y="61"/>
                    </a:cubicBezTo>
                    <a:cubicBezTo>
                      <a:pt x="245" y="60"/>
                      <a:pt x="245" y="60"/>
                      <a:pt x="245" y="60"/>
                    </a:cubicBezTo>
                    <a:cubicBezTo>
                      <a:pt x="245" y="59"/>
                      <a:pt x="245" y="59"/>
                      <a:pt x="245" y="59"/>
                    </a:cubicBezTo>
                    <a:cubicBezTo>
                      <a:pt x="246" y="58"/>
                      <a:pt x="246" y="58"/>
                      <a:pt x="246" y="58"/>
                    </a:cubicBezTo>
                    <a:cubicBezTo>
                      <a:pt x="246" y="58"/>
                      <a:pt x="246" y="57"/>
                      <a:pt x="246" y="57"/>
                    </a:cubicBezTo>
                    <a:cubicBezTo>
                      <a:pt x="246" y="56"/>
                      <a:pt x="246" y="56"/>
                      <a:pt x="246" y="56"/>
                    </a:cubicBezTo>
                    <a:cubicBezTo>
                      <a:pt x="246" y="56"/>
                      <a:pt x="246" y="55"/>
                      <a:pt x="245" y="55"/>
                    </a:cubicBezTo>
                    <a:cubicBezTo>
                      <a:pt x="245" y="51"/>
                      <a:pt x="244" y="48"/>
                      <a:pt x="243" y="45"/>
                    </a:cubicBezTo>
                    <a:cubicBezTo>
                      <a:pt x="240" y="33"/>
                      <a:pt x="238" y="25"/>
                      <a:pt x="238" y="25"/>
                    </a:cubicBezTo>
                    <a:cubicBezTo>
                      <a:pt x="237" y="25"/>
                      <a:pt x="237" y="25"/>
                      <a:pt x="237" y="25"/>
                    </a:cubicBezTo>
                    <a:cubicBezTo>
                      <a:pt x="237" y="25"/>
                      <a:pt x="237" y="27"/>
                      <a:pt x="238" y="31"/>
                    </a:cubicBezTo>
                    <a:cubicBezTo>
                      <a:pt x="239" y="34"/>
                      <a:pt x="240" y="39"/>
                      <a:pt x="240" y="46"/>
                    </a:cubicBezTo>
                    <a:cubicBezTo>
                      <a:pt x="241" y="49"/>
                      <a:pt x="241" y="52"/>
                      <a:pt x="242" y="55"/>
                    </a:cubicBezTo>
                    <a:cubicBezTo>
                      <a:pt x="242" y="57"/>
                      <a:pt x="242" y="58"/>
                      <a:pt x="241" y="60"/>
                    </a:cubicBezTo>
                    <a:cubicBezTo>
                      <a:pt x="240" y="61"/>
                      <a:pt x="239" y="63"/>
                      <a:pt x="239" y="65"/>
                    </a:cubicBezTo>
                    <a:cubicBezTo>
                      <a:pt x="235" y="72"/>
                      <a:pt x="232" y="79"/>
                      <a:pt x="228" y="86"/>
                    </a:cubicBezTo>
                    <a:cubicBezTo>
                      <a:pt x="226" y="90"/>
                      <a:pt x="224" y="93"/>
                      <a:pt x="222" y="97"/>
                    </a:cubicBezTo>
                    <a:cubicBezTo>
                      <a:pt x="220" y="99"/>
                      <a:pt x="220" y="99"/>
                      <a:pt x="220" y="99"/>
                    </a:cubicBezTo>
                    <a:cubicBezTo>
                      <a:pt x="220" y="100"/>
                      <a:pt x="220" y="100"/>
                      <a:pt x="220" y="100"/>
                    </a:cubicBezTo>
                    <a:cubicBezTo>
                      <a:pt x="220" y="100"/>
                      <a:pt x="219" y="101"/>
                      <a:pt x="219" y="101"/>
                    </a:cubicBezTo>
                    <a:cubicBezTo>
                      <a:pt x="219" y="101"/>
                      <a:pt x="219" y="101"/>
                      <a:pt x="219" y="101"/>
                    </a:cubicBezTo>
                    <a:cubicBezTo>
                      <a:pt x="218" y="101"/>
                      <a:pt x="218" y="101"/>
                      <a:pt x="218" y="101"/>
                    </a:cubicBezTo>
                    <a:cubicBezTo>
                      <a:pt x="217" y="101"/>
                      <a:pt x="216" y="102"/>
                      <a:pt x="216" y="102"/>
                    </a:cubicBezTo>
                    <a:cubicBezTo>
                      <a:pt x="212" y="103"/>
                      <a:pt x="208" y="104"/>
                      <a:pt x="205" y="105"/>
                    </a:cubicBezTo>
                    <a:cubicBezTo>
                      <a:pt x="202" y="105"/>
                      <a:pt x="198" y="106"/>
                      <a:pt x="196" y="107"/>
                    </a:cubicBezTo>
                    <a:cubicBezTo>
                      <a:pt x="190" y="109"/>
                      <a:pt x="185" y="110"/>
                      <a:pt x="181" y="111"/>
                    </a:cubicBezTo>
                    <a:cubicBezTo>
                      <a:pt x="181" y="111"/>
                      <a:pt x="181" y="111"/>
                      <a:pt x="181" y="111"/>
                    </a:cubicBezTo>
                    <a:cubicBezTo>
                      <a:pt x="182" y="108"/>
                      <a:pt x="182" y="106"/>
                      <a:pt x="182" y="106"/>
                    </a:cubicBezTo>
                    <a:cubicBezTo>
                      <a:pt x="182" y="105"/>
                      <a:pt x="181" y="104"/>
                      <a:pt x="180" y="102"/>
                    </a:cubicBezTo>
                    <a:cubicBezTo>
                      <a:pt x="180" y="102"/>
                      <a:pt x="187" y="94"/>
                      <a:pt x="189" y="90"/>
                    </a:cubicBezTo>
                    <a:cubicBezTo>
                      <a:pt x="190" y="86"/>
                      <a:pt x="186" y="82"/>
                      <a:pt x="186" y="82"/>
                    </a:cubicBezTo>
                    <a:cubicBezTo>
                      <a:pt x="175" y="98"/>
                      <a:pt x="175" y="98"/>
                      <a:pt x="175" y="98"/>
                    </a:cubicBezTo>
                    <a:cubicBezTo>
                      <a:pt x="171" y="94"/>
                      <a:pt x="167" y="91"/>
                      <a:pt x="163" y="89"/>
                    </a:cubicBezTo>
                    <a:cubicBezTo>
                      <a:pt x="173" y="71"/>
                      <a:pt x="173" y="71"/>
                      <a:pt x="173" y="71"/>
                    </a:cubicBezTo>
                    <a:cubicBezTo>
                      <a:pt x="173" y="71"/>
                      <a:pt x="173" y="71"/>
                      <a:pt x="167" y="71"/>
                    </a:cubicBezTo>
                    <a:cubicBezTo>
                      <a:pt x="162" y="71"/>
                      <a:pt x="156" y="87"/>
                      <a:pt x="155" y="87"/>
                    </a:cubicBezTo>
                    <a:cubicBezTo>
                      <a:pt x="155" y="87"/>
                      <a:pt x="155" y="87"/>
                      <a:pt x="155" y="87"/>
                    </a:cubicBezTo>
                    <a:cubicBezTo>
                      <a:pt x="151" y="88"/>
                      <a:pt x="147" y="93"/>
                      <a:pt x="144" y="99"/>
                    </a:cubicBezTo>
                    <a:cubicBezTo>
                      <a:pt x="144" y="99"/>
                      <a:pt x="143" y="98"/>
                      <a:pt x="143" y="98"/>
                    </a:cubicBezTo>
                    <a:cubicBezTo>
                      <a:pt x="143" y="96"/>
                      <a:pt x="142" y="94"/>
                      <a:pt x="141" y="92"/>
                    </a:cubicBezTo>
                    <a:cubicBezTo>
                      <a:pt x="140" y="89"/>
                      <a:pt x="139" y="87"/>
                      <a:pt x="138" y="84"/>
                    </a:cubicBezTo>
                    <a:cubicBezTo>
                      <a:pt x="137" y="81"/>
                      <a:pt x="135" y="78"/>
                      <a:pt x="134" y="75"/>
                    </a:cubicBezTo>
                    <a:cubicBezTo>
                      <a:pt x="133" y="72"/>
                      <a:pt x="131" y="69"/>
                      <a:pt x="130" y="66"/>
                    </a:cubicBezTo>
                    <a:cubicBezTo>
                      <a:pt x="129" y="65"/>
                      <a:pt x="129" y="65"/>
                      <a:pt x="129" y="65"/>
                    </a:cubicBezTo>
                    <a:cubicBezTo>
                      <a:pt x="129" y="64"/>
                      <a:pt x="129" y="64"/>
                      <a:pt x="129" y="64"/>
                    </a:cubicBezTo>
                    <a:cubicBezTo>
                      <a:pt x="129" y="64"/>
                      <a:pt x="129" y="64"/>
                      <a:pt x="129" y="64"/>
                    </a:cubicBezTo>
                    <a:cubicBezTo>
                      <a:pt x="129" y="64"/>
                      <a:pt x="129" y="64"/>
                      <a:pt x="130" y="63"/>
                    </a:cubicBezTo>
                    <a:cubicBezTo>
                      <a:pt x="130" y="62"/>
                      <a:pt x="131" y="60"/>
                      <a:pt x="131" y="58"/>
                    </a:cubicBezTo>
                    <a:cubicBezTo>
                      <a:pt x="133" y="55"/>
                      <a:pt x="134" y="51"/>
                      <a:pt x="136" y="47"/>
                    </a:cubicBezTo>
                    <a:cubicBezTo>
                      <a:pt x="139" y="40"/>
                      <a:pt x="142" y="33"/>
                      <a:pt x="145" y="26"/>
                    </a:cubicBezTo>
                    <a:cubicBezTo>
                      <a:pt x="146" y="24"/>
                      <a:pt x="147" y="23"/>
                      <a:pt x="148" y="21"/>
                    </a:cubicBezTo>
                    <a:cubicBezTo>
                      <a:pt x="148" y="21"/>
                      <a:pt x="148" y="21"/>
                      <a:pt x="148" y="21"/>
                    </a:cubicBezTo>
                    <a:cubicBezTo>
                      <a:pt x="148" y="20"/>
                      <a:pt x="148" y="20"/>
                      <a:pt x="148" y="20"/>
                    </a:cubicBezTo>
                    <a:cubicBezTo>
                      <a:pt x="148" y="20"/>
                      <a:pt x="148" y="20"/>
                      <a:pt x="148" y="20"/>
                    </a:cubicBezTo>
                    <a:cubicBezTo>
                      <a:pt x="148" y="20"/>
                      <a:pt x="148" y="20"/>
                      <a:pt x="148" y="20"/>
                    </a:cubicBezTo>
                    <a:cubicBezTo>
                      <a:pt x="148" y="20"/>
                      <a:pt x="149" y="20"/>
                      <a:pt x="149" y="19"/>
                    </a:cubicBezTo>
                    <a:cubicBezTo>
                      <a:pt x="150" y="19"/>
                      <a:pt x="150" y="19"/>
                      <a:pt x="150" y="19"/>
                    </a:cubicBezTo>
                    <a:cubicBezTo>
                      <a:pt x="151" y="18"/>
                      <a:pt x="151" y="18"/>
                      <a:pt x="151" y="18"/>
                    </a:cubicBezTo>
                    <a:cubicBezTo>
                      <a:pt x="153" y="16"/>
                      <a:pt x="156" y="15"/>
                      <a:pt x="159" y="13"/>
                    </a:cubicBezTo>
                    <a:cubicBezTo>
                      <a:pt x="164" y="10"/>
                      <a:pt x="168" y="8"/>
                      <a:pt x="171" y="6"/>
                    </a:cubicBezTo>
                    <a:cubicBezTo>
                      <a:pt x="174" y="4"/>
                      <a:pt x="176" y="3"/>
                      <a:pt x="176" y="3"/>
                    </a:cubicBezTo>
                    <a:cubicBezTo>
                      <a:pt x="176" y="3"/>
                      <a:pt x="176" y="3"/>
                      <a:pt x="176" y="3"/>
                    </a:cubicBezTo>
                    <a:cubicBezTo>
                      <a:pt x="176" y="3"/>
                      <a:pt x="174" y="3"/>
                      <a:pt x="171" y="5"/>
                    </a:cubicBezTo>
                    <a:cubicBezTo>
                      <a:pt x="168" y="6"/>
                      <a:pt x="163" y="8"/>
                      <a:pt x="157" y="11"/>
                    </a:cubicBezTo>
                    <a:cubicBezTo>
                      <a:pt x="155" y="12"/>
                      <a:pt x="152" y="13"/>
                      <a:pt x="149" y="15"/>
                    </a:cubicBezTo>
                    <a:cubicBezTo>
                      <a:pt x="148" y="16"/>
                      <a:pt x="148" y="16"/>
                      <a:pt x="148" y="16"/>
                    </a:cubicBezTo>
                    <a:cubicBezTo>
                      <a:pt x="147" y="16"/>
                      <a:pt x="147" y="16"/>
                      <a:pt x="146" y="17"/>
                    </a:cubicBezTo>
                    <a:cubicBezTo>
                      <a:pt x="146" y="17"/>
                      <a:pt x="146" y="17"/>
                      <a:pt x="145" y="17"/>
                    </a:cubicBezTo>
                    <a:cubicBezTo>
                      <a:pt x="145" y="18"/>
                      <a:pt x="145" y="18"/>
                      <a:pt x="145" y="18"/>
                    </a:cubicBezTo>
                    <a:cubicBezTo>
                      <a:pt x="145" y="18"/>
                      <a:pt x="145" y="18"/>
                      <a:pt x="145" y="18"/>
                    </a:cubicBezTo>
                    <a:cubicBezTo>
                      <a:pt x="145" y="18"/>
                      <a:pt x="145" y="18"/>
                      <a:pt x="145" y="18"/>
                    </a:cubicBezTo>
                    <a:cubicBezTo>
                      <a:pt x="145" y="18"/>
                      <a:pt x="145" y="18"/>
                      <a:pt x="145" y="18"/>
                    </a:cubicBezTo>
                    <a:cubicBezTo>
                      <a:pt x="145" y="18"/>
                      <a:pt x="145" y="18"/>
                      <a:pt x="145" y="18"/>
                    </a:cubicBezTo>
                    <a:cubicBezTo>
                      <a:pt x="144" y="19"/>
                      <a:pt x="144" y="19"/>
                      <a:pt x="144" y="19"/>
                    </a:cubicBezTo>
                    <a:cubicBezTo>
                      <a:pt x="143" y="21"/>
                      <a:pt x="142" y="22"/>
                      <a:pt x="141" y="24"/>
                    </a:cubicBezTo>
                    <a:cubicBezTo>
                      <a:pt x="137" y="30"/>
                      <a:pt x="134" y="37"/>
                      <a:pt x="130" y="44"/>
                    </a:cubicBezTo>
                    <a:cubicBezTo>
                      <a:pt x="128" y="48"/>
                      <a:pt x="126" y="52"/>
                      <a:pt x="124" y="55"/>
                    </a:cubicBezTo>
                    <a:cubicBezTo>
                      <a:pt x="124" y="57"/>
                      <a:pt x="123" y="59"/>
                      <a:pt x="122" y="61"/>
                    </a:cubicBezTo>
                    <a:cubicBezTo>
                      <a:pt x="122" y="61"/>
                      <a:pt x="121" y="64"/>
                      <a:pt x="121" y="64"/>
                    </a:cubicBezTo>
                    <a:cubicBezTo>
                      <a:pt x="121" y="65"/>
                      <a:pt x="121" y="65"/>
                      <a:pt x="121" y="65"/>
                    </a:cubicBezTo>
                    <a:cubicBezTo>
                      <a:pt x="121" y="65"/>
                      <a:pt x="121" y="66"/>
                      <a:pt x="121" y="66"/>
                    </a:cubicBezTo>
                    <a:cubicBezTo>
                      <a:pt x="121" y="66"/>
                      <a:pt x="121" y="66"/>
                      <a:pt x="121" y="66"/>
                    </a:cubicBezTo>
                    <a:cubicBezTo>
                      <a:pt x="121" y="66"/>
                      <a:pt x="121" y="66"/>
                      <a:pt x="121" y="66"/>
                    </a:cubicBezTo>
                    <a:cubicBezTo>
                      <a:pt x="121" y="66"/>
                      <a:pt x="121" y="66"/>
                      <a:pt x="121" y="66"/>
                    </a:cubicBezTo>
                    <a:cubicBezTo>
                      <a:pt x="121" y="67"/>
                      <a:pt x="121" y="67"/>
                      <a:pt x="121" y="68"/>
                    </a:cubicBezTo>
                    <a:cubicBezTo>
                      <a:pt x="122" y="69"/>
                      <a:pt x="122" y="69"/>
                      <a:pt x="122" y="69"/>
                    </a:cubicBezTo>
                    <a:cubicBezTo>
                      <a:pt x="124" y="73"/>
                      <a:pt x="125" y="76"/>
                      <a:pt x="127" y="79"/>
                    </a:cubicBezTo>
                    <a:cubicBezTo>
                      <a:pt x="129" y="82"/>
                      <a:pt x="131" y="85"/>
                      <a:pt x="132" y="87"/>
                    </a:cubicBezTo>
                    <a:cubicBezTo>
                      <a:pt x="137" y="94"/>
                      <a:pt x="140" y="99"/>
                      <a:pt x="143" y="101"/>
                    </a:cubicBezTo>
                    <a:cubicBezTo>
                      <a:pt x="141" y="104"/>
                      <a:pt x="139" y="107"/>
                      <a:pt x="138" y="110"/>
                    </a:cubicBezTo>
                    <a:cubicBezTo>
                      <a:pt x="135" y="108"/>
                      <a:pt x="131" y="103"/>
                      <a:pt x="124" y="97"/>
                    </a:cubicBezTo>
                    <a:cubicBezTo>
                      <a:pt x="121" y="94"/>
                      <a:pt x="119" y="92"/>
                      <a:pt x="116" y="89"/>
                    </a:cubicBezTo>
                    <a:cubicBezTo>
                      <a:pt x="113" y="87"/>
                      <a:pt x="110" y="84"/>
                      <a:pt x="107" y="82"/>
                    </a:cubicBezTo>
                    <a:cubicBezTo>
                      <a:pt x="106" y="81"/>
                      <a:pt x="105" y="81"/>
                      <a:pt x="105" y="80"/>
                    </a:cubicBezTo>
                    <a:cubicBezTo>
                      <a:pt x="105" y="79"/>
                      <a:pt x="105" y="76"/>
                      <a:pt x="105" y="74"/>
                    </a:cubicBezTo>
                    <a:cubicBezTo>
                      <a:pt x="106" y="70"/>
                      <a:pt x="106" y="66"/>
                      <a:pt x="107" y="61"/>
                    </a:cubicBezTo>
                    <a:cubicBezTo>
                      <a:pt x="108" y="53"/>
                      <a:pt x="110" y="44"/>
                      <a:pt x="111" y="36"/>
                    </a:cubicBezTo>
                    <a:cubicBezTo>
                      <a:pt x="111" y="35"/>
                      <a:pt x="111" y="34"/>
                      <a:pt x="111" y="33"/>
                    </a:cubicBezTo>
                    <a:cubicBezTo>
                      <a:pt x="111" y="33"/>
                      <a:pt x="111" y="33"/>
                      <a:pt x="111" y="33"/>
                    </a:cubicBezTo>
                    <a:cubicBezTo>
                      <a:pt x="111" y="33"/>
                      <a:pt x="111" y="33"/>
                      <a:pt x="111" y="33"/>
                    </a:cubicBezTo>
                    <a:cubicBezTo>
                      <a:pt x="112" y="32"/>
                      <a:pt x="112" y="32"/>
                      <a:pt x="112" y="32"/>
                    </a:cubicBezTo>
                    <a:cubicBezTo>
                      <a:pt x="112" y="32"/>
                      <a:pt x="112" y="32"/>
                      <a:pt x="112" y="32"/>
                    </a:cubicBezTo>
                    <a:cubicBezTo>
                      <a:pt x="112" y="31"/>
                      <a:pt x="112" y="31"/>
                      <a:pt x="112" y="31"/>
                    </a:cubicBezTo>
                    <a:cubicBezTo>
                      <a:pt x="113" y="29"/>
                      <a:pt x="115" y="28"/>
                      <a:pt x="116" y="26"/>
                    </a:cubicBezTo>
                    <a:cubicBezTo>
                      <a:pt x="118" y="23"/>
                      <a:pt x="120" y="20"/>
                      <a:pt x="122" y="18"/>
                    </a:cubicBezTo>
                    <a:cubicBezTo>
                      <a:pt x="130" y="7"/>
                      <a:pt x="136" y="0"/>
                      <a:pt x="136" y="0"/>
                    </a:cubicBezTo>
                    <a:cubicBezTo>
                      <a:pt x="135" y="0"/>
                      <a:pt x="135" y="0"/>
                      <a:pt x="135" y="0"/>
                    </a:cubicBezTo>
                    <a:cubicBezTo>
                      <a:pt x="135" y="0"/>
                      <a:pt x="129" y="6"/>
                      <a:pt x="120" y="16"/>
                    </a:cubicBezTo>
                    <a:cubicBezTo>
                      <a:pt x="118" y="18"/>
                      <a:pt x="115" y="21"/>
                      <a:pt x="113" y="24"/>
                    </a:cubicBezTo>
                    <a:cubicBezTo>
                      <a:pt x="111" y="25"/>
                      <a:pt x="110" y="27"/>
                      <a:pt x="109" y="28"/>
                    </a:cubicBezTo>
                    <a:cubicBezTo>
                      <a:pt x="109" y="29"/>
                      <a:pt x="108" y="29"/>
                      <a:pt x="108" y="30"/>
                    </a:cubicBezTo>
                    <a:cubicBezTo>
                      <a:pt x="108" y="30"/>
                      <a:pt x="107" y="31"/>
                      <a:pt x="107" y="31"/>
                    </a:cubicBezTo>
                    <a:cubicBezTo>
                      <a:pt x="107" y="31"/>
                      <a:pt x="107" y="31"/>
                      <a:pt x="107" y="31"/>
                    </a:cubicBezTo>
                    <a:cubicBezTo>
                      <a:pt x="107" y="31"/>
                      <a:pt x="107" y="31"/>
                      <a:pt x="107" y="31"/>
                    </a:cubicBezTo>
                    <a:cubicBezTo>
                      <a:pt x="107" y="31"/>
                      <a:pt x="107" y="31"/>
                      <a:pt x="107" y="31"/>
                    </a:cubicBezTo>
                    <a:cubicBezTo>
                      <a:pt x="107" y="32"/>
                      <a:pt x="107" y="32"/>
                      <a:pt x="107" y="32"/>
                    </a:cubicBezTo>
                    <a:cubicBezTo>
                      <a:pt x="107" y="33"/>
                      <a:pt x="107" y="34"/>
                      <a:pt x="106" y="35"/>
                    </a:cubicBezTo>
                    <a:cubicBezTo>
                      <a:pt x="105" y="43"/>
                      <a:pt x="103" y="52"/>
                      <a:pt x="101" y="60"/>
                    </a:cubicBezTo>
                    <a:cubicBezTo>
                      <a:pt x="100" y="65"/>
                      <a:pt x="99" y="69"/>
                      <a:pt x="98" y="73"/>
                    </a:cubicBezTo>
                    <a:cubicBezTo>
                      <a:pt x="97" y="75"/>
                      <a:pt x="97" y="78"/>
                      <a:pt x="97" y="80"/>
                    </a:cubicBezTo>
                    <a:cubicBezTo>
                      <a:pt x="97" y="81"/>
                      <a:pt x="97" y="81"/>
                      <a:pt x="97" y="82"/>
                    </a:cubicBezTo>
                    <a:cubicBezTo>
                      <a:pt x="97" y="83"/>
                      <a:pt x="97" y="84"/>
                      <a:pt x="97" y="84"/>
                    </a:cubicBezTo>
                    <a:cubicBezTo>
                      <a:pt x="97" y="85"/>
                      <a:pt x="97" y="85"/>
                      <a:pt x="97" y="85"/>
                    </a:cubicBezTo>
                    <a:cubicBezTo>
                      <a:pt x="97" y="85"/>
                      <a:pt x="97" y="85"/>
                      <a:pt x="97" y="85"/>
                    </a:cubicBezTo>
                    <a:cubicBezTo>
                      <a:pt x="97" y="84"/>
                      <a:pt x="98" y="85"/>
                      <a:pt x="98" y="86"/>
                    </a:cubicBezTo>
                    <a:cubicBezTo>
                      <a:pt x="98" y="86"/>
                      <a:pt x="98" y="86"/>
                      <a:pt x="98" y="86"/>
                    </a:cubicBezTo>
                    <a:cubicBezTo>
                      <a:pt x="99" y="86"/>
                      <a:pt x="99" y="86"/>
                      <a:pt x="99" y="86"/>
                    </a:cubicBezTo>
                    <a:cubicBezTo>
                      <a:pt x="100" y="87"/>
                      <a:pt x="101" y="88"/>
                      <a:pt x="101" y="88"/>
                    </a:cubicBezTo>
                    <a:cubicBezTo>
                      <a:pt x="105" y="91"/>
                      <a:pt x="108" y="93"/>
                      <a:pt x="111" y="95"/>
                    </a:cubicBezTo>
                    <a:cubicBezTo>
                      <a:pt x="114" y="98"/>
                      <a:pt x="117" y="100"/>
                      <a:pt x="120" y="102"/>
                    </a:cubicBezTo>
                    <a:cubicBezTo>
                      <a:pt x="128" y="107"/>
                      <a:pt x="134" y="110"/>
                      <a:pt x="137" y="112"/>
                    </a:cubicBezTo>
                    <a:cubicBezTo>
                      <a:pt x="136" y="115"/>
                      <a:pt x="134" y="117"/>
                      <a:pt x="133" y="120"/>
                    </a:cubicBezTo>
                    <a:cubicBezTo>
                      <a:pt x="132" y="119"/>
                      <a:pt x="130" y="119"/>
                      <a:pt x="128" y="118"/>
                    </a:cubicBezTo>
                    <a:cubicBezTo>
                      <a:pt x="124" y="116"/>
                      <a:pt x="118" y="113"/>
                      <a:pt x="110" y="110"/>
                    </a:cubicBezTo>
                    <a:cubicBezTo>
                      <a:pt x="106" y="108"/>
                      <a:pt x="102" y="107"/>
                      <a:pt x="98" y="105"/>
                    </a:cubicBezTo>
                    <a:cubicBezTo>
                      <a:pt x="94" y="104"/>
                      <a:pt x="89" y="102"/>
                      <a:pt x="84" y="100"/>
                    </a:cubicBezTo>
                    <a:cubicBezTo>
                      <a:pt x="80" y="99"/>
                      <a:pt x="75" y="97"/>
                      <a:pt x="70" y="96"/>
                    </a:cubicBezTo>
                    <a:cubicBezTo>
                      <a:pt x="68" y="95"/>
                      <a:pt x="67" y="95"/>
                      <a:pt x="66" y="95"/>
                    </a:cubicBezTo>
                    <a:cubicBezTo>
                      <a:pt x="65" y="95"/>
                      <a:pt x="65" y="95"/>
                      <a:pt x="65" y="95"/>
                    </a:cubicBezTo>
                    <a:cubicBezTo>
                      <a:pt x="65" y="95"/>
                      <a:pt x="65" y="95"/>
                      <a:pt x="65" y="95"/>
                    </a:cubicBezTo>
                    <a:cubicBezTo>
                      <a:pt x="65" y="94"/>
                      <a:pt x="65" y="94"/>
                      <a:pt x="64" y="94"/>
                    </a:cubicBezTo>
                    <a:cubicBezTo>
                      <a:pt x="64" y="94"/>
                      <a:pt x="64" y="94"/>
                      <a:pt x="64" y="94"/>
                    </a:cubicBezTo>
                    <a:cubicBezTo>
                      <a:pt x="64" y="94"/>
                      <a:pt x="64" y="94"/>
                      <a:pt x="64" y="94"/>
                    </a:cubicBezTo>
                    <a:cubicBezTo>
                      <a:pt x="64" y="94"/>
                      <a:pt x="64" y="94"/>
                      <a:pt x="64" y="94"/>
                    </a:cubicBezTo>
                    <a:cubicBezTo>
                      <a:pt x="64" y="94"/>
                      <a:pt x="64" y="94"/>
                      <a:pt x="64" y="94"/>
                    </a:cubicBezTo>
                    <a:cubicBezTo>
                      <a:pt x="63" y="94"/>
                      <a:pt x="63" y="94"/>
                      <a:pt x="62" y="94"/>
                    </a:cubicBezTo>
                    <a:cubicBezTo>
                      <a:pt x="62" y="94"/>
                      <a:pt x="62" y="94"/>
                      <a:pt x="62" y="94"/>
                    </a:cubicBezTo>
                    <a:cubicBezTo>
                      <a:pt x="62" y="94"/>
                      <a:pt x="62" y="94"/>
                      <a:pt x="62" y="94"/>
                    </a:cubicBezTo>
                    <a:cubicBezTo>
                      <a:pt x="61" y="95"/>
                      <a:pt x="60" y="95"/>
                      <a:pt x="59" y="96"/>
                    </a:cubicBezTo>
                    <a:cubicBezTo>
                      <a:pt x="57" y="97"/>
                      <a:pt x="55" y="98"/>
                      <a:pt x="52" y="100"/>
                    </a:cubicBezTo>
                    <a:cubicBezTo>
                      <a:pt x="43" y="106"/>
                      <a:pt x="35" y="112"/>
                      <a:pt x="27" y="118"/>
                    </a:cubicBezTo>
                    <a:cubicBezTo>
                      <a:pt x="23" y="121"/>
                      <a:pt x="19" y="124"/>
                      <a:pt x="15" y="127"/>
                    </a:cubicBezTo>
                    <a:cubicBezTo>
                      <a:pt x="13" y="129"/>
                      <a:pt x="12" y="130"/>
                      <a:pt x="10" y="131"/>
                    </a:cubicBezTo>
                    <a:cubicBezTo>
                      <a:pt x="8" y="133"/>
                      <a:pt x="7" y="134"/>
                      <a:pt x="5" y="136"/>
                    </a:cubicBezTo>
                    <a:cubicBezTo>
                      <a:pt x="5" y="136"/>
                      <a:pt x="5" y="136"/>
                      <a:pt x="5" y="136"/>
                    </a:cubicBezTo>
                    <a:cubicBezTo>
                      <a:pt x="4" y="136"/>
                      <a:pt x="4" y="136"/>
                      <a:pt x="4" y="136"/>
                    </a:cubicBezTo>
                    <a:cubicBezTo>
                      <a:pt x="4" y="137"/>
                      <a:pt x="4" y="137"/>
                      <a:pt x="4" y="137"/>
                    </a:cubicBezTo>
                    <a:cubicBezTo>
                      <a:pt x="4" y="138"/>
                      <a:pt x="4" y="138"/>
                      <a:pt x="4" y="138"/>
                    </a:cubicBezTo>
                    <a:cubicBezTo>
                      <a:pt x="4" y="138"/>
                      <a:pt x="4" y="139"/>
                      <a:pt x="4" y="139"/>
                    </a:cubicBezTo>
                    <a:cubicBezTo>
                      <a:pt x="4" y="140"/>
                      <a:pt x="3" y="141"/>
                      <a:pt x="3" y="142"/>
                    </a:cubicBezTo>
                    <a:cubicBezTo>
                      <a:pt x="3" y="144"/>
                      <a:pt x="3" y="145"/>
                      <a:pt x="2" y="147"/>
                    </a:cubicBezTo>
                    <a:cubicBezTo>
                      <a:pt x="2" y="150"/>
                      <a:pt x="1" y="153"/>
                      <a:pt x="1" y="155"/>
                    </a:cubicBezTo>
                    <a:cubicBezTo>
                      <a:pt x="0" y="160"/>
                      <a:pt x="0" y="163"/>
                      <a:pt x="0" y="163"/>
                    </a:cubicBezTo>
                    <a:cubicBezTo>
                      <a:pt x="1" y="163"/>
                      <a:pt x="1" y="163"/>
                      <a:pt x="1" y="163"/>
                    </a:cubicBezTo>
                    <a:cubicBezTo>
                      <a:pt x="1" y="163"/>
                      <a:pt x="1" y="160"/>
                      <a:pt x="2" y="156"/>
                    </a:cubicBezTo>
                    <a:cubicBezTo>
                      <a:pt x="3" y="153"/>
                      <a:pt x="4" y="151"/>
                      <a:pt x="4" y="147"/>
                    </a:cubicBezTo>
                    <a:cubicBezTo>
                      <a:pt x="5" y="146"/>
                      <a:pt x="5" y="144"/>
                      <a:pt x="6" y="142"/>
                    </a:cubicBezTo>
                    <a:cubicBezTo>
                      <a:pt x="6" y="142"/>
                      <a:pt x="6" y="141"/>
                      <a:pt x="6" y="140"/>
                    </a:cubicBezTo>
                    <a:cubicBezTo>
                      <a:pt x="7" y="139"/>
                      <a:pt x="7" y="138"/>
                      <a:pt x="7" y="138"/>
                    </a:cubicBezTo>
                    <a:cubicBezTo>
                      <a:pt x="8" y="137"/>
                      <a:pt x="10" y="135"/>
                      <a:pt x="12" y="134"/>
                    </a:cubicBezTo>
                    <a:cubicBezTo>
                      <a:pt x="14" y="133"/>
                      <a:pt x="15" y="132"/>
                      <a:pt x="17" y="130"/>
                    </a:cubicBezTo>
                    <a:cubicBezTo>
                      <a:pt x="21" y="128"/>
                      <a:pt x="25" y="125"/>
                      <a:pt x="29" y="122"/>
                    </a:cubicBezTo>
                    <a:cubicBezTo>
                      <a:pt x="38" y="117"/>
                      <a:pt x="47" y="111"/>
                      <a:pt x="56" y="105"/>
                    </a:cubicBezTo>
                    <a:cubicBezTo>
                      <a:pt x="58" y="104"/>
                      <a:pt x="60" y="103"/>
                      <a:pt x="63" y="102"/>
                    </a:cubicBezTo>
                    <a:cubicBezTo>
                      <a:pt x="63" y="102"/>
                      <a:pt x="63" y="101"/>
                      <a:pt x="63" y="101"/>
                    </a:cubicBezTo>
                    <a:cubicBezTo>
                      <a:pt x="63" y="102"/>
                      <a:pt x="63" y="102"/>
                      <a:pt x="63" y="102"/>
                    </a:cubicBezTo>
                    <a:cubicBezTo>
                      <a:pt x="65" y="102"/>
                      <a:pt x="66" y="102"/>
                      <a:pt x="67" y="103"/>
                    </a:cubicBezTo>
                    <a:cubicBezTo>
                      <a:pt x="72" y="105"/>
                      <a:pt x="77" y="107"/>
                      <a:pt x="82" y="108"/>
                    </a:cubicBezTo>
                    <a:cubicBezTo>
                      <a:pt x="87" y="110"/>
                      <a:pt x="91" y="111"/>
                      <a:pt x="96" y="113"/>
                    </a:cubicBezTo>
                    <a:cubicBezTo>
                      <a:pt x="100" y="114"/>
                      <a:pt x="104" y="115"/>
                      <a:pt x="108" y="116"/>
                    </a:cubicBezTo>
                    <a:cubicBezTo>
                      <a:pt x="120" y="119"/>
                      <a:pt x="129" y="121"/>
                      <a:pt x="133" y="121"/>
                    </a:cubicBezTo>
                    <a:cubicBezTo>
                      <a:pt x="131" y="125"/>
                      <a:pt x="129" y="129"/>
                      <a:pt x="128" y="131"/>
                    </a:cubicBezTo>
                    <a:cubicBezTo>
                      <a:pt x="128" y="130"/>
                      <a:pt x="128" y="130"/>
                      <a:pt x="128" y="130"/>
                    </a:cubicBezTo>
                    <a:cubicBezTo>
                      <a:pt x="128" y="130"/>
                      <a:pt x="118" y="128"/>
                      <a:pt x="104" y="126"/>
                    </a:cubicBezTo>
                    <a:cubicBezTo>
                      <a:pt x="101" y="125"/>
                      <a:pt x="97" y="124"/>
                      <a:pt x="93" y="124"/>
                    </a:cubicBezTo>
                    <a:cubicBezTo>
                      <a:pt x="88" y="124"/>
                      <a:pt x="84" y="123"/>
                      <a:pt x="79" y="123"/>
                    </a:cubicBezTo>
                    <a:cubicBezTo>
                      <a:pt x="77" y="123"/>
                      <a:pt x="75" y="123"/>
                      <a:pt x="72" y="123"/>
                    </a:cubicBezTo>
                    <a:cubicBezTo>
                      <a:pt x="71" y="123"/>
                      <a:pt x="70" y="123"/>
                      <a:pt x="68" y="124"/>
                    </a:cubicBezTo>
                    <a:cubicBezTo>
                      <a:pt x="67" y="124"/>
                      <a:pt x="67" y="124"/>
                      <a:pt x="67" y="124"/>
                    </a:cubicBezTo>
                    <a:cubicBezTo>
                      <a:pt x="67" y="124"/>
                      <a:pt x="66" y="124"/>
                      <a:pt x="66" y="125"/>
                    </a:cubicBezTo>
                    <a:cubicBezTo>
                      <a:pt x="66" y="124"/>
                      <a:pt x="65" y="125"/>
                      <a:pt x="65" y="125"/>
                    </a:cubicBezTo>
                    <a:cubicBezTo>
                      <a:pt x="65" y="125"/>
                      <a:pt x="65" y="125"/>
                      <a:pt x="65" y="125"/>
                    </a:cubicBezTo>
                    <a:cubicBezTo>
                      <a:pt x="65" y="125"/>
                      <a:pt x="65" y="125"/>
                      <a:pt x="65" y="125"/>
                    </a:cubicBezTo>
                    <a:cubicBezTo>
                      <a:pt x="65" y="125"/>
                      <a:pt x="65" y="125"/>
                      <a:pt x="65" y="125"/>
                    </a:cubicBezTo>
                    <a:cubicBezTo>
                      <a:pt x="65" y="126"/>
                      <a:pt x="65" y="126"/>
                      <a:pt x="65" y="126"/>
                    </a:cubicBezTo>
                    <a:cubicBezTo>
                      <a:pt x="64" y="126"/>
                      <a:pt x="64" y="127"/>
                      <a:pt x="64" y="127"/>
                    </a:cubicBezTo>
                    <a:cubicBezTo>
                      <a:pt x="63" y="128"/>
                      <a:pt x="63" y="128"/>
                      <a:pt x="63" y="128"/>
                    </a:cubicBezTo>
                    <a:cubicBezTo>
                      <a:pt x="62" y="129"/>
                      <a:pt x="62" y="129"/>
                      <a:pt x="62" y="129"/>
                    </a:cubicBezTo>
                    <a:cubicBezTo>
                      <a:pt x="61" y="131"/>
                      <a:pt x="61" y="131"/>
                      <a:pt x="61" y="131"/>
                    </a:cubicBezTo>
                    <a:cubicBezTo>
                      <a:pt x="60" y="134"/>
                      <a:pt x="60" y="134"/>
                      <a:pt x="60" y="134"/>
                    </a:cubicBezTo>
                    <a:cubicBezTo>
                      <a:pt x="58" y="136"/>
                      <a:pt x="57" y="138"/>
                      <a:pt x="56" y="140"/>
                    </a:cubicBezTo>
                    <a:cubicBezTo>
                      <a:pt x="51" y="148"/>
                      <a:pt x="46" y="156"/>
                      <a:pt x="41" y="164"/>
                    </a:cubicBezTo>
                    <a:cubicBezTo>
                      <a:pt x="39" y="168"/>
                      <a:pt x="37" y="172"/>
                      <a:pt x="35" y="175"/>
                    </a:cubicBezTo>
                    <a:cubicBezTo>
                      <a:pt x="34" y="177"/>
                      <a:pt x="34" y="177"/>
                      <a:pt x="34" y="177"/>
                    </a:cubicBezTo>
                    <a:cubicBezTo>
                      <a:pt x="34" y="177"/>
                      <a:pt x="34" y="177"/>
                      <a:pt x="34" y="177"/>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9"/>
                      <a:pt x="33" y="181"/>
                      <a:pt x="33" y="182"/>
                    </a:cubicBezTo>
                    <a:cubicBezTo>
                      <a:pt x="33" y="184"/>
                      <a:pt x="33" y="186"/>
                      <a:pt x="33" y="188"/>
                    </a:cubicBezTo>
                    <a:cubicBezTo>
                      <a:pt x="34" y="195"/>
                      <a:pt x="35" y="201"/>
                      <a:pt x="35" y="205"/>
                    </a:cubicBezTo>
                    <a:cubicBezTo>
                      <a:pt x="36" y="209"/>
                      <a:pt x="36" y="211"/>
                      <a:pt x="36" y="211"/>
                    </a:cubicBezTo>
                    <a:cubicBezTo>
                      <a:pt x="37" y="211"/>
                      <a:pt x="37" y="211"/>
                      <a:pt x="37" y="211"/>
                    </a:cubicBezTo>
                    <a:cubicBezTo>
                      <a:pt x="37" y="211"/>
                      <a:pt x="37" y="209"/>
                      <a:pt x="37" y="205"/>
                    </a:cubicBezTo>
                    <a:cubicBezTo>
                      <a:pt x="37" y="201"/>
                      <a:pt x="36" y="195"/>
                      <a:pt x="36" y="187"/>
                    </a:cubicBezTo>
                    <a:cubicBezTo>
                      <a:pt x="36" y="186"/>
                      <a:pt x="36" y="184"/>
                      <a:pt x="36" y="182"/>
                    </a:cubicBezTo>
                    <a:cubicBezTo>
                      <a:pt x="36" y="181"/>
                      <a:pt x="36" y="181"/>
                      <a:pt x="36" y="181"/>
                    </a:cubicBezTo>
                    <a:cubicBezTo>
                      <a:pt x="36" y="181"/>
                      <a:pt x="36" y="180"/>
                      <a:pt x="36" y="180"/>
                    </a:cubicBezTo>
                    <a:cubicBezTo>
                      <a:pt x="36" y="180"/>
                      <a:pt x="36" y="180"/>
                      <a:pt x="36" y="180"/>
                    </a:cubicBezTo>
                    <a:cubicBezTo>
                      <a:pt x="36" y="179"/>
                      <a:pt x="36" y="179"/>
                      <a:pt x="36" y="179"/>
                    </a:cubicBezTo>
                    <a:cubicBezTo>
                      <a:pt x="37" y="179"/>
                      <a:pt x="37" y="179"/>
                      <a:pt x="37" y="179"/>
                    </a:cubicBezTo>
                    <a:cubicBezTo>
                      <a:pt x="37" y="179"/>
                      <a:pt x="37" y="179"/>
                      <a:pt x="37" y="179"/>
                    </a:cubicBezTo>
                    <a:cubicBezTo>
                      <a:pt x="38" y="177"/>
                      <a:pt x="38" y="177"/>
                      <a:pt x="38" y="177"/>
                    </a:cubicBezTo>
                    <a:cubicBezTo>
                      <a:pt x="40" y="174"/>
                      <a:pt x="43" y="170"/>
                      <a:pt x="45" y="167"/>
                    </a:cubicBezTo>
                    <a:cubicBezTo>
                      <a:pt x="50" y="159"/>
                      <a:pt x="56" y="151"/>
                      <a:pt x="61" y="143"/>
                    </a:cubicBezTo>
                    <a:cubicBezTo>
                      <a:pt x="63" y="141"/>
                      <a:pt x="64" y="139"/>
                      <a:pt x="65" y="137"/>
                    </a:cubicBezTo>
                    <a:cubicBezTo>
                      <a:pt x="67" y="135"/>
                      <a:pt x="67" y="135"/>
                      <a:pt x="67" y="135"/>
                    </a:cubicBezTo>
                    <a:cubicBezTo>
                      <a:pt x="68" y="133"/>
                      <a:pt x="68" y="133"/>
                      <a:pt x="68" y="133"/>
                    </a:cubicBezTo>
                    <a:cubicBezTo>
                      <a:pt x="69" y="133"/>
                      <a:pt x="69" y="133"/>
                      <a:pt x="69" y="133"/>
                    </a:cubicBezTo>
                    <a:cubicBezTo>
                      <a:pt x="69" y="132"/>
                      <a:pt x="69" y="132"/>
                      <a:pt x="69" y="132"/>
                    </a:cubicBezTo>
                    <a:cubicBezTo>
                      <a:pt x="70" y="132"/>
                      <a:pt x="70" y="132"/>
                      <a:pt x="70" y="131"/>
                    </a:cubicBezTo>
                    <a:cubicBezTo>
                      <a:pt x="71" y="131"/>
                      <a:pt x="72" y="131"/>
                      <a:pt x="73" y="131"/>
                    </a:cubicBezTo>
                    <a:cubicBezTo>
                      <a:pt x="75" y="131"/>
                      <a:pt x="77" y="131"/>
                      <a:pt x="79" y="131"/>
                    </a:cubicBezTo>
                    <a:cubicBezTo>
                      <a:pt x="84" y="132"/>
                      <a:pt x="88" y="132"/>
                      <a:pt x="92" y="132"/>
                    </a:cubicBezTo>
                    <a:cubicBezTo>
                      <a:pt x="96" y="132"/>
                      <a:pt x="100" y="132"/>
                      <a:pt x="104" y="132"/>
                    </a:cubicBezTo>
                    <a:cubicBezTo>
                      <a:pt x="111" y="132"/>
                      <a:pt x="117" y="132"/>
                      <a:pt x="121" y="132"/>
                    </a:cubicBezTo>
                    <a:cubicBezTo>
                      <a:pt x="125" y="132"/>
                      <a:pt x="127" y="131"/>
                      <a:pt x="128" y="131"/>
                    </a:cubicBezTo>
                    <a:cubicBezTo>
                      <a:pt x="121" y="141"/>
                      <a:pt x="102" y="147"/>
                      <a:pt x="90" y="161"/>
                    </a:cubicBezTo>
                    <a:cubicBezTo>
                      <a:pt x="79" y="175"/>
                      <a:pt x="78" y="225"/>
                      <a:pt x="100" y="235"/>
                    </a:cubicBezTo>
                    <a:cubicBezTo>
                      <a:pt x="122" y="246"/>
                      <a:pt x="151" y="236"/>
                      <a:pt x="163" y="211"/>
                    </a:cubicBezTo>
                    <a:cubicBezTo>
                      <a:pt x="173" y="191"/>
                      <a:pt x="167" y="167"/>
                      <a:pt x="165" y="156"/>
                    </a:cubicBezTo>
                    <a:cubicBezTo>
                      <a:pt x="167" y="159"/>
                      <a:pt x="171" y="163"/>
                      <a:pt x="175" y="167"/>
                    </a:cubicBezTo>
                    <a:cubicBezTo>
                      <a:pt x="177" y="170"/>
                      <a:pt x="180" y="172"/>
                      <a:pt x="183" y="175"/>
                    </a:cubicBezTo>
                    <a:cubicBezTo>
                      <a:pt x="185" y="177"/>
                      <a:pt x="188" y="180"/>
                      <a:pt x="191" y="182"/>
                    </a:cubicBezTo>
                    <a:cubicBezTo>
                      <a:pt x="195" y="185"/>
                      <a:pt x="198" y="188"/>
                      <a:pt x="202" y="190"/>
                    </a:cubicBezTo>
                    <a:cubicBezTo>
                      <a:pt x="203" y="191"/>
                      <a:pt x="203" y="191"/>
                      <a:pt x="203" y="191"/>
                    </a:cubicBezTo>
                    <a:cubicBezTo>
                      <a:pt x="203" y="191"/>
                      <a:pt x="203" y="192"/>
                      <a:pt x="203" y="193"/>
                    </a:cubicBezTo>
                    <a:cubicBezTo>
                      <a:pt x="204" y="195"/>
                      <a:pt x="204" y="197"/>
                      <a:pt x="204" y="199"/>
                    </a:cubicBezTo>
                    <a:cubicBezTo>
                      <a:pt x="204" y="208"/>
                      <a:pt x="202" y="216"/>
                      <a:pt x="201" y="224"/>
                    </a:cubicBezTo>
                    <a:cubicBezTo>
                      <a:pt x="201" y="226"/>
                      <a:pt x="200" y="228"/>
                      <a:pt x="200" y="230"/>
                    </a:cubicBezTo>
                    <a:cubicBezTo>
                      <a:pt x="200" y="231"/>
                      <a:pt x="200" y="231"/>
                      <a:pt x="200" y="231"/>
                    </a:cubicBezTo>
                    <a:cubicBezTo>
                      <a:pt x="200" y="231"/>
                      <a:pt x="200" y="231"/>
                      <a:pt x="200" y="231"/>
                    </a:cubicBezTo>
                    <a:cubicBezTo>
                      <a:pt x="199" y="232"/>
                      <a:pt x="199" y="232"/>
                      <a:pt x="199" y="232"/>
                    </a:cubicBezTo>
                    <a:cubicBezTo>
                      <a:pt x="199" y="232"/>
                      <a:pt x="199" y="232"/>
                      <a:pt x="199" y="232"/>
                    </a:cubicBezTo>
                    <a:cubicBezTo>
                      <a:pt x="199" y="233"/>
                      <a:pt x="198" y="234"/>
                      <a:pt x="197" y="234"/>
                    </a:cubicBezTo>
                    <a:cubicBezTo>
                      <a:pt x="195" y="237"/>
                      <a:pt x="193" y="240"/>
                      <a:pt x="190" y="242"/>
                    </a:cubicBezTo>
                    <a:cubicBezTo>
                      <a:pt x="182" y="252"/>
                      <a:pt x="176" y="258"/>
                      <a:pt x="176" y="258"/>
                    </a:cubicBezTo>
                    <a:cubicBezTo>
                      <a:pt x="176" y="259"/>
                      <a:pt x="176" y="259"/>
                      <a:pt x="176" y="259"/>
                    </a:cubicBezTo>
                    <a:cubicBezTo>
                      <a:pt x="176" y="259"/>
                      <a:pt x="183" y="253"/>
                      <a:pt x="193" y="244"/>
                    </a:cubicBezTo>
                    <a:cubicBezTo>
                      <a:pt x="195" y="242"/>
                      <a:pt x="198" y="240"/>
                      <a:pt x="200" y="237"/>
                    </a:cubicBezTo>
                    <a:cubicBezTo>
                      <a:pt x="201" y="236"/>
                      <a:pt x="202" y="236"/>
                      <a:pt x="202" y="234"/>
                    </a:cubicBezTo>
                    <a:cubicBezTo>
                      <a:pt x="203" y="234"/>
                      <a:pt x="203" y="234"/>
                      <a:pt x="203" y="234"/>
                    </a:cubicBezTo>
                    <a:cubicBezTo>
                      <a:pt x="203" y="233"/>
                      <a:pt x="203" y="233"/>
                      <a:pt x="203" y="233"/>
                    </a:cubicBezTo>
                    <a:cubicBezTo>
                      <a:pt x="203" y="233"/>
                      <a:pt x="203" y="233"/>
                      <a:pt x="203" y="233"/>
                    </a:cubicBezTo>
                    <a:cubicBezTo>
                      <a:pt x="203" y="233"/>
                      <a:pt x="203" y="233"/>
                      <a:pt x="203" y="233"/>
                    </a:cubicBezTo>
                    <a:cubicBezTo>
                      <a:pt x="203" y="233"/>
                      <a:pt x="203" y="233"/>
                      <a:pt x="203" y="233"/>
                    </a:cubicBezTo>
                    <a:cubicBezTo>
                      <a:pt x="203" y="233"/>
                      <a:pt x="203" y="233"/>
                      <a:pt x="203" y="233"/>
                    </a:cubicBezTo>
                    <a:cubicBezTo>
                      <a:pt x="204" y="232"/>
                      <a:pt x="204" y="232"/>
                      <a:pt x="204" y="231"/>
                    </a:cubicBezTo>
                    <a:cubicBezTo>
                      <a:pt x="205" y="229"/>
                      <a:pt x="205" y="227"/>
                      <a:pt x="206" y="225"/>
                    </a:cubicBezTo>
                    <a:cubicBezTo>
                      <a:pt x="208" y="217"/>
                      <a:pt x="209" y="209"/>
                      <a:pt x="210" y="199"/>
                    </a:cubicBezTo>
                    <a:cubicBezTo>
                      <a:pt x="210" y="197"/>
                      <a:pt x="211" y="195"/>
                      <a:pt x="210" y="192"/>
                    </a:cubicBezTo>
                    <a:cubicBezTo>
                      <a:pt x="210" y="191"/>
                      <a:pt x="210" y="190"/>
                      <a:pt x="210" y="188"/>
                    </a:cubicBezTo>
                    <a:cubicBezTo>
                      <a:pt x="209" y="188"/>
                      <a:pt x="209" y="187"/>
                      <a:pt x="209" y="187"/>
                    </a:cubicBezTo>
                    <a:cubicBezTo>
                      <a:pt x="209" y="186"/>
                      <a:pt x="208" y="186"/>
                      <a:pt x="208" y="186"/>
                    </a:cubicBezTo>
                    <a:cubicBezTo>
                      <a:pt x="208" y="186"/>
                      <a:pt x="208" y="186"/>
                      <a:pt x="208" y="185"/>
                    </a:cubicBezTo>
                    <a:cubicBezTo>
                      <a:pt x="208" y="185"/>
                      <a:pt x="208" y="185"/>
                      <a:pt x="208" y="185"/>
                    </a:cubicBezTo>
                    <a:cubicBezTo>
                      <a:pt x="208" y="185"/>
                      <a:pt x="208" y="185"/>
                      <a:pt x="208" y="185"/>
                    </a:cubicBezTo>
                    <a:cubicBezTo>
                      <a:pt x="208" y="185"/>
                      <a:pt x="208" y="185"/>
                      <a:pt x="208" y="185"/>
                    </a:cubicBezTo>
                    <a:cubicBezTo>
                      <a:pt x="207" y="185"/>
                      <a:pt x="207" y="185"/>
                      <a:pt x="207" y="185"/>
                    </a:cubicBezTo>
                    <a:cubicBezTo>
                      <a:pt x="207" y="185"/>
                      <a:pt x="207" y="185"/>
                      <a:pt x="207" y="185"/>
                    </a:cubicBezTo>
                    <a:cubicBezTo>
                      <a:pt x="206" y="184"/>
                      <a:pt x="206" y="184"/>
                      <a:pt x="206" y="184"/>
                    </a:cubicBezTo>
                    <a:cubicBezTo>
                      <a:pt x="203" y="181"/>
                      <a:pt x="200" y="179"/>
                      <a:pt x="197" y="176"/>
                    </a:cubicBezTo>
                    <a:cubicBezTo>
                      <a:pt x="194" y="173"/>
                      <a:pt x="191" y="171"/>
                      <a:pt x="188" y="169"/>
                    </a:cubicBezTo>
                    <a:cubicBezTo>
                      <a:pt x="185" y="166"/>
                      <a:pt x="182" y="164"/>
                      <a:pt x="179" y="162"/>
                    </a:cubicBezTo>
                    <a:cubicBezTo>
                      <a:pt x="176" y="160"/>
                      <a:pt x="174" y="159"/>
                      <a:pt x="172" y="157"/>
                    </a:cubicBezTo>
                    <a:cubicBezTo>
                      <a:pt x="169" y="156"/>
                      <a:pt x="167" y="154"/>
                      <a:pt x="166" y="153"/>
                    </a:cubicBezTo>
                    <a:cubicBezTo>
                      <a:pt x="165" y="153"/>
                      <a:pt x="164" y="153"/>
                      <a:pt x="164" y="152"/>
                    </a:cubicBezTo>
                    <a:cubicBezTo>
                      <a:pt x="164" y="152"/>
                      <a:pt x="164" y="152"/>
                      <a:pt x="164" y="151"/>
                    </a:cubicBezTo>
                    <a:cubicBezTo>
                      <a:pt x="164" y="150"/>
                      <a:pt x="166" y="146"/>
                      <a:pt x="168" y="141"/>
                    </a:cubicBezTo>
                    <a:cubicBezTo>
                      <a:pt x="169" y="142"/>
                      <a:pt x="170" y="143"/>
                      <a:pt x="172" y="144"/>
                    </a:cubicBezTo>
                    <a:cubicBezTo>
                      <a:pt x="175" y="146"/>
                      <a:pt x="181" y="150"/>
                      <a:pt x="187" y="154"/>
                    </a:cubicBezTo>
                    <a:cubicBezTo>
                      <a:pt x="190" y="156"/>
                      <a:pt x="194" y="158"/>
                      <a:pt x="198" y="160"/>
                    </a:cubicBezTo>
                    <a:cubicBezTo>
                      <a:pt x="201" y="162"/>
                      <a:pt x="205" y="165"/>
                      <a:pt x="209" y="167"/>
                    </a:cubicBezTo>
                    <a:cubicBezTo>
                      <a:pt x="214" y="169"/>
                      <a:pt x="218" y="171"/>
                      <a:pt x="222" y="173"/>
                    </a:cubicBezTo>
                    <a:cubicBezTo>
                      <a:pt x="223" y="174"/>
                      <a:pt x="224" y="175"/>
                      <a:pt x="225" y="175"/>
                    </a:cubicBezTo>
                    <a:cubicBezTo>
                      <a:pt x="226" y="175"/>
                      <a:pt x="226" y="176"/>
                      <a:pt x="226" y="176"/>
                    </a:cubicBezTo>
                    <a:cubicBezTo>
                      <a:pt x="226" y="176"/>
                      <a:pt x="226" y="176"/>
                      <a:pt x="226" y="176"/>
                    </a:cubicBezTo>
                    <a:cubicBezTo>
                      <a:pt x="227" y="176"/>
                      <a:pt x="227" y="176"/>
                      <a:pt x="227" y="176"/>
                    </a:cubicBezTo>
                    <a:cubicBezTo>
                      <a:pt x="227" y="177"/>
                      <a:pt x="227" y="177"/>
                      <a:pt x="227" y="177"/>
                    </a:cubicBezTo>
                    <a:cubicBezTo>
                      <a:pt x="227" y="179"/>
                      <a:pt x="227" y="179"/>
                      <a:pt x="227" y="179"/>
                    </a:cubicBezTo>
                    <a:cubicBezTo>
                      <a:pt x="228" y="183"/>
                      <a:pt x="228" y="183"/>
                      <a:pt x="228" y="183"/>
                    </a:cubicBezTo>
                    <a:cubicBezTo>
                      <a:pt x="229" y="192"/>
                      <a:pt x="230" y="202"/>
                      <a:pt x="230" y="212"/>
                    </a:cubicBezTo>
                    <a:cubicBezTo>
                      <a:pt x="231" y="214"/>
                      <a:pt x="231" y="216"/>
                      <a:pt x="231" y="219"/>
                    </a:cubicBezTo>
                    <a:cubicBezTo>
                      <a:pt x="231" y="220"/>
                      <a:pt x="231" y="221"/>
                      <a:pt x="231" y="222"/>
                    </a:cubicBezTo>
                    <a:cubicBezTo>
                      <a:pt x="231" y="223"/>
                      <a:pt x="231" y="223"/>
                      <a:pt x="231" y="223"/>
                    </a:cubicBezTo>
                    <a:cubicBezTo>
                      <a:pt x="231" y="223"/>
                      <a:pt x="231" y="223"/>
                      <a:pt x="231" y="223"/>
                    </a:cubicBezTo>
                    <a:cubicBezTo>
                      <a:pt x="231" y="223"/>
                      <a:pt x="231" y="223"/>
                      <a:pt x="231" y="223"/>
                    </a:cubicBezTo>
                    <a:cubicBezTo>
                      <a:pt x="231" y="223"/>
                      <a:pt x="231" y="223"/>
                      <a:pt x="231" y="223"/>
                    </a:cubicBezTo>
                    <a:cubicBezTo>
                      <a:pt x="231" y="224"/>
                      <a:pt x="231" y="224"/>
                      <a:pt x="230" y="225"/>
                    </a:cubicBezTo>
                    <a:cubicBezTo>
                      <a:pt x="230" y="225"/>
                      <a:pt x="230" y="226"/>
                      <a:pt x="229" y="227"/>
                    </a:cubicBezTo>
                    <a:cubicBezTo>
                      <a:pt x="229" y="228"/>
                      <a:pt x="228" y="229"/>
                      <a:pt x="228" y="230"/>
                    </a:cubicBezTo>
                    <a:cubicBezTo>
                      <a:pt x="227" y="231"/>
                      <a:pt x="225" y="233"/>
                      <a:pt x="224" y="235"/>
                    </a:cubicBezTo>
                    <a:cubicBezTo>
                      <a:pt x="220" y="241"/>
                      <a:pt x="217" y="246"/>
                      <a:pt x="214" y="250"/>
                    </a:cubicBezTo>
                    <a:cubicBezTo>
                      <a:pt x="211" y="253"/>
                      <a:pt x="210" y="255"/>
                      <a:pt x="210" y="255"/>
                    </a:cubicBezTo>
                    <a:cubicBezTo>
                      <a:pt x="211" y="256"/>
                      <a:pt x="211" y="256"/>
                      <a:pt x="211" y="256"/>
                    </a:cubicBezTo>
                    <a:cubicBezTo>
                      <a:pt x="211" y="256"/>
                      <a:pt x="212" y="254"/>
                      <a:pt x="215" y="250"/>
                    </a:cubicBezTo>
                    <a:cubicBezTo>
                      <a:pt x="218" y="247"/>
                      <a:pt x="222" y="242"/>
                      <a:pt x="227" y="236"/>
                    </a:cubicBezTo>
                    <a:cubicBezTo>
                      <a:pt x="228" y="235"/>
                      <a:pt x="229" y="233"/>
                      <a:pt x="230" y="232"/>
                    </a:cubicBezTo>
                    <a:cubicBezTo>
                      <a:pt x="231" y="231"/>
                      <a:pt x="232" y="230"/>
                      <a:pt x="232" y="229"/>
                    </a:cubicBezTo>
                    <a:cubicBezTo>
                      <a:pt x="233" y="228"/>
                      <a:pt x="233" y="227"/>
                      <a:pt x="234" y="226"/>
                    </a:cubicBezTo>
                    <a:cubicBezTo>
                      <a:pt x="234" y="225"/>
                      <a:pt x="234" y="225"/>
                      <a:pt x="235" y="224"/>
                    </a:cubicBezTo>
                    <a:cubicBezTo>
                      <a:pt x="235" y="224"/>
                      <a:pt x="235" y="224"/>
                      <a:pt x="235" y="224"/>
                    </a:cubicBezTo>
                    <a:cubicBezTo>
                      <a:pt x="235" y="224"/>
                      <a:pt x="235" y="224"/>
                      <a:pt x="235" y="224"/>
                    </a:cubicBezTo>
                    <a:cubicBezTo>
                      <a:pt x="235" y="224"/>
                      <a:pt x="235" y="224"/>
                      <a:pt x="235" y="224"/>
                    </a:cubicBezTo>
                    <a:close/>
                    <a:moveTo>
                      <a:pt x="231" y="126"/>
                    </a:moveTo>
                    <a:cubicBezTo>
                      <a:pt x="231" y="126"/>
                      <a:pt x="231" y="126"/>
                      <a:pt x="231" y="126"/>
                    </a:cubicBezTo>
                    <a:close/>
                    <a:moveTo>
                      <a:pt x="103" y="79"/>
                    </a:moveTo>
                    <a:cubicBezTo>
                      <a:pt x="103" y="79"/>
                      <a:pt x="103" y="79"/>
                      <a:pt x="103" y="79"/>
                    </a:cubicBezTo>
                    <a:close/>
                    <a:moveTo>
                      <a:pt x="64" y="101"/>
                    </a:moveTo>
                    <a:cubicBezTo>
                      <a:pt x="64" y="101"/>
                      <a:pt x="64" y="101"/>
                      <a:pt x="64" y="101"/>
                    </a:cubicBezTo>
                    <a:cubicBezTo>
                      <a:pt x="64" y="101"/>
                      <a:pt x="64" y="101"/>
                      <a:pt x="64" y="101"/>
                    </a:cubicBezTo>
                    <a:close/>
                    <a:moveTo>
                      <a:pt x="125" y="149"/>
                    </a:moveTo>
                    <a:cubicBezTo>
                      <a:pt x="125" y="149"/>
                      <a:pt x="124" y="150"/>
                      <a:pt x="124" y="150"/>
                    </a:cubicBezTo>
                    <a:cubicBezTo>
                      <a:pt x="123" y="151"/>
                      <a:pt x="122" y="151"/>
                      <a:pt x="122" y="152"/>
                    </a:cubicBezTo>
                    <a:cubicBezTo>
                      <a:pt x="121" y="152"/>
                      <a:pt x="121" y="152"/>
                      <a:pt x="120" y="152"/>
                    </a:cubicBezTo>
                    <a:cubicBezTo>
                      <a:pt x="120" y="153"/>
                      <a:pt x="119" y="153"/>
                      <a:pt x="119" y="153"/>
                    </a:cubicBezTo>
                    <a:cubicBezTo>
                      <a:pt x="118" y="154"/>
                      <a:pt x="118" y="154"/>
                      <a:pt x="117" y="155"/>
                    </a:cubicBezTo>
                    <a:cubicBezTo>
                      <a:pt x="117" y="155"/>
                      <a:pt x="116" y="155"/>
                      <a:pt x="116" y="156"/>
                    </a:cubicBezTo>
                    <a:cubicBezTo>
                      <a:pt x="115" y="157"/>
                      <a:pt x="114" y="158"/>
                      <a:pt x="113" y="159"/>
                    </a:cubicBezTo>
                    <a:cubicBezTo>
                      <a:pt x="112" y="159"/>
                      <a:pt x="111" y="160"/>
                      <a:pt x="111" y="160"/>
                    </a:cubicBezTo>
                    <a:cubicBezTo>
                      <a:pt x="110" y="161"/>
                      <a:pt x="110" y="161"/>
                      <a:pt x="109" y="162"/>
                    </a:cubicBezTo>
                    <a:cubicBezTo>
                      <a:pt x="109" y="162"/>
                      <a:pt x="108" y="163"/>
                      <a:pt x="108" y="163"/>
                    </a:cubicBezTo>
                    <a:cubicBezTo>
                      <a:pt x="106" y="165"/>
                      <a:pt x="106" y="165"/>
                      <a:pt x="106" y="165"/>
                    </a:cubicBezTo>
                    <a:cubicBezTo>
                      <a:pt x="105" y="166"/>
                      <a:pt x="104" y="168"/>
                      <a:pt x="103" y="169"/>
                    </a:cubicBezTo>
                    <a:cubicBezTo>
                      <a:pt x="102" y="170"/>
                      <a:pt x="101" y="171"/>
                      <a:pt x="101" y="173"/>
                    </a:cubicBezTo>
                    <a:cubicBezTo>
                      <a:pt x="100" y="174"/>
                      <a:pt x="99" y="175"/>
                      <a:pt x="98" y="176"/>
                    </a:cubicBezTo>
                    <a:cubicBezTo>
                      <a:pt x="97" y="177"/>
                      <a:pt x="97" y="179"/>
                      <a:pt x="96" y="180"/>
                    </a:cubicBezTo>
                    <a:cubicBezTo>
                      <a:pt x="95" y="181"/>
                      <a:pt x="95" y="182"/>
                      <a:pt x="94" y="183"/>
                    </a:cubicBezTo>
                    <a:cubicBezTo>
                      <a:pt x="94" y="183"/>
                      <a:pt x="93" y="184"/>
                      <a:pt x="93" y="185"/>
                    </a:cubicBezTo>
                    <a:cubicBezTo>
                      <a:pt x="92" y="186"/>
                      <a:pt x="92" y="187"/>
                      <a:pt x="92" y="187"/>
                    </a:cubicBezTo>
                    <a:cubicBezTo>
                      <a:pt x="92" y="187"/>
                      <a:pt x="92" y="186"/>
                      <a:pt x="92" y="184"/>
                    </a:cubicBezTo>
                    <a:cubicBezTo>
                      <a:pt x="92" y="184"/>
                      <a:pt x="92" y="183"/>
                      <a:pt x="92" y="182"/>
                    </a:cubicBezTo>
                    <a:cubicBezTo>
                      <a:pt x="92" y="181"/>
                      <a:pt x="93" y="180"/>
                      <a:pt x="93" y="178"/>
                    </a:cubicBezTo>
                    <a:cubicBezTo>
                      <a:pt x="93" y="177"/>
                      <a:pt x="94" y="176"/>
                      <a:pt x="94" y="174"/>
                    </a:cubicBezTo>
                    <a:cubicBezTo>
                      <a:pt x="95" y="173"/>
                      <a:pt x="95" y="171"/>
                      <a:pt x="96" y="170"/>
                    </a:cubicBezTo>
                    <a:cubicBezTo>
                      <a:pt x="97" y="168"/>
                      <a:pt x="97" y="167"/>
                      <a:pt x="98" y="166"/>
                    </a:cubicBezTo>
                    <a:cubicBezTo>
                      <a:pt x="99" y="164"/>
                      <a:pt x="100" y="163"/>
                      <a:pt x="102" y="161"/>
                    </a:cubicBezTo>
                    <a:cubicBezTo>
                      <a:pt x="103" y="160"/>
                      <a:pt x="104" y="159"/>
                      <a:pt x="105" y="158"/>
                    </a:cubicBezTo>
                    <a:cubicBezTo>
                      <a:pt x="107" y="156"/>
                      <a:pt x="108" y="155"/>
                      <a:pt x="109" y="154"/>
                    </a:cubicBezTo>
                    <a:cubicBezTo>
                      <a:pt x="111" y="153"/>
                      <a:pt x="112" y="153"/>
                      <a:pt x="113" y="152"/>
                    </a:cubicBezTo>
                    <a:cubicBezTo>
                      <a:pt x="115" y="151"/>
                      <a:pt x="116" y="151"/>
                      <a:pt x="117" y="150"/>
                    </a:cubicBezTo>
                    <a:cubicBezTo>
                      <a:pt x="118" y="150"/>
                      <a:pt x="118" y="150"/>
                      <a:pt x="119" y="150"/>
                    </a:cubicBezTo>
                    <a:cubicBezTo>
                      <a:pt x="120" y="150"/>
                      <a:pt x="120" y="150"/>
                      <a:pt x="121" y="149"/>
                    </a:cubicBezTo>
                    <a:cubicBezTo>
                      <a:pt x="122" y="149"/>
                      <a:pt x="123" y="149"/>
                      <a:pt x="123" y="149"/>
                    </a:cubicBezTo>
                    <a:cubicBezTo>
                      <a:pt x="125" y="149"/>
                      <a:pt x="126" y="149"/>
                      <a:pt x="126" y="149"/>
                    </a:cubicBezTo>
                    <a:cubicBezTo>
                      <a:pt x="126" y="149"/>
                      <a:pt x="126" y="149"/>
                      <a:pt x="12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95"/>
              <p:cNvSpPr>
                <a:spLocks/>
              </p:cNvSpPr>
              <p:nvPr/>
            </p:nvSpPr>
            <p:spPr bwMode="auto">
              <a:xfrm>
                <a:off x="9617075" y="720725"/>
                <a:ext cx="144462" cy="284163"/>
              </a:xfrm>
              <a:custGeom>
                <a:avLst/>
                <a:gdLst>
                  <a:gd name="T0" fmla="*/ 0 w 34"/>
                  <a:gd name="T1" fmla="*/ 0 h 67"/>
                  <a:gd name="T2" fmla="*/ 1 w 34"/>
                  <a:gd name="T3" fmla="*/ 4 h 67"/>
                  <a:gd name="T4" fmla="*/ 3 w 34"/>
                  <a:gd name="T5" fmla="*/ 12 h 67"/>
                  <a:gd name="T6" fmla="*/ 6 w 34"/>
                  <a:gd name="T7" fmla="*/ 24 h 67"/>
                  <a:gd name="T8" fmla="*/ 9 w 34"/>
                  <a:gd name="T9" fmla="*/ 30 h 67"/>
                  <a:gd name="T10" fmla="*/ 12 w 34"/>
                  <a:gd name="T11" fmla="*/ 36 h 67"/>
                  <a:gd name="T12" fmla="*/ 15 w 34"/>
                  <a:gd name="T13" fmla="*/ 42 h 67"/>
                  <a:gd name="T14" fmla="*/ 19 w 34"/>
                  <a:gd name="T15" fmla="*/ 48 h 67"/>
                  <a:gd name="T16" fmla="*/ 26 w 34"/>
                  <a:gd name="T17" fmla="*/ 58 h 67"/>
                  <a:gd name="T18" fmla="*/ 31 w 34"/>
                  <a:gd name="T19" fmla="*/ 65 h 67"/>
                  <a:gd name="T20" fmla="*/ 34 w 34"/>
                  <a:gd name="T21" fmla="*/ 67 h 67"/>
                  <a:gd name="T22" fmla="*/ 33 w 34"/>
                  <a:gd name="T23" fmla="*/ 64 h 67"/>
                  <a:gd name="T24" fmla="*/ 31 w 34"/>
                  <a:gd name="T25" fmla="*/ 55 h 67"/>
                  <a:gd name="T26" fmla="*/ 28 w 34"/>
                  <a:gd name="T27" fmla="*/ 44 h 67"/>
                  <a:gd name="T28" fmla="*/ 25 w 34"/>
                  <a:gd name="T29" fmla="*/ 37 h 67"/>
                  <a:gd name="T30" fmla="*/ 22 w 34"/>
                  <a:gd name="T31" fmla="*/ 31 h 67"/>
                  <a:gd name="T32" fmla="*/ 19 w 34"/>
                  <a:gd name="T33" fmla="*/ 25 h 67"/>
                  <a:gd name="T34" fmla="*/ 15 w 34"/>
                  <a:gd name="T35" fmla="*/ 19 h 67"/>
                  <a:gd name="T36" fmla="*/ 8 w 34"/>
                  <a:gd name="T37" fmla="*/ 9 h 67"/>
                  <a:gd name="T38" fmla="*/ 3 w 34"/>
                  <a:gd name="T39" fmla="*/ 3 h 67"/>
                  <a:gd name="T40" fmla="*/ 0 w 34"/>
                  <a:gd name="T4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7">
                    <a:moveTo>
                      <a:pt x="0" y="0"/>
                    </a:moveTo>
                    <a:cubicBezTo>
                      <a:pt x="0" y="0"/>
                      <a:pt x="0" y="2"/>
                      <a:pt x="1" y="4"/>
                    </a:cubicBezTo>
                    <a:cubicBezTo>
                      <a:pt x="1" y="6"/>
                      <a:pt x="2" y="9"/>
                      <a:pt x="3" y="12"/>
                    </a:cubicBezTo>
                    <a:cubicBezTo>
                      <a:pt x="4" y="16"/>
                      <a:pt x="5" y="20"/>
                      <a:pt x="6" y="24"/>
                    </a:cubicBezTo>
                    <a:cubicBezTo>
                      <a:pt x="7" y="26"/>
                      <a:pt x="8" y="28"/>
                      <a:pt x="9" y="30"/>
                    </a:cubicBezTo>
                    <a:cubicBezTo>
                      <a:pt x="10" y="32"/>
                      <a:pt x="11" y="34"/>
                      <a:pt x="12" y="36"/>
                    </a:cubicBezTo>
                    <a:cubicBezTo>
                      <a:pt x="13" y="38"/>
                      <a:pt x="14" y="40"/>
                      <a:pt x="15" y="42"/>
                    </a:cubicBezTo>
                    <a:cubicBezTo>
                      <a:pt x="17" y="44"/>
                      <a:pt x="18" y="46"/>
                      <a:pt x="19" y="48"/>
                    </a:cubicBezTo>
                    <a:cubicBezTo>
                      <a:pt x="21" y="52"/>
                      <a:pt x="24" y="55"/>
                      <a:pt x="26" y="58"/>
                    </a:cubicBezTo>
                    <a:cubicBezTo>
                      <a:pt x="28" y="61"/>
                      <a:pt x="30" y="63"/>
                      <a:pt x="31" y="65"/>
                    </a:cubicBezTo>
                    <a:cubicBezTo>
                      <a:pt x="33" y="66"/>
                      <a:pt x="34" y="67"/>
                      <a:pt x="34" y="67"/>
                    </a:cubicBezTo>
                    <a:cubicBezTo>
                      <a:pt x="34" y="67"/>
                      <a:pt x="34" y="66"/>
                      <a:pt x="33" y="64"/>
                    </a:cubicBezTo>
                    <a:cubicBezTo>
                      <a:pt x="33" y="61"/>
                      <a:pt x="32" y="59"/>
                      <a:pt x="31" y="55"/>
                    </a:cubicBezTo>
                    <a:cubicBezTo>
                      <a:pt x="30" y="52"/>
                      <a:pt x="29" y="48"/>
                      <a:pt x="28" y="44"/>
                    </a:cubicBezTo>
                    <a:cubicBezTo>
                      <a:pt x="27" y="42"/>
                      <a:pt x="26" y="40"/>
                      <a:pt x="25" y="37"/>
                    </a:cubicBezTo>
                    <a:cubicBezTo>
                      <a:pt x="24" y="35"/>
                      <a:pt x="23" y="33"/>
                      <a:pt x="22" y="31"/>
                    </a:cubicBezTo>
                    <a:cubicBezTo>
                      <a:pt x="21" y="29"/>
                      <a:pt x="20" y="27"/>
                      <a:pt x="19" y="25"/>
                    </a:cubicBezTo>
                    <a:cubicBezTo>
                      <a:pt x="17" y="23"/>
                      <a:pt x="16" y="21"/>
                      <a:pt x="15" y="19"/>
                    </a:cubicBezTo>
                    <a:cubicBezTo>
                      <a:pt x="13" y="16"/>
                      <a:pt x="10" y="12"/>
                      <a:pt x="8" y="9"/>
                    </a:cubicBezTo>
                    <a:cubicBezTo>
                      <a:pt x="6" y="7"/>
                      <a:pt x="4" y="4"/>
                      <a:pt x="3" y="3"/>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6"/>
              <p:cNvSpPr>
                <a:spLocks/>
              </p:cNvSpPr>
              <p:nvPr/>
            </p:nvSpPr>
            <p:spPr bwMode="auto">
              <a:xfrm>
                <a:off x="9528175" y="547687"/>
                <a:ext cx="88900" cy="173038"/>
              </a:xfrm>
              <a:custGeom>
                <a:avLst/>
                <a:gdLst>
                  <a:gd name="T0" fmla="*/ 0 w 21"/>
                  <a:gd name="T1" fmla="*/ 0 h 41"/>
                  <a:gd name="T2" fmla="*/ 0 w 21"/>
                  <a:gd name="T3" fmla="*/ 2 h 41"/>
                  <a:gd name="T4" fmla="*/ 0 w 21"/>
                  <a:gd name="T5" fmla="*/ 7 h 41"/>
                  <a:gd name="T6" fmla="*/ 2 w 21"/>
                  <a:gd name="T7" fmla="*/ 15 h 41"/>
                  <a:gd name="T8" fmla="*/ 6 w 21"/>
                  <a:gd name="T9" fmla="*/ 23 h 41"/>
                  <a:gd name="T10" fmla="*/ 15 w 21"/>
                  <a:gd name="T11" fmla="*/ 36 h 41"/>
                  <a:gd name="T12" fmla="*/ 19 w 21"/>
                  <a:gd name="T13" fmla="*/ 40 h 41"/>
                  <a:gd name="T14" fmla="*/ 21 w 21"/>
                  <a:gd name="T15" fmla="*/ 41 h 41"/>
                  <a:gd name="T16" fmla="*/ 21 w 21"/>
                  <a:gd name="T17" fmla="*/ 39 h 41"/>
                  <a:gd name="T18" fmla="*/ 21 w 21"/>
                  <a:gd name="T19" fmla="*/ 33 h 41"/>
                  <a:gd name="T20" fmla="*/ 15 w 21"/>
                  <a:gd name="T21" fmla="*/ 18 h 41"/>
                  <a:gd name="T22" fmla="*/ 11 w 21"/>
                  <a:gd name="T23" fmla="*/ 11 h 41"/>
                  <a:gd name="T24" fmla="*/ 6 w 21"/>
                  <a:gd name="T25" fmla="*/ 5 h 41"/>
                  <a:gd name="T26" fmla="*/ 2 w 21"/>
                  <a:gd name="T27" fmla="*/ 1 h 41"/>
                  <a:gd name="T28" fmla="*/ 0 w 21"/>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41">
                    <a:moveTo>
                      <a:pt x="0" y="0"/>
                    </a:moveTo>
                    <a:cubicBezTo>
                      <a:pt x="0" y="0"/>
                      <a:pt x="0" y="0"/>
                      <a:pt x="0" y="2"/>
                    </a:cubicBezTo>
                    <a:cubicBezTo>
                      <a:pt x="0" y="3"/>
                      <a:pt x="0" y="5"/>
                      <a:pt x="0" y="7"/>
                    </a:cubicBezTo>
                    <a:cubicBezTo>
                      <a:pt x="1" y="10"/>
                      <a:pt x="1" y="12"/>
                      <a:pt x="2" y="15"/>
                    </a:cubicBezTo>
                    <a:cubicBezTo>
                      <a:pt x="3" y="18"/>
                      <a:pt x="4" y="20"/>
                      <a:pt x="6" y="23"/>
                    </a:cubicBezTo>
                    <a:cubicBezTo>
                      <a:pt x="8" y="28"/>
                      <a:pt x="12" y="33"/>
                      <a:pt x="15" y="36"/>
                    </a:cubicBezTo>
                    <a:cubicBezTo>
                      <a:pt x="17" y="38"/>
                      <a:pt x="18" y="39"/>
                      <a:pt x="19" y="40"/>
                    </a:cubicBezTo>
                    <a:cubicBezTo>
                      <a:pt x="20" y="41"/>
                      <a:pt x="21" y="41"/>
                      <a:pt x="21" y="41"/>
                    </a:cubicBezTo>
                    <a:cubicBezTo>
                      <a:pt x="21" y="41"/>
                      <a:pt x="21" y="41"/>
                      <a:pt x="21" y="39"/>
                    </a:cubicBezTo>
                    <a:cubicBezTo>
                      <a:pt x="21" y="38"/>
                      <a:pt x="21" y="36"/>
                      <a:pt x="21" y="33"/>
                    </a:cubicBezTo>
                    <a:cubicBezTo>
                      <a:pt x="20" y="29"/>
                      <a:pt x="18" y="23"/>
                      <a:pt x="15" y="18"/>
                    </a:cubicBezTo>
                    <a:cubicBezTo>
                      <a:pt x="14" y="15"/>
                      <a:pt x="13" y="13"/>
                      <a:pt x="11" y="11"/>
                    </a:cubicBezTo>
                    <a:cubicBezTo>
                      <a:pt x="9" y="8"/>
                      <a:pt x="8" y="6"/>
                      <a:pt x="6" y="5"/>
                    </a:cubicBezTo>
                    <a:cubicBezTo>
                      <a:pt x="4" y="3"/>
                      <a:pt x="3" y="2"/>
                      <a:pt x="2"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97"/>
              <p:cNvSpPr>
                <a:spLocks/>
              </p:cNvSpPr>
              <p:nvPr/>
            </p:nvSpPr>
            <p:spPr bwMode="auto">
              <a:xfrm>
                <a:off x="9248775" y="-246063"/>
                <a:ext cx="279400" cy="788988"/>
              </a:xfrm>
              <a:custGeom>
                <a:avLst/>
                <a:gdLst>
                  <a:gd name="T0" fmla="*/ 19 w 66"/>
                  <a:gd name="T1" fmla="*/ 0 h 186"/>
                  <a:gd name="T2" fmla="*/ 16 w 66"/>
                  <a:gd name="T3" fmla="*/ 8 h 186"/>
                  <a:gd name="T4" fmla="*/ 14 w 66"/>
                  <a:gd name="T5" fmla="*/ 16 h 186"/>
                  <a:gd name="T6" fmla="*/ 9 w 66"/>
                  <a:gd name="T7" fmla="*/ 33 h 186"/>
                  <a:gd name="T8" fmla="*/ 0 w 66"/>
                  <a:gd name="T9" fmla="*/ 66 h 186"/>
                  <a:gd name="T10" fmla="*/ 1 w 66"/>
                  <a:gd name="T11" fmla="*/ 69 h 186"/>
                  <a:gd name="T12" fmla="*/ 1 w 66"/>
                  <a:gd name="T13" fmla="*/ 69 h 186"/>
                  <a:gd name="T14" fmla="*/ 31 w 66"/>
                  <a:gd name="T15" fmla="*/ 129 h 186"/>
                  <a:gd name="T16" fmla="*/ 48 w 66"/>
                  <a:gd name="T17" fmla="*/ 158 h 186"/>
                  <a:gd name="T18" fmla="*/ 57 w 66"/>
                  <a:gd name="T19" fmla="*/ 172 h 186"/>
                  <a:gd name="T20" fmla="*/ 61 w 66"/>
                  <a:gd name="T21" fmla="*/ 179 h 186"/>
                  <a:gd name="T22" fmla="*/ 66 w 66"/>
                  <a:gd name="T23" fmla="*/ 186 h 186"/>
                  <a:gd name="T24" fmla="*/ 63 w 66"/>
                  <a:gd name="T25" fmla="*/ 179 h 186"/>
                  <a:gd name="T26" fmla="*/ 60 w 66"/>
                  <a:gd name="T27" fmla="*/ 171 h 186"/>
                  <a:gd name="T28" fmla="*/ 54 w 66"/>
                  <a:gd name="T29" fmla="*/ 155 h 186"/>
                  <a:gd name="T30" fmla="*/ 40 w 66"/>
                  <a:gd name="T31" fmla="*/ 124 h 186"/>
                  <a:gd name="T32" fmla="*/ 10 w 66"/>
                  <a:gd name="T33" fmla="*/ 65 h 186"/>
                  <a:gd name="T34" fmla="*/ 10 w 66"/>
                  <a:gd name="T35" fmla="*/ 68 h 186"/>
                  <a:gd name="T36" fmla="*/ 15 w 66"/>
                  <a:gd name="T37" fmla="*/ 34 h 186"/>
                  <a:gd name="T38" fmla="*/ 18 w 66"/>
                  <a:gd name="T39" fmla="*/ 17 h 186"/>
                  <a:gd name="T40" fmla="*/ 18 w 66"/>
                  <a:gd name="T41" fmla="*/ 9 h 186"/>
                  <a:gd name="T42" fmla="*/ 19 w 66"/>
                  <a:gd name="T4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186">
                    <a:moveTo>
                      <a:pt x="19" y="0"/>
                    </a:moveTo>
                    <a:cubicBezTo>
                      <a:pt x="18" y="3"/>
                      <a:pt x="17" y="5"/>
                      <a:pt x="16" y="8"/>
                    </a:cubicBezTo>
                    <a:cubicBezTo>
                      <a:pt x="15" y="11"/>
                      <a:pt x="15" y="14"/>
                      <a:pt x="14" y="16"/>
                    </a:cubicBezTo>
                    <a:cubicBezTo>
                      <a:pt x="12" y="22"/>
                      <a:pt x="10" y="27"/>
                      <a:pt x="9" y="33"/>
                    </a:cubicBezTo>
                    <a:cubicBezTo>
                      <a:pt x="6" y="44"/>
                      <a:pt x="3" y="55"/>
                      <a:pt x="0" y="66"/>
                    </a:cubicBezTo>
                    <a:cubicBezTo>
                      <a:pt x="0" y="67"/>
                      <a:pt x="0" y="68"/>
                      <a:pt x="1" y="69"/>
                    </a:cubicBezTo>
                    <a:cubicBezTo>
                      <a:pt x="1" y="69"/>
                      <a:pt x="1" y="69"/>
                      <a:pt x="1" y="69"/>
                    </a:cubicBezTo>
                    <a:cubicBezTo>
                      <a:pt x="10" y="89"/>
                      <a:pt x="20" y="109"/>
                      <a:pt x="31" y="129"/>
                    </a:cubicBezTo>
                    <a:cubicBezTo>
                      <a:pt x="36" y="139"/>
                      <a:pt x="42" y="148"/>
                      <a:pt x="48" y="158"/>
                    </a:cubicBezTo>
                    <a:cubicBezTo>
                      <a:pt x="51" y="163"/>
                      <a:pt x="53" y="168"/>
                      <a:pt x="57" y="172"/>
                    </a:cubicBezTo>
                    <a:cubicBezTo>
                      <a:pt x="58" y="175"/>
                      <a:pt x="60" y="177"/>
                      <a:pt x="61" y="179"/>
                    </a:cubicBezTo>
                    <a:cubicBezTo>
                      <a:pt x="63" y="182"/>
                      <a:pt x="64" y="184"/>
                      <a:pt x="66" y="186"/>
                    </a:cubicBezTo>
                    <a:cubicBezTo>
                      <a:pt x="65" y="184"/>
                      <a:pt x="64" y="181"/>
                      <a:pt x="63" y="179"/>
                    </a:cubicBezTo>
                    <a:cubicBezTo>
                      <a:pt x="62" y="176"/>
                      <a:pt x="61" y="173"/>
                      <a:pt x="60" y="171"/>
                    </a:cubicBezTo>
                    <a:cubicBezTo>
                      <a:pt x="58" y="165"/>
                      <a:pt x="56" y="160"/>
                      <a:pt x="54" y="155"/>
                    </a:cubicBezTo>
                    <a:cubicBezTo>
                      <a:pt x="49" y="145"/>
                      <a:pt x="45" y="135"/>
                      <a:pt x="40" y="124"/>
                    </a:cubicBezTo>
                    <a:cubicBezTo>
                      <a:pt x="30" y="104"/>
                      <a:pt x="20" y="84"/>
                      <a:pt x="10" y="65"/>
                    </a:cubicBezTo>
                    <a:cubicBezTo>
                      <a:pt x="10" y="68"/>
                      <a:pt x="10" y="68"/>
                      <a:pt x="10" y="68"/>
                    </a:cubicBezTo>
                    <a:cubicBezTo>
                      <a:pt x="12" y="57"/>
                      <a:pt x="14" y="45"/>
                      <a:pt x="15" y="34"/>
                    </a:cubicBezTo>
                    <a:cubicBezTo>
                      <a:pt x="16" y="28"/>
                      <a:pt x="17" y="23"/>
                      <a:pt x="18" y="17"/>
                    </a:cubicBezTo>
                    <a:cubicBezTo>
                      <a:pt x="18" y="14"/>
                      <a:pt x="18" y="11"/>
                      <a:pt x="18" y="9"/>
                    </a:cubicBezTo>
                    <a:cubicBezTo>
                      <a:pt x="19" y="6"/>
                      <a:pt x="19" y="3"/>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8"/>
              <p:cNvSpPr>
                <a:spLocks/>
              </p:cNvSpPr>
              <p:nvPr/>
            </p:nvSpPr>
            <p:spPr bwMode="auto">
              <a:xfrm>
                <a:off x="9398000" y="-944563"/>
                <a:ext cx="79375" cy="373063"/>
              </a:xfrm>
              <a:custGeom>
                <a:avLst/>
                <a:gdLst>
                  <a:gd name="T0" fmla="*/ 19 w 19"/>
                  <a:gd name="T1" fmla="*/ 0 h 88"/>
                  <a:gd name="T2" fmla="*/ 18 w 19"/>
                  <a:gd name="T3" fmla="*/ 1 h 88"/>
                  <a:gd name="T4" fmla="*/ 17 w 19"/>
                  <a:gd name="T5" fmla="*/ 4 h 88"/>
                  <a:gd name="T6" fmla="*/ 13 w 19"/>
                  <a:gd name="T7" fmla="*/ 13 h 88"/>
                  <a:gd name="T8" fmla="*/ 8 w 19"/>
                  <a:gd name="T9" fmla="*/ 27 h 88"/>
                  <a:gd name="T10" fmla="*/ 6 w 19"/>
                  <a:gd name="T11" fmla="*/ 35 h 88"/>
                  <a:gd name="T12" fmla="*/ 4 w 19"/>
                  <a:gd name="T13" fmla="*/ 43 h 88"/>
                  <a:gd name="T14" fmla="*/ 3 w 19"/>
                  <a:gd name="T15" fmla="*/ 51 h 88"/>
                  <a:gd name="T16" fmla="*/ 1 w 19"/>
                  <a:gd name="T17" fmla="*/ 59 h 88"/>
                  <a:gd name="T18" fmla="*/ 0 w 19"/>
                  <a:gd name="T19" fmla="*/ 74 h 88"/>
                  <a:gd name="T20" fmla="*/ 0 w 19"/>
                  <a:gd name="T21" fmla="*/ 84 h 88"/>
                  <a:gd name="T22" fmla="*/ 0 w 19"/>
                  <a:gd name="T23" fmla="*/ 87 h 88"/>
                  <a:gd name="T24" fmla="*/ 0 w 19"/>
                  <a:gd name="T25" fmla="*/ 88 h 88"/>
                  <a:gd name="T26" fmla="*/ 1 w 19"/>
                  <a:gd name="T27" fmla="*/ 87 h 88"/>
                  <a:gd name="T28" fmla="*/ 2 w 19"/>
                  <a:gd name="T29" fmla="*/ 85 h 88"/>
                  <a:gd name="T30" fmla="*/ 6 w 19"/>
                  <a:gd name="T31" fmla="*/ 75 h 88"/>
                  <a:gd name="T32" fmla="*/ 11 w 19"/>
                  <a:gd name="T33" fmla="*/ 61 h 88"/>
                  <a:gd name="T34" fmla="*/ 13 w 19"/>
                  <a:gd name="T35" fmla="*/ 54 h 88"/>
                  <a:gd name="T36" fmla="*/ 15 w 19"/>
                  <a:gd name="T37" fmla="*/ 45 h 88"/>
                  <a:gd name="T38" fmla="*/ 16 w 19"/>
                  <a:gd name="T39" fmla="*/ 37 h 88"/>
                  <a:gd name="T40" fmla="*/ 18 w 19"/>
                  <a:gd name="T41" fmla="*/ 29 h 88"/>
                  <a:gd name="T42" fmla="*/ 19 w 19"/>
                  <a:gd name="T43" fmla="*/ 15 h 88"/>
                  <a:gd name="T44" fmla="*/ 19 w 19"/>
                  <a:gd name="T45" fmla="*/ 4 h 88"/>
                  <a:gd name="T46" fmla="*/ 19 w 19"/>
                  <a:gd name="T47" fmla="*/ 1 h 88"/>
                  <a:gd name="T48" fmla="*/ 19 w 19"/>
                  <a:gd name="T4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88">
                    <a:moveTo>
                      <a:pt x="19" y="0"/>
                    </a:moveTo>
                    <a:cubicBezTo>
                      <a:pt x="19" y="0"/>
                      <a:pt x="19" y="1"/>
                      <a:pt x="18" y="1"/>
                    </a:cubicBezTo>
                    <a:cubicBezTo>
                      <a:pt x="18" y="2"/>
                      <a:pt x="17" y="3"/>
                      <a:pt x="17" y="4"/>
                    </a:cubicBezTo>
                    <a:cubicBezTo>
                      <a:pt x="16" y="6"/>
                      <a:pt x="14" y="9"/>
                      <a:pt x="13" y="13"/>
                    </a:cubicBezTo>
                    <a:cubicBezTo>
                      <a:pt x="11" y="17"/>
                      <a:pt x="10" y="22"/>
                      <a:pt x="8" y="27"/>
                    </a:cubicBezTo>
                    <a:cubicBezTo>
                      <a:pt x="7" y="30"/>
                      <a:pt x="7" y="32"/>
                      <a:pt x="6" y="35"/>
                    </a:cubicBezTo>
                    <a:cubicBezTo>
                      <a:pt x="5" y="38"/>
                      <a:pt x="5" y="40"/>
                      <a:pt x="4" y="43"/>
                    </a:cubicBezTo>
                    <a:cubicBezTo>
                      <a:pt x="4" y="46"/>
                      <a:pt x="3" y="49"/>
                      <a:pt x="3" y="51"/>
                    </a:cubicBezTo>
                    <a:cubicBezTo>
                      <a:pt x="2" y="54"/>
                      <a:pt x="2" y="57"/>
                      <a:pt x="1" y="59"/>
                    </a:cubicBezTo>
                    <a:cubicBezTo>
                      <a:pt x="1" y="65"/>
                      <a:pt x="0" y="70"/>
                      <a:pt x="0" y="74"/>
                    </a:cubicBezTo>
                    <a:cubicBezTo>
                      <a:pt x="0" y="78"/>
                      <a:pt x="0" y="82"/>
                      <a:pt x="0" y="84"/>
                    </a:cubicBezTo>
                    <a:cubicBezTo>
                      <a:pt x="0" y="86"/>
                      <a:pt x="0" y="87"/>
                      <a:pt x="0" y="87"/>
                    </a:cubicBezTo>
                    <a:cubicBezTo>
                      <a:pt x="0" y="88"/>
                      <a:pt x="0" y="88"/>
                      <a:pt x="0" y="88"/>
                    </a:cubicBezTo>
                    <a:cubicBezTo>
                      <a:pt x="0" y="88"/>
                      <a:pt x="0" y="88"/>
                      <a:pt x="1" y="87"/>
                    </a:cubicBezTo>
                    <a:cubicBezTo>
                      <a:pt x="1" y="87"/>
                      <a:pt x="2" y="86"/>
                      <a:pt x="2" y="85"/>
                    </a:cubicBezTo>
                    <a:cubicBezTo>
                      <a:pt x="3" y="82"/>
                      <a:pt x="5" y="79"/>
                      <a:pt x="6" y="75"/>
                    </a:cubicBezTo>
                    <a:cubicBezTo>
                      <a:pt x="8" y="71"/>
                      <a:pt x="9" y="67"/>
                      <a:pt x="11" y="61"/>
                    </a:cubicBezTo>
                    <a:cubicBezTo>
                      <a:pt x="12" y="59"/>
                      <a:pt x="12" y="56"/>
                      <a:pt x="13" y="54"/>
                    </a:cubicBezTo>
                    <a:cubicBezTo>
                      <a:pt x="14" y="51"/>
                      <a:pt x="14" y="48"/>
                      <a:pt x="15" y="45"/>
                    </a:cubicBezTo>
                    <a:cubicBezTo>
                      <a:pt x="15" y="43"/>
                      <a:pt x="16" y="40"/>
                      <a:pt x="16" y="37"/>
                    </a:cubicBezTo>
                    <a:cubicBezTo>
                      <a:pt x="17" y="34"/>
                      <a:pt x="17" y="32"/>
                      <a:pt x="18" y="29"/>
                    </a:cubicBezTo>
                    <a:cubicBezTo>
                      <a:pt x="18" y="24"/>
                      <a:pt x="19" y="19"/>
                      <a:pt x="19" y="15"/>
                    </a:cubicBezTo>
                    <a:cubicBezTo>
                      <a:pt x="19" y="10"/>
                      <a:pt x="19" y="7"/>
                      <a:pt x="19" y="4"/>
                    </a:cubicBezTo>
                    <a:cubicBezTo>
                      <a:pt x="19" y="3"/>
                      <a:pt x="19" y="2"/>
                      <a:pt x="19" y="1"/>
                    </a:cubicBezTo>
                    <a:cubicBezTo>
                      <a:pt x="19" y="1"/>
                      <a:pt x="1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9"/>
              <p:cNvSpPr>
                <a:spLocks/>
              </p:cNvSpPr>
              <p:nvPr/>
            </p:nvSpPr>
            <p:spPr bwMode="auto">
              <a:xfrm>
                <a:off x="8510588" y="-708025"/>
                <a:ext cx="411162" cy="407988"/>
              </a:xfrm>
              <a:custGeom>
                <a:avLst/>
                <a:gdLst>
                  <a:gd name="T0" fmla="*/ 97 w 97"/>
                  <a:gd name="T1" fmla="*/ 96 h 96"/>
                  <a:gd name="T2" fmla="*/ 96 w 97"/>
                  <a:gd name="T3" fmla="*/ 94 h 96"/>
                  <a:gd name="T4" fmla="*/ 94 w 97"/>
                  <a:gd name="T5" fmla="*/ 91 h 96"/>
                  <a:gd name="T6" fmla="*/ 84 w 97"/>
                  <a:gd name="T7" fmla="*/ 79 h 96"/>
                  <a:gd name="T8" fmla="*/ 70 w 97"/>
                  <a:gd name="T9" fmla="*/ 62 h 96"/>
                  <a:gd name="T10" fmla="*/ 61 w 97"/>
                  <a:gd name="T11" fmla="*/ 53 h 96"/>
                  <a:gd name="T12" fmla="*/ 52 w 97"/>
                  <a:gd name="T13" fmla="*/ 44 h 96"/>
                  <a:gd name="T14" fmla="*/ 43 w 97"/>
                  <a:gd name="T15" fmla="*/ 35 h 96"/>
                  <a:gd name="T16" fmla="*/ 34 w 97"/>
                  <a:gd name="T17" fmla="*/ 27 h 96"/>
                  <a:gd name="T18" fmla="*/ 17 w 97"/>
                  <a:gd name="T19" fmla="*/ 13 h 96"/>
                  <a:gd name="T20" fmla="*/ 5 w 97"/>
                  <a:gd name="T21" fmla="*/ 4 h 96"/>
                  <a:gd name="T22" fmla="*/ 1 w 97"/>
                  <a:gd name="T23" fmla="*/ 1 h 96"/>
                  <a:gd name="T24" fmla="*/ 0 w 97"/>
                  <a:gd name="T25" fmla="*/ 0 h 96"/>
                  <a:gd name="T26" fmla="*/ 1 w 97"/>
                  <a:gd name="T27" fmla="*/ 2 h 96"/>
                  <a:gd name="T28" fmla="*/ 3 w 97"/>
                  <a:gd name="T29" fmla="*/ 5 h 96"/>
                  <a:gd name="T30" fmla="*/ 13 w 97"/>
                  <a:gd name="T31" fmla="*/ 17 h 96"/>
                  <a:gd name="T32" fmla="*/ 27 w 97"/>
                  <a:gd name="T33" fmla="*/ 34 h 96"/>
                  <a:gd name="T34" fmla="*/ 36 w 97"/>
                  <a:gd name="T35" fmla="*/ 43 h 96"/>
                  <a:gd name="T36" fmla="*/ 45 w 97"/>
                  <a:gd name="T37" fmla="*/ 52 h 96"/>
                  <a:gd name="T38" fmla="*/ 54 w 97"/>
                  <a:gd name="T39" fmla="*/ 61 h 96"/>
                  <a:gd name="T40" fmla="*/ 63 w 97"/>
                  <a:gd name="T41" fmla="*/ 69 h 96"/>
                  <a:gd name="T42" fmla="*/ 80 w 97"/>
                  <a:gd name="T43" fmla="*/ 83 h 96"/>
                  <a:gd name="T44" fmla="*/ 92 w 97"/>
                  <a:gd name="T45" fmla="*/ 92 h 96"/>
                  <a:gd name="T46" fmla="*/ 96 w 97"/>
                  <a:gd name="T47" fmla="*/ 95 h 96"/>
                  <a:gd name="T48" fmla="*/ 97 w 97"/>
                  <a:gd name="T4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7" h="96">
                    <a:moveTo>
                      <a:pt x="97" y="96"/>
                    </a:moveTo>
                    <a:cubicBezTo>
                      <a:pt x="97" y="96"/>
                      <a:pt x="97" y="95"/>
                      <a:pt x="96" y="94"/>
                    </a:cubicBezTo>
                    <a:cubicBezTo>
                      <a:pt x="96" y="94"/>
                      <a:pt x="95" y="92"/>
                      <a:pt x="94" y="91"/>
                    </a:cubicBezTo>
                    <a:cubicBezTo>
                      <a:pt x="92" y="88"/>
                      <a:pt x="88" y="83"/>
                      <a:pt x="84" y="79"/>
                    </a:cubicBezTo>
                    <a:cubicBezTo>
                      <a:pt x="80" y="74"/>
                      <a:pt x="75" y="68"/>
                      <a:pt x="70" y="62"/>
                    </a:cubicBezTo>
                    <a:cubicBezTo>
                      <a:pt x="67" y="59"/>
                      <a:pt x="64" y="56"/>
                      <a:pt x="61" y="53"/>
                    </a:cubicBezTo>
                    <a:cubicBezTo>
                      <a:pt x="58" y="50"/>
                      <a:pt x="55" y="47"/>
                      <a:pt x="52" y="44"/>
                    </a:cubicBezTo>
                    <a:cubicBezTo>
                      <a:pt x="49" y="41"/>
                      <a:pt x="46" y="38"/>
                      <a:pt x="43" y="35"/>
                    </a:cubicBezTo>
                    <a:cubicBezTo>
                      <a:pt x="40" y="32"/>
                      <a:pt x="37" y="30"/>
                      <a:pt x="34" y="27"/>
                    </a:cubicBezTo>
                    <a:cubicBezTo>
                      <a:pt x="28" y="22"/>
                      <a:pt x="22" y="17"/>
                      <a:pt x="17" y="13"/>
                    </a:cubicBezTo>
                    <a:cubicBezTo>
                      <a:pt x="12" y="9"/>
                      <a:pt x="8" y="6"/>
                      <a:pt x="5" y="4"/>
                    </a:cubicBezTo>
                    <a:cubicBezTo>
                      <a:pt x="3" y="3"/>
                      <a:pt x="2" y="2"/>
                      <a:pt x="1" y="1"/>
                    </a:cubicBezTo>
                    <a:cubicBezTo>
                      <a:pt x="0" y="1"/>
                      <a:pt x="0" y="0"/>
                      <a:pt x="0" y="0"/>
                    </a:cubicBezTo>
                    <a:cubicBezTo>
                      <a:pt x="0" y="0"/>
                      <a:pt x="0" y="1"/>
                      <a:pt x="1" y="2"/>
                    </a:cubicBezTo>
                    <a:cubicBezTo>
                      <a:pt x="1" y="2"/>
                      <a:pt x="2" y="4"/>
                      <a:pt x="3" y="5"/>
                    </a:cubicBezTo>
                    <a:cubicBezTo>
                      <a:pt x="5" y="8"/>
                      <a:pt x="9" y="13"/>
                      <a:pt x="13" y="17"/>
                    </a:cubicBezTo>
                    <a:cubicBezTo>
                      <a:pt x="17" y="22"/>
                      <a:pt x="22" y="28"/>
                      <a:pt x="27" y="34"/>
                    </a:cubicBezTo>
                    <a:cubicBezTo>
                      <a:pt x="30" y="37"/>
                      <a:pt x="33" y="40"/>
                      <a:pt x="36" y="43"/>
                    </a:cubicBezTo>
                    <a:cubicBezTo>
                      <a:pt x="39" y="46"/>
                      <a:pt x="42" y="49"/>
                      <a:pt x="45" y="52"/>
                    </a:cubicBezTo>
                    <a:cubicBezTo>
                      <a:pt x="48" y="55"/>
                      <a:pt x="51" y="58"/>
                      <a:pt x="54" y="61"/>
                    </a:cubicBezTo>
                    <a:cubicBezTo>
                      <a:pt x="57" y="64"/>
                      <a:pt x="60" y="66"/>
                      <a:pt x="63" y="69"/>
                    </a:cubicBezTo>
                    <a:cubicBezTo>
                      <a:pt x="69" y="74"/>
                      <a:pt x="75" y="79"/>
                      <a:pt x="80" y="83"/>
                    </a:cubicBezTo>
                    <a:cubicBezTo>
                      <a:pt x="85" y="87"/>
                      <a:pt x="89" y="90"/>
                      <a:pt x="92" y="92"/>
                    </a:cubicBezTo>
                    <a:cubicBezTo>
                      <a:pt x="94" y="93"/>
                      <a:pt x="95" y="94"/>
                      <a:pt x="96" y="95"/>
                    </a:cubicBezTo>
                    <a:cubicBezTo>
                      <a:pt x="97" y="95"/>
                      <a:pt x="97" y="96"/>
                      <a:pt x="9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0"/>
              <p:cNvSpPr>
                <a:spLocks/>
              </p:cNvSpPr>
              <p:nvPr/>
            </p:nvSpPr>
            <p:spPr bwMode="auto">
              <a:xfrm>
                <a:off x="8921750" y="-300038"/>
                <a:ext cx="373062" cy="427038"/>
              </a:xfrm>
              <a:custGeom>
                <a:avLst/>
                <a:gdLst>
                  <a:gd name="T0" fmla="*/ 28 w 88"/>
                  <a:gd name="T1" fmla="*/ 101 h 101"/>
                  <a:gd name="T2" fmla="*/ 35 w 88"/>
                  <a:gd name="T3" fmla="*/ 99 h 101"/>
                  <a:gd name="T4" fmla="*/ 42 w 88"/>
                  <a:gd name="T5" fmla="*/ 97 h 101"/>
                  <a:gd name="T6" fmla="*/ 56 w 88"/>
                  <a:gd name="T7" fmla="*/ 93 h 101"/>
                  <a:gd name="T8" fmla="*/ 84 w 88"/>
                  <a:gd name="T9" fmla="*/ 85 h 101"/>
                  <a:gd name="T10" fmla="*/ 87 w 88"/>
                  <a:gd name="T11" fmla="*/ 78 h 101"/>
                  <a:gd name="T12" fmla="*/ 86 w 88"/>
                  <a:gd name="T13" fmla="*/ 77 h 101"/>
                  <a:gd name="T14" fmla="*/ 86 w 88"/>
                  <a:gd name="T15" fmla="*/ 76 h 101"/>
                  <a:gd name="T16" fmla="*/ 45 w 88"/>
                  <a:gd name="T17" fmla="*/ 36 h 101"/>
                  <a:gd name="T18" fmla="*/ 23 w 88"/>
                  <a:gd name="T19" fmla="*/ 17 h 101"/>
                  <a:gd name="T20" fmla="*/ 12 w 88"/>
                  <a:gd name="T21" fmla="*/ 8 h 101"/>
                  <a:gd name="T22" fmla="*/ 6 w 88"/>
                  <a:gd name="T23" fmla="*/ 4 h 101"/>
                  <a:gd name="T24" fmla="*/ 0 w 88"/>
                  <a:gd name="T25" fmla="*/ 0 h 101"/>
                  <a:gd name="T26" fmla="*/ 5 w 88"/>
                  <a:gd name="T27" fmla="*/ 5 h 101"/>
                  <a:gd name="T28" fmla="*/ 9 w 88"/>
                  <a:gd name="T29" fmla="*/ 11 h 101"/>
                  <a:gd name="T30" fmla="*/ 18 w 88"/>
                  <a:gd name="T31" fmla="*/ 22 h 101"/>
                  <a:gd name="T32" fmla="*/ 38 w 88"/>
                  <a:gd name="T33" fmla="*/ 43 h 101"/>
                  <a:gd name="T34" fmla="*/ 79 w 88"/>
                  <a:gd name="T35" fmla="*/ 83 h 101"/>
                  <a:gd name="T36" fmla="*/ 80 w 88"/>
                  <a:gd name="T37" fmla="*/ 75 h 101"/>
                  <a:gd name="T38" fmla="*/ 54 w 88"/>
                  <a:gd name="T39" fmla="*/ 87 h 101"/>
                  <a:gd name="T40" fmla="*/ 41 w 88"/>
                  <a:gd name="T41" fmla="*/ 94 h 101"/>
                  <a:gd name="T42" fmla="*/ 34 w 88"/>
                  <a:gd name="T43" fmla="*/ 97 h 101"/>
                  <a:gd name="T44" fmla="*/ 28 w 88"/>
                  <a:gd name="T45"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8" h="101">
                    <a:moveTo>
                      <a:pt x="28" y="101"/>
                    </a:moveTo>
                    <a:cubicBezTo>
                      <a:pt x="30" y="100"/>
                      <a:pt x="32" y="100"/>
                      <a:pt x="35" y="99"/>
                    </a:cubicBezTo>
                    <a:cubicBezTo>
                      <a:pt x="37" y="98"/>
                      <a:pt x="40" y="98"/>
                      <a:pt x="42" y="97"/>
                    </a:cubicBezTo>
                    <a:cubicBezTo>
                      <a:pt x="47" y="96"/>
                      <a:pt x="51" y="95"/>
                      <a:pt x="56" y="93"/>
                    </a:cubicBezTo>
                    <a:cubicBezTo>
                      <a:pt x="65" y="91"/>
                      <a:pt x="75" y="88"/>
                      <a:pt x="84" y="85"/>
                    </a:cubicBezTo>
                    <a:cubicBezTo>
                      <a:pt x="86" y="84"/>
                      <a:pt x="88" y="81"/>
                      <a:pt x="87" y="78"/>
                    </a:cubicBezTo>
                    <a:cubicBezTo>
                      <a:pt x="87" y="78"/>
                      <a:pt x="86" y="77"/>
                      <a:pt x="86" y="77"/>
                    </a:cubicBezTo>
                    <a:cubicBezTo>
                      <a:pt x="86" y="76"/>
                      <a:pt x="86" y="76"/>
                      <a:pt x="86" y="76"/>
                    </a:cubicBezTo>
                    <a:cubicBezTo>
                      <a:pt x="72" y="62"/>
                      <a:pt x="59" y="49"/>
                      <a:pt x="45" y="36"/>
                    </a:cubicBezTo>
                    <a:cubicBezTo>
                      <a:pt x="38" y="30"/>
                      <a:pt x="30" y="24"/>
                      <a:pt x="23" y="17"/>
                    </a:cubicBezTo>
                    <a:cubicBezTo>
                      <a:pt x="19" y="14"/>
                      <a:pt x="16" y="11"/>
                      <a:pt x="12" y="8"/>
                    </a:cubicBezTo>
                    <a:cubicBezTo>
                      <a:pt x="10" y="7"/>
                      <a:pt x="8" y="5"/>
                      <a:pt x="6" y="4"/>
                    </a:cubicBezTo>
                    <a:cubicBezTo>
                      <a:pt x="4" y="3"/>
                      <a:pt x="2" y="1"/>
                      <a:pt x="0" y="0"/>
                    </a:cubicBezTo>
                    <a:cubicBezTo>
                      <a:pt x="2" y="2"/>
                      <a:pt x="3" y="4"/>
                      <a:pt x="5" y="5"/>
                    </a:cubicBezTo>
                    <a:cubicBezTo>
                      <a:pt x="6" y="7"/>
                      <a:pt x="8" y="9"/>
                      <a:pt x="9" y="11"/>
                    </a:cubicBezTo>
                    <a:cubicBezTo>
                      <a:pt x="12" y="15"/>
                      <a:pt x="15" y="18"/>
                      <a:pt x="18" y="22"/>
                    </a:cubicBezTo>
                    <a:cubicBezTo>
                      <a:pt x="25" y="29"/>
                      <a:pt x="31" y="36"/>
                      <a:pt x="38" y="43"/>
                    </a:cubicBezTo>
                    <a:cubicBezTo>
                      <a:pt x="51" y="57"/>
                      <a:pt x="64" y="71"/>
                      <a:pt x="79" y="83"/>
                    </a:cubicBezTo>
                    <a:cubicBezTo>
                      <a:pt x="80" y="75"/>
                      <a:pt x="80" y="75"/>
                      <a:pt x="80" y="75"/>
                    </a:cubicBezTo>
                    <a:cubicBezTo>
                      <a:pt x="71" y="79"/>
                      <a:pt x="62" y="83"/>
                      <a:pt x="54" y="87"/>
                    </a:cubicBezTo>
                    <a:cubicBezTo>
                      <a:pt x="49" y="89"/>
                      <a:pt x="45" y="91"/>
                      <a:pt x="41" y="94"/>
                    </a:cubicBezTo>
                    <a:cubicBezTo>
                      <a:pt x="38" y="95"/>
                      <a:pt x="36" y="96"/>
                      <a:pt x="34" y="97"/>
                    </a:cubicBezTo>
                    <a:cubicBezTo>
                      <a:pt x="32" y="98"/>
                      <a:pt x="30" y="99"/>
                      <a:pt x="28"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01"/>
              <p:cNvSpPr>
                <a:spLocks/>
              </p:cNvSpPr>
              <p:nvPr/>
            </p:nvSpPr>
            <p:spPr bwMode="auto">
              <a:xfrm>
                <a:off x="8439150" y="127000"/>
                <a:ext cx="601662" cy="225425"/>
              </a:xfrm>
              <a:custGeom>
                <a:avLst/>
                <a:gdLst>
                  <a:gd name="T0" fmla="*/ 0 w 142"/>
                  <a:gd name="T1" fmla="*/ 53 h 53"/>
                  <a:gd name="T2" fmla="*/ 2 w 142"/>
                  <a:gd name="T3" fmla="*/ 53 h 53"/>
                  <a:gd name="T4" fmla="*/ 7 w 142"/>
                  <a:gd name="T5" fmla="*/ 52 h 53"/>
                  <a:gd name="T6" fmla="*/ 24 w 142"/>
                  <a:gd name="T7" fmla="*/ 48 h 53"/>
                  <a:gd name="T8" fmla="*/ 47 w 142"/>
                  <a:gd name="T9" fmla="*/ 41 h 53"/>
                  <a:gd name="T10" fmla="*/ 60 w 142"/>
                  <a:gd name="T11" fmla="*/ 36 h 53"/>
                  <a:gd name="T12" fmla="*/ 73 w 142"/>
                  <a:gd name="T13" fmla="*/ 31 h 53"/>
                  <a:gd name="T14" fmla="*/ 86 w 142"/>
                  <a:gd name="T15" fmla="*/ 26 h 53"/>
                  <a:gd name="T16" fmla="*/ 99 w 142"/>
                  <a:gd name="T17" fmla="*/ 21 h 53"/>
                  <a:gd name="T18" fmla="*/ 121 w 142"/>
                  <a:gd name="T19" fmla="*/ 11 h 53"/>
                  <a:gd name="T20" fmla="*/ 136 w 142"/>
                  <a:gd name="T21" fmla="*/ 3 h 53"/>
                  <a:gd name="T22" fmla="*/ 140 w 142"/>
                  <a:gd name="T23" fmla="*/ 0 h 53"/>
                  <a:gd name="T24" fmla="*/ 142 w 142"/>
                  <a:gd name="T25" fmla="*/ 0 h 53"/>
                  <a:gd name="T26" fmla="*/ 140 w 142"/>
                  <a:gd name="T27" fmla="*/ 0 h 53"/>
                  <a:gd name="T28" fmla="*/ 135 w 142"/>
                  <a:gd name="T29" fmla="*/ 1 h 53"/>
                  <a:gd name="T30" fmla="*/ 118 w 142"/>
                  <a:gd name="T31" fmla="*/ 5 h 53"/>
                  <a:gd name="T32" fmla="*/ 95 w 142"/>
                  <a:gd name="T33" fmla="*/ 12 h 53"/>
                  <a:gd name="T34" fmla="*/ 82 w 142"/>
                  <a:gd name="T35" fmla="*/ 16 h 53"/>
                  <a:gd name="T36" fmla="*/ 69 w 142"/>
                  <a:gd name="T37" fmla="*/ 21 h 53"/>
                  <a:gd name="T38" fmla="*/ 56 w 142"/>
                  <a:gd name="T39" fmla="*/ 26 h 53"/>
                  <a:gd name="T40" fmla="*/ 43 w 142"/>
                  <a:gd name="T41" fmla="*/ 32 h 53"/>
                  <a:gd name="T42" fmla="*/ 21 w 142"/>
                  <a:gd name="T43" fmla="*/ 42 h 53"/>
                  <a:gd name="T44" fmla="*/ 6 w 142"/>
                  <a:gd name="T45" fmla="*/ 50 h 53"/>
                  <a:gd name="T46" fmla="*/ 2 w 142"/>
                  <a:gd name="T47" fmla="*/ 52 h 53"/>
                  <a:gd name="T48" fmla="*/ 0 w 142"/>
                  <a:gd name="T4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53">
                    <a:moveTo>
                      <a:pt x="0" y="53"/>
                    </a:moveTo>
                    <a:cubicBezTo>
                      <a:pt x="0" y="53"/>
                      <a:pt x="1" y="53"/>
                      <a:pt x="2" y="53"/>
                    </a:cubicBezTo>
                    <a:cubicBezTo>
                      <a:pt x="3" y="53"/>
                      <a:pt x="5" y="52"/>
                      <a:pt x="7" y="52"/>
                    </a:cubicBezTo>
                    <a:cubicBezTo>
                      <a:pt x="11" y="51"/>
                      <a:pt x="17" y="50"/>
                      <a:pt x="24" y="48"/>
                    </a:cubicBezTo>
                    <a:cubicBezTo>
                      <a:pt x="30" y="46"/>
                      <a:pt x="38" y="44"/>
                      <a:pt x="47" y="41"/>
                    </a:cubicBezTo>
                    <a:cubicBezTo>
                      <a:pt x="51" y="39"/>
                      <a:pt x="55" y="38"/>
                      <a:pt x="60" y="36"/>
                    </a:cubicBezTo>
                    <a:cubicBezTo>
                      <a:pt x="64" y="35"/>
                      <a:pt x="69" y="33"/>
                      <a:pt x="73" y="31"/>
                    </a:cubicBezTo>
                    <a:cubicBezTo>
                      <a:pt x="77" y="30"/>
                      <a:pt x="82" y="28"/>
                      <a:pt x="86" y="26"/>
                    </a:cubicBezTo>
                    <a:cubicBezTo>
                      <a:pt x="90" y="25"/>
                      <a:pt x="95" y="23"/>
                      <a:pt x="99" y="21"/>
                    </a:cubicBezTo>
                    <a:cubicBezTo>
                      <a:pt x="107" y="18"/>
                      <a:pt x="114" y="14"/>
                      <a:pt x="121" y="11"/>
                    </a:cubicBezTo>
                    <a:cubicBezTo>
                      <a:pt x="127" y="8"/>
                      <a:pt x="132" y="5"/>
                      <a:pt x="136" y="3"/>
                    </a:cubicBezTo>
                    <a:cubicBezTo>
                      <a:pt x="138" y="2"/>
                      <a:pt x="139" y="1"/>
                      <a:pt x="140" y="0"/>
                    </a:cubicBezTo>
                    <a:cubicBezTo>
                      <a:pt x="141" y="0"/>
                      <a:pt x="142" y="0"/>
                      <a:pt x="142" y="0"/>
                    </a:cubicBezTo>
                    <a:cubicBezTo>
                      <a:pt x="142" y="0"/>
                      <a:pt x="141" y="0"/>
                      <a:pt x="140" y="0"/>
                    </a:cubicBezTo>
                    <a:cubicBezTo>
                      <a:pt x="139" y="0"/>
                      <a:pt x="137" y="0"/>
                      <a:pt x="135" y="1"/>
                    </a:cubicBezTo>
                    <a:cubicBezTo>
                      <a:pt x="131" y="2"/>
                      <a:pt x="125" y="3"/>
                      <a:pt x="118" y="5"/>
                    </a:cubicBezTo>
                    <a:cubicBezTo>
                      <a:pt x="112" y="7"/>
                      <a:pt x="104" y="9"/>
                      <a:pt x="95" y="12"/>
                    </a:cubicBezTo>
                    <a:cubicBezTo>
                      <a:pt x="91" y="13"/>
                      <a:pt x="87" y="15"/>
                      <a:pt x="82" y="16"/>
                    </a:cubicBezTo>
                    <a:cubicBezTo>
                      <a:pt x="78" y="18"/>
                      <a:pt x="73" y="20"/>
                      <a:pt x="69" y="21"/>
                    </a:cubicBezTo>
                    <a:cubicBezTo>
                      <a:pt x="65" y="23"/>
                      <a:pt x="60" y="25"/>
                      <a:pt x="56" y="26"/>
                    </a:cubicBezTo>
                    <a:cubicBezTo>
                      <a:pt x="52" y="28"/>
                      <a:pt x="47" y="30"/>
                      <a:pt x="43" y="32"/>
                    </a:cubicBezTo>
                    <a:cubicBezTo>
                      <a:pt x="35" y="35"/>
                      <a:pt x="28" y="39"/>
                      <a:pt x="21" y="42"/>
                    </a:cubicBezTo>
                    <a:cubicBezTo>
                      <a:pt x="15" y="45"/>
                      <a:pt x="10" y="48"/>
                      <a:pt x="6" y="50"/>
                    </a:cubicBezTo>
                    <a:cubicBezTo>
                      <a:pt x="4" y="51"/>
                      <a:pt x="3" y="52"/>
                      <a:pt x="2" y="52"/>
                    </a:cubicBezTo>
                    <a:cubicBezTo>
                      <a:pt x="1" y="53"/>
                      <a:pt x="0" y="53"/>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02"/>
              <p:cNvSpPr>
                <a:spLocks/>
              </p:cNvSpPr>
              <p:nvPr/>
            </p:nvSpPr>
            <p:spPr bwMode="auto">
              <a:xfrm>
                <a:off x="8172450" y="352425"/>
                <a:ext cx="266700" cy="101600"/>
              </a:xfrm>
              <a:custGeom>
                <a:avLst/>
                <a:gdLst>
                  <a:gd name="T0" fmla="*/ 0 w 63"/>
                  <a:gd name="T1" fmla="*/ 24 h 24"/>
                  <a:gd name="T2" fmla="*/ 3 w 63"/>
                  <a:gd name="T3" fmla="*/ 24 h 24"/>
                  <a:gd name="T4" fmla="*/ 11 w 63"/>
                  <a:gd name="T5" fmla="*/ 24 h 24"/>
                  <a:gd name="T6" fmla="*/ 22 w 63"/>
                  <a:gd name="T7" fmla="*/ 21 h 24"/>
                  <a:gd name="T8" fmla="*/ 28 w 63"/>
                  <a:gd name="T9" fmla="*/ 19 h 24"/>
                  <a:gd name="T10" fmla="*/ 34 w 63"/>
                  <a:gd name="T11" fmla="*/ 17 h 24"/>
                  <a:gd name="T12" fmla="*/ 39 w 63"/>
                  <a:gd name="T13" fmla="*/ 15 h 24"/>
                  <a:gd name="T14" fmla="*/ 45 w 63"/>
                  <a:gd name="T15" fmla="*/ 12 h 24"/>
                  <a:gd name="T16" fmla="*/ 55 w 63"/>
                  <a:gd name="T17" fmla="*/ 7 h 24"/>
                  <a:gd name="T18" fmla="*/ 61 w 63"/>
                  <a:gd name="T19" fmla="*/ 2 h 24"/>
                  <a:gd name="T20" fmla="*/ 63 w 63"/>
                  <a:gd name="T21" fmla="*/ 0 h 24"/>
                  <a:gd name="T22" fmla="*/ 60 w 63"/>
                  <a:gd name="T23" fmla="*/ 0 h 24"/>
                  <a:gd name="T24" fmla="*/ 52 w 63"/>
                  <a:gd name="T25" fmla="*/ 1 h 24"/>
                  <a:gd name="T26" fmla="*/ 42 w 63"/>
                  <a:gd name="T27" fmla="*/ 3 h 24"/>
                  <a:gd name="T28" fmla="*/ 36 w 63"/>
                  <a:gd name="T29" fmla="*/ 5 h 24"/>
                  <a:gd name="T30" fmla="*/ 30 w 63"/>
                  <a:gd name="T31" fmla="*/ 7 h 24"/>
                  <a:gd name="T32" fmla="*/ 24 w 63"/>
                  <a:gd name="T33" fmla="*/ 10 h 24"/>
                  <a:gd name="T34" fmla="*/ 18 w 63"/>
                  <a:gd name="T35" fmla="*/ 12 h 24"/>
                  <a:gd name="T36" fmla="*/ 9 w 63"/>
                  <a:gd name="T37" fmla="*/ 18 h 24"/>
                  <a:gd name="T38" fmla="*/ 2 w 63"/>
                  <a:gd name="T39" fmla="*/ 22 h 24"/>
                  <a:gd name="T40" fmla="*/ 0 w 63"/>
                  <a:gd name="T4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24">
                    <a:moveTo>
                      <a:pt x="0" y="24"/>
                    </a:moveTo>
                    <a:cubicBezTo>
                      <a:pt x="0" y="24"/>
                      <a:pt x="1" y="24"/>
                      <a:pt x="3" y="24"/>
                    </a:cubicBezTo>
                    <a:cubicBezTo>
                      <a:pt x="5" y="24"/>
                      <a:pt x="8" y="24"/>
                      <a:pt x="11" y="24"/>
                    </a:cubicBezTo>
                    <a:cubicBezTo>
                      <a:pt x="14" y="23"/>
                      <a:pt x="18" y="22"/>
                      <a:pt x="22" y="21"/>
                    </a:cubicBezTo>
                    <a:cubicBezTo>
                      <a:pt x="24" y="21"/>
                      <a:pt x="26" y="20"/>
                      <a:pt x="28" y="19"/>
                    </a:cubicBezTo>
                    <a:cubicBezTo>
                      <a:pt x="30" y="19"/>
                      <a:pt x="32" y="18"/>
                      <a:pt x="34" y="17"/>
                    </a:cubicBezTo>
                    <a:cubicBezTo>
                      <a:pt x="36" y="17"/>
                      <a:pt x="37" y="16"/>
                      <a:pt x="39" y="15"/>
                    </a:cubicBezTo>
                    <a:cubicBezTo>
                      <a:pt x="41" y="14"/>
                      <a:pt x="43" y="13"/>
                      <a:pt x="45" y="12"/>
                    </a:cubicBezTo>
                    <a:cubicBezTo>
                      <a:pt x="49" y="11"/>
                      <a:pt x="52" y="9"/>
                      <a:pt x="55" y="7"/>
                    </a:cubicBezTo>
                    <a:cubicBezTo>
                      <a:pt x="57" y="5"/>
                      <a:pt x="60" y="3"/>
                      <a:pt x="61" y="2"/>
                    </a:cubicBezTo>
                    <a:cubicBezTo>
                      <a:pt x="63" y="1"/>
                      <a:pt x="63" y="0"/>
                      <a:pt x="63" y="0"/>
                    </a:cubicBezTo>
                    <a:cubicBezTo>
                      <a:pt x="63" y="0"/>
                      <a:pt x="62" y="0"/>
                      <a:pt x="60" y="0"/>
                    </a:cubicBezTo>
                    <a:cubicBezTo>
                      <a:pt x="58" y="0"/>
                      <a:pt x="56" y="0"/>
                      <a:pt x="52" y="1"/>
                    </a:cubicBezTo>
                    <a:cubicBezTo>
                      <a:pt x="49" y="1"/>
                      <a:pt x="45" y="2"/>
                      <a:pt x="42" y="3"/>
                    </a:cubicBezTo>
                    <a:cubicBezTo>
                      <a:pt x="40" y="4"/>
                      <a:pt x="38" y="4"/>
                      <a:pt x="36" y="5"/>
                    </a:cubicBezTo>
                    <a:cubicBezTo>
                      <a:pt x="34" y="6"/>
                      <a:pt x="32" y="6"/>
                      <a:pt x="30" y="7"/>
                    </a:cubicBezTo>
                    <a:cubicBezTo>
                      <a:pt x="28" y="8"/>
                      <a:pt x="26" y="9"/>
                      <a:pt x="24" y="10"/>
                    </a:cubicBezTo>
                    <a:cubicBezTo>
                      <a:pt x="22" y="10"/>
                      <a:pt x="20" y="11"/>
                      <a:pt x="18" y="12"/>
                    </a:cubicBezTo>
                    <a:cubicBezTo>
                      <a:pt x="15" y="14"/>
                      <a:pt x="11" y="16"/>
                      <a:pt x="9" y="18"/>
                    </a:cubicBezTo>
                    <a:cubicBezTo>
                      <a:pt x="6" y="19"/>
                      <a:pt x="4" y="21"/>
                      <a:pt x="2" y="22"/>
                    </a:cubicBezTo>
                    <a:cubicBezTo>
                      <a:pt x="1" y="24"/>
                      <a:pt x="0" y="24"/>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03"/>
              <p:cNvSpPr>
                <a:spLocks/>
              </p:cNvSpPr>
              <p:nvPr/>
            </p:nvSpPr>
            <p:spPr bwMode="auto">
              <a:xfrm>
                <a:off x="9774238" y="-106363"/>
                <a:ext cx="369887" cy="68263"/>
              </a:xfrm>
              <a:custGeom>
                <a:avLst/>
                <a:gdLst>
                  <a:gd name="T0" fmla="*/ 0 w 87"/>
                  <a:gd name="T1" fmla="*/ 15 h 16"/>
                  <a:gd name="T2" fmla="*/ 1 w 87"/>
                  <a:gd name="T3" fmla="*/ 15 h 16"/>
                  <a:gd name="T4" fmla="*/ 4 w 87"/>
                  <a:gd name="T5" fmla="*/ 15 h 16"/>
                  <a:gd name="T6" fmla="*/ 14 w 87"/>
                  <a:gd name="T7" fmla="*/ 16 h 16"/>
                  <a:gd name="T8" fmla="*/ 29 w 87"/>
                  <a:gd name="T9" fmla="*/ 15 h 16"/>
                  <a:gd name="T10" fmla="*/ 36 w 87"/>
                  <a:gd name="T11" fmla="*/ 14 h 16"/>
                  <a:gd name="T12" fmla="*/ 45 w 87"/>
                  <a:gd name="T13" fmla="*/ 13 h 16"/>
                  <a:gd name="T14" fmla="*/ 53 w 87"/>
                  <a:gd name="T15" fmla="*/ 12 h 16"/>
                  <a:gd name="T16" fmla="*/ 60 w 87"/>
                  <a:gd name="T17" fmla="*/ 10 h 16"/>
                  <a:gd name="T18" fmla="*/ 74 w 87"/>
                  <a:gd name="T19" fmla="*/ 6 h 16"/>
                  <a:gd name="T20" fmla="*/ 84 w 87"/>
                  <a:gd name="T21" fmla="*/ 2 h 16"/>
                  <a:gd name="T22" fmla="*/ 86 w 87"/>
                  <a:gd name="T23" fmla="*/ 1 h 16"/>
                  <a:gd name="T24" fmla="*/ 87 w 87"/>
                  <a:gd name="T25" fmla="*/ 1 h 16"/>
                  <a:gd name="T26" fmla="*/ 86 w 87"/>
                  <a:gd name="T27" fmla="*/ 0 h 16"/>
                  <a:gd name="T28" fmla="*/ 83 w 87"/>
                  <a:gd name="T29" fmla="*/ 0 h 16"/>
                  <a:gd name="T30" fmla="*/ 73 w 87"/>
                  <a:gd name="T31" fmla="*/ 0 h 16"/>
                  <a:gd name="T32" fmla="*/ 59 w 87"/>
                  <a:gd name="T33" fmla="*/ 0 h 16"/>
                  <a:gd name="T34" fmla="*/ 51 w 87"/>
                  <a:gd name="T35" fmla="*/ 1 h 16"/>
                  <a:gd name="T36" fmla="*/ 43 w 87"/>
                  <a:gd name="T37" fmla="*/ 2 h 16"/>
                  <a:gd name="T38" fmla="*/ 35 w 87"/>
                  <a:gd name="T39" fmla="*/ 4 h 16"/>
                  <a:gd name="T40" fmla="*/ 27 w 87"/>
                  <a:gd name="T41" fmla="*/ 5 h 16"/>
                  <a:gd name="T42" fmla="*/ 13 w 87"/>
                  <a:gd name="T43" fmla="*/ 9 h 16"/>
                  <a:gd name="T44" fmla="*/ 4 w 87"/>
                  <a:gd name="T45" fmla="*/ 13 h 16"/>
                  <a:gd name="T46" fmla="*/ 1 w 87"/>
                  <a:gd name="T47" fmla="*/ 14 h 16"/>
                  <a:gd name="T48" fmla="*/ 0 w 87"/>
                  <a:gd name="T4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7" h="16">
                    <a:moveTo>
                      <a:pt x="0" y="15"/>
                    </a:moveTo>
                    <a:cubicBezTo>
                      <a:pt x="0" y="15"/>
                      <a:pt x="1" y="15"/>
                      <a:pt x="1" y="15"/>
                    </a:cubicBezTo>
                    <a:cubicBezTo>
                      <a:pt x="2" y="15"/>
                      <a:pt x="3" y="15"/>
                      <a:pt x="4" y="15"/>
                    </a:cubicBezTo>
                    <a:cubicBezTo>
                      <a:pt x="7" y="15"/>
                      <a:pt x="10" y="15"/>
                      <a:pt x="14" y="16"/>
                    </a:cubicBezTo>
                    <a:cubicBezTo>
                      <a:pt x="19" y="16"/>
                      <a:pt x="23" y="15"/>
                      <a:pt x="29" y="15"/>
                    </a:cubicBezTo>
                    <a:cubicBezTo>
                      <a:pt x="31" y="15"/>
                      <a:pt x="34" y="14"/>
                      <a:pt x="36" y="14"/>
                    </a:cubicBezTo>
                    <a:cubicBezTo>
                      <a:pt x="39" y="14"/>
                      <a:pt x="42" y="13"/>
                      <a:pt x="45" y="13"/>
                    </a:cubicBezTo>
                    <a:cubicBezTo>
                      <a:pt x="47" y="13"/>
                      <a:pt x="50" y="12"/>
                      <a:pt x="53" y="12"/>
                    </a:cubicBezTo>
                    <a:cubicBezTo>
                      <a:pt x="55" y="11"/>
                      <a:pt x="58" y="10"/>
                      <a:pt x="60" y="10"/>
                    </a:cubicBezTo>
                    <a:cubicBezTo>
                      <a:pt x="65" y="9"/>
                      <a:pt x="70" y="7"/>
                      <a:pt x="74" y="6"/>
                    </a:cubicBezTo>
                    <a:cubicBezTo>
                      <a:pt x="78" y="5"/>
                      <a:pt x="81" y="3"/>
                      <a:pt x="84" y="2"/>
                    </a:cubicBezTo>
                    <a:cubicBezTo>
                      <a:pt x="85" y="2"/>
                      <a:pt x="86" y="1"/>
                      <a:pt x="86" y="1"/>
                    </a:cubicBezTo>
                    <a:cubicBezTo>
                      <a:pt x="87" y="1"/>
                      <a:pt x="87" y="1"/>
                      <a:pt x="87" y="1"/>
                    </a:cubicBezTo>
                    <a:cubicBezTo>
                      <a:pt x="87" y="1"/>
                      <a:pt x="87" y="1"/>
                      <a:pt x="86" y="0"/>
                    </a:cubicBezTo>
                    <a:cubicBezTo>
                      <a:pt x="85" y="0"/>
                      <a:pt x="84" y="0"/>
                      <a:pt x="83" y="0"/>
                    </a:cubicBezTo>
                    <a:cubicBezTo>
                      <a:pt x="81" y="0"/>
                      <a:pt x="77" y="0"/>
                      <a:pt x="73" y="0"/>
                    </a:cubicBezTo>
                    <a:cubicBezTo>
                      <a:pt x="69" y="0"/>
                      <a:pt x="64" y="0"/>
                      <a:pt x="59" y="0"/>
                    </a:cubicBezTo>
                    <a:cubicBezTo>
                      <a:pt x="56" y="0"/>
                      <a:pt x="54" y="1"/>
                      <a:pt x="51" y="1"/>
                    </a:cubicBezTo>
                    <a:cubicBezTo>
                      <a:pt x="48" y="1"/>
                      <a:pt x="46" y="2"/>
                      <a:pt x="43" y="2"/>
                    </a:cubicBezTo>
                    <a:cubicBezTo>
                      <a:pt x="40" y="3"/>
                      <a:pt x="37" y="3"/>
                      <a:pt x="35" y="4"/>
                    </a:cubicBezTo>
                    <a:cubicBezTo>
                      <a:pt x="32" y="4"/>
                      <a:pt x="30" y="5"/>
                      <a:pt x="27" y="5"/>
                    </a:cubicBezTo>
                    <a:cubicBezTo>
                      <a:pt x="22" y="7"/>
                      <a:pt x="17" y="8"/>
                      <a:pt x="13" y="9"/>
                    </a:cubicBezTo>
                    <a:cubicBezTo>
                      <a:pt x="9" y="11"/>
                      <a:pt x="6" y="12"/>
                      <a:pt x="4" y="13"/>
                    </a:cubicBezTo>
                    <a:cubicBezTo>
                      <a:pt x="3" y="13"/>
                      <a:pt x="2" y="14"/>
                      <a:pt x="1" y="14"/>
                    </a:cubicBezTo>
                    <a:cubicBezTo>
                      <a:pt x="1" y="14"/>
                      <a:pt x="0" y="15"/>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4"/>
              <p:cNvSpPr>
                <a:spLocks/>
              </p:cNvSpPr>
              <p:nvPr/>
            </p:nvSpPr>
            <p:spPr bwMode="auto">
              <a:xfrm>
                <a:off x="9269413" y="-46038"/>
                <a:ext cx="504825" cy="84138"/>
              </a:xfrm>
              <a:custGeom>
                <a:avLst/>
                <a:gdLst>
                  <a:gd name="T0" fmla="*/ 0 w 119"/>
                  <a:gd name="T1" fmla="*/ 20 h 20"/>
                  <a:gd name="T2" fmla="*/ 1 w 119"/>
                  <a:gd name="T3" fmla="*/ 20 h 20"/>
                  <a:gd name="T4" fmla="*/ 5 w 119"/>
                  <a:gd name="T5" fmla="*/ 20 h 20"/>
                  <a:gd name="T6" fmla="*/ 19 w 119"/>
                  <a:gd name="T7" fmla="*/ 20 h 20"/>
                  <a:gd name="T8" fmla="*/ 39 w 119"/>
                  <a:gd name="T9" fmla="*/ 19 h 20"/>
                  <a:gd name="T10" fmla="*/ 49 w 119"/>
                  <a:gd name="T11" fmla="*/ 17 h 20"/>
                  <a:gd name="T12" fmla="*/ 61 w 119"/>
                  <a:gd name="T13" fmla="*/ 16 h 20"/>
                  <a:gd name="T14" fmla="*/ 72 w 119"/>
                  <a:gd name="T15" fmla="*/ 14 h 20"/>
                  <a:gd name="T16" fmla="*/ 82 w 119"/>
                  <a:gd name="T17" fmla="*/ 11 h 20"/>
                  <a:gd name="T18" fmla="*/ 101 w 119"/>
                  <a:gd name="T19" fmla="*/ 7 h 20"/>
                  <a:gd name="T20" fmla="*/ 114 w 119"/>
                  <a:gd name="T21" fmla="*/ 2 h 20"/>
                  <a:gd name="T22" fmla="*/ 118 w 119"/>
                  <a:gd name="T23" fmla="*/ 1 h 20"/>
                  <a:gd name="T24" fmla="*/ 119 w 119"/>
                  <a:gd name="T25" fmla="*/ 1 h 20"/>
                  <a:gd name="T26" fmla="*/ 118 w 119"/>
                  <a:gd name="T27" fmla="*/ 0 h 20"/>
                  <a:gd name="T28" fmla="*/ 114 w 119"/>
                  <a:gd name="T29" fmla="*/ 0 h 20"/>
                  <a:gd name="T30" fmla="*/ 100 w 119"/>
                  <a:gd name="T31" fmla="*/ 0 h 20"/>
                  <a:gd name="T32" fmla="*/ 81 w 119"/>
                  <a:gd name="T33" fmla="*/ 2 h 20"/>
                  <a:gd name="T34" fmla="*/ 70 w 119"/>
                  <a:gd name="T35" fmla="*/ 3 h 20"/>
                  <a:gd name="T36" fmla="*/ 59 w 119"/>
                  <a:gd name="T37" fmla="*/ 5 h 20"/>
                  <a:gd name="T38" fmla="*/ 48 w 119"/>
                  <a:gd name="T39" fmla="*/ 7 h 20"/>
                  <a:gd name="T40" fmla="*/ 37 w 119"/>
                  <a:gd name="T41" fmla="*/ 9 h 20"/>
                  <a:gd name="T42" fmla="*/ 18 w 119"/>
                  <a:gd name="T43" fmla="*/ 14 h 20"/>
                  <a:gd name="T44" fmla="*/ 5 w 119"/>
                  <a:gd name="T45" fmla="*/ 18 h 20"/>
                  <a:gd name="T46" fmla="*/ 1 w 119"/>
                  <a:gd name="T47" fmla="*/ 19 h 20"/>
                  <a:gd name="T48" fmla="*/ 0 w 119"/>
                  <a:gd name="T4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20">
                    <a:moveTo>
                      <a:pt x="0" y="20"/>
                    </a:moveTo>
                    <a:cubicBezTo>
                      <a:pt x="0" y="20"/>
                      <a:pt x="1" y="20"/>
                      <a:pt x="1" y="20"/>
                    </a:cubicBezTo>
                    <a:cubicBezTo>
                      <a:pt x="2" y="20"/>
                      <a:pt x="4" y="20"/>
                      <a:pt x="5" y="20"/>
                    </a:cubicBezTo>
                    <a:cubicBezTo>
                      <a:pt x="9" y="20"/>
                      <a:pt x="14" y="20"/>
                      <a:pt x="19" y="20"/>
                    </a:cubicBezTo>
                    <a:cubicBezTo>
                      <a:pt x="25" y="20"/>
                      <a:pt x="32" y="19"/>
                      <a:pt x="39" y="19"/>
                    </a:cubicBezTo>
                    <a:cubicBezTo>
                      <a:pt x="42" y="18"/>
                      <a:pt x="46" y="18"/>
                      <a:pt x="49" y="17"/>
                    </a:cubicBezTo>
                    <a:cubicBezTo>
                      <a:pt x="53" y="17"/>
                      <a:pt x="57" y="16"/>
                      <a:pt x="61" y="16"/>
                    </a:cubicBezTo>
                    <a:cubicBezTo>
                      <a:pt x="64" y="15"/>
                      <a:pt x="68" y="14"/>
                      <a:pt x="72" y="14"/>
                    </a:cubicBezTo>
                    <a:cubicBezTo>
                      <a:pt x="75" y="13"/>
                      <a:pt x="79" y="12"/>
                      <a:pt x="82" y="11"/>
                    </a:cubicBezTo>
                    <a:cubicBezTo>
                      <a:pt x="89" y="10"/>
                      <a:pt x="96" y="8"/>
                      <a:pt x="101" y="7"/>
                    </a:cubicBezTo>
                    <a:cubicBezTo>
                      <a:pt x="107" y="5"/>
                      <a:pt x="111" y="4"/>
                      <a:pt x="114" y="2"/>
                    </a:cubicBezTo>
                    <a:cubicBezTo>
                      <a:pt x="116" y="2"/>
                      <a:pt x="117" y="1"/>
                      <a:pt x="118" y="1"/>
                    </a:cubicBezTo>
                    <a:cubicBezTo>
                      <a:pt x="119" y="1"/>
                      <a:pt x="119" y="1"/>
                      <a:pt x="119" y="1"/>
                    </a:cubicBezTo>
                    <a:cubicBezTo>
                      <a:pt x="119" y="1"/>
                      <a:pt x="119" y="1"/>
                      <a:pt x="118" y="0"/>
                    </a:cubicBezTo>
                    <a:cubicBezTo>
                      <a:pt x="117" y="0"/>
                      <a:pt x="116" y="0"/>
                      <a:pt x="114" y="0"/>
                    </a:cubicBezTo>
                    <a:cubicBezTo>
                      <a:pt x="111" y="0"/>
                      <a:pt x="106" y="0"/>
                      <a:pt x="100" y="0"/>
                    </a:cubicBezTo>
                    <a:cubicBezTo>
                      <a:pt x="94" y="1"/>
                      <a:pt x="88" y="1"/>
                      <a:pt x="81" y="2"/>
                    </a:cubicBezTo>
                    <a:cubicBezTo>
                      <a:pt x="77" y="2"/>
                      <a:pt x="74" y="3"/>
                      <a:pt x="70" y="3"/>
                    </a:cubicBezTo>
                    <a:cubicBezTo>
                      <a:pt x="66" y="4"/>
                      <a:pt x="63" y="4"/>
                      <a:pt x="59" y="5"/>
                    </a:cubicBezTo>
                    <a:cubicBezTo>
                      <a:pt x="55" y="5"/>
                      <a:pt x="51" y="6"/>
                      <a:pt x="48" y="7"/>
                    </a:cubicBezTo>
                    <a:cubicBezTo>
                      <a:pt x="44" y="7"/>
                      <a:pt x="41" y="8"/>
                      <a:pt x="37" y="9"/>
                    </a:cubicBezTo>
                    <a:cubicBezTo>
                      <a:pt x="30" y="10"/>
                      <a:pt x="24" y="12"/>
                      <a:pt x="18" y="14"/>
                    </a:cubicBezTo>
                    <a:cubicBezTo>
                      <a:pt x="13" y="15"/>
                      <a:pt x="8" y="17"/>
                      <a:pt x="5" y="18"/>
                    </a:cubicBezTo>
                    <a:cubicBezTo>
                      <a:pt x="3" y="18"/>
                      <a:pt x="2" y="19"/>
                      <a:pt x="1" y="19"/>
                    </a:cubicBezTo>
                    <a:cubicBezTo>
                      <a:pt x="1" y="20"/>
                      <a:pt x="0" y="20"/>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5"/>
              <p:cNvSpPr>
                <a:spLocks/>
              </p:cNvSpPr>
              <p:nvPr/>
            </p:nvSpPr>
            <p:spPr bwMode="auto">
              <a:xfrm>
                <a:off x="9020175" y="-571500"/>
                <a:ext cx="533400" cy="893763"/>
              </a:xfrm>
              <a:custGeom>
                <a:avLst/>
                <a:gdLst>
                  <a:gd name="T0" fmla="*/ 79 w 126"/>
                  <a:gd name="T1" fmla="*/ 38 h 211"/>
                  <a:gd name="T2" fmla="*/ 70 w 126"/>
                  <a:gd name="T3" fmla="*/ 77 h 211"/>
                  <a:gd name="T4" fmla="*/ 70 w 126"/>
                  <a:gd name="T5" fmla="*/ 78 h 211"/>
                  <a:gd name="T6" fmla="*/ 74 w 126"/>
                  <a:gd name="T7" fmla="*/ 87 h 211"/>
                  <a:gd name="T8" fmla="*/ 81 w 126"/>
                  <a:gd name="T9" fmla="*/ 100 h 211"/>
                  <a:gd name="T10" fmla="*/ 89 w 126"/>
                  <a:gd name="T11" fmla="*/ 112 h 211"/>
                  <a:gd name="T12" fmla="*/ 99 w 126"/>
                  <a:gd name="T13" fmla="*/ 123 h 211"/>
                  <a:gd name="T14" fmla="*/ 110 w 126"/>
                  <a:gd name="T15" fmla="*/ 133 h 211"/>
                  <a:gd name="T16" fmla="*/ 118 w 126"/>
                  <a:gd name="T17" fmla="*/ 138 h 211"/>
                  <a:gd name="T18" fmla="*/ 111 w 126"/>
                  <a:gd name="T19" fmla="*/ 139 h 211"/>
                  <a:gd name="T20" fmla="*/ 102 w 126"/>
                  <a:gd name="T21" fmla="*/ 151 h 211"/>
                  <a:gd name="T22" fmla="*/ 96 w 126"/>
                  <a:gd name="T23" fmla="*/ 163 h 211"/>
                  <a:gd name="T24" fmla="*/ 91 w 126"/>
                  <a:gd name="T25" fmla="*/ 175 h 211"/>
                  <a:gd name="T26" fmla="*/ 87 w 126"/>
                  <a:gd name="T27" fmla="*/ 189 h 211"/>
                  <a:gd name="T28" fmla="*/ 85 w 126"/>
                  <a:gd name="T29" fmla="*/ 200 h 211"/>
                  <a:gd name="T30" fmla="*/ 85 w 126"/>
                  <a:gd name="T31" fmla="*/ 204 h 211"/>
                  <a:gd name="T32" fmla="*/ 85 w 126"/>
                  <a:gd name="T33" fmla="*/ 205 h 211"/>
                  <a:gd name="T34" fmla="*/ 89 w 126"/>
                  <a:gd name="T35" fmla="*/ 197 h 211"/>
                  <a:gd name="T36" fmla="*/ 53 w 126"/>
                  <a:gd name="T37" fmla="*/ 174 h 211"/>
                  <a:gd name="T38" fmla="*/ 17 w 126"/>
                  <a:gd name="T39" fmla="*/ 161 h 211"/>
                  <a:gd name="T40" fmla="*/ 8 w 126"/>
                  <a:gd name="T41" fmla="*/ 168 h 211"/>
                  <a:gd name="T42" fmla="*/ 8 w 126"/>
                  <a:gd name="T43" fmla="*/ 167 h 211"/>
                  <a:gd name="T44" fmla="*/ 23 w 126"/>
                  <a:gd name="T45" fmla="*/ 138 h 211"/>
                  <a:gd name="T46" fmla="*/ 25 w 126"/>
                  <a:gd name="T47" fmla="*/ 112 h 211"/>
                  <a:gd name="T48" fmla="*/ 22 w 126"/>
                  <a:gd name="T49" fmla="*/ 104 h 211"/>
                  <a:gd name="T50" fmla="*/ 28 w 126"/>
                  <a:gd name="T51" fmla="*/ 106 h 211"/>
                  <a:gd name="T52" fmla="*/ 50 w 126"/>
                  <a:gd name="T53" fmla="*/ 98 h 211"/>
                  <a:gd name="T54" fmla="*/ 69 w 126"/>
                  <a:gd name="T55" fmla="*/ 84 h 211"/>
                  <a:gd name="T56" fmla="*/ 73 w 126"/>
                  <a:gd name="T57" fmla="*/ 77 h 211"/>
                  <a:gd name="T58" fmla="*/ 69 w 126"/>
                  <a:gd name="T59" fmla="*/ 83 h 211"/>
                  <a:gd name="T60" fmla="*/ 49 w 126"/>
                  <a:gd name="T61" fmla="*/ 95 h 211"/>
                  <a:gd name="T62" fmla="*/ 27 w 126"/>
                  <a:gd name="T63" fmla="*/ 101 h 211"/>
                  <a:gd name="T64" fmla="*/ 17 w 126"/>
                  <a:gd name="T65" fmla="*/ 106 h 211"/>
                  <a:gd name="T66" fmla="*/ 18 w 126"/>
                  <a:gd name="T67" fmla="*/ 110 h 211"/>
                  <a:gd name="T68" fmla="*/ 19 w 126"/>
                  <a:gd name="T69" fmla="*/ 117 h 211"/>
                  <a:gd name="T70" fmla="*/ 18 w 126"/>
                  <a:gd name="T71" fmla="*/ 128 h 211"/>
                  <a:gd name="T72" fmla="*/ 9 w 126"/>
                  <a:gd name="T73" fmla="*/ 149 h 211"/>
                  <a:gd name="T74" fmla="*/ 1 w 126"/>
                  <a:gd name="T75" fmla="*/ 161 h 211"/>
                  <a:gd name="T76" fmla="*/ 4 w 126"/>
                  <a:gd name="T77" fmla="*/ 169 h 211"/>
                  <a:gd name="T78" fmla="*/ 16 w 126"/>
                  <a:gd name="T79" fmla="*/ 170 h 211"/>
                  <a:gd name="T80" fmla="*/ 48 w 126"/>
                  <a:gd name="T81" fmla="*/ 183 h 211"/>
                  <a:gd name="T82" fmla="*/ 82 w 126"/>
                  <a:gd name="T83" fmla="*/ 206 h 211"/>
                  <a:gd name="T84" fmla="*/ 96 w 126"/>
                  <a:gd name="T85" fmla="*/ 205 h 211"/>
                  <a:gd name="T86" fmla="*/ 96 w 126"/>
                  <a:gd name="T87" fmla="*/ 206 h 211"/>
                  <a:gd name="T88" fmla="*/ 96 w 126"/>
                  <a:gd name="T89" fmla="*/ 205 h 211"/>
                  <a:gd name="T90" fmla="*/ 96 w 126"/>
                  <a:gd name="T91" fmla="*/ 203 h 211"/>
                  <a:gd name="T92" fmla="*/ 97 w 126"/>
                  <a:gd name="T93" fmla="*/ 196 h 211"/>
                  <a:gd name="T94" fmla="*/ 100 w 126"/>
                  <a:gd name="T95" fmla="*/ 183 h 211"/>
                  <a:gd name="T96" fmla="*/ 105 w 126"/>
                  <a:gd name="T97" fmla="*/ 169 h 211"/>
                  <a:gd name="T98" fmla="*/ 109 w 126"/>
                  <a:gd name="T99" fmla="*/ 161 h 211"/>
                  <a:gd name="T100" fmla="*/ 116 w 126"/>
                  <a:gd name="T101" fmla="*/ 149 h 211"/>
                  <a:gd name="T102" fmla="*/ 124 w 126"/>
                  <a:gd name="T103" fmla="*/ 137 h 211"/>
                  <a:gd name="T104" fmla="*/ 123 w 126"/>
                  <a:gd name="T105" fmla="*/ 130 h 211"/>
                  <a:gd name="T106" fmla="*/ 116 w 126"/>
                  <a:gd name="T107" fmla="*/ 125 h 211"/>
                  <a:gd name="T108" fmla="*/ 105 w 126"/>
                  <a:gd name="T109" fmla="*/ 116 h 211"/>
                  <a:gd name="T110" fmla="*/ 96 w 126"/>
                  <a:gd name="T111" fmla="*/ 107 h 211"/>
                  <a:gd name="T112" fmla="*/ 87 w 126"/>
                  <a:gd name="T113" fmla="*/ 96 h 211"/>
                  <a:gd name="T114" fmla="*/ 80 w 126"/>
                  <a:gd name="T115" fmla="*/ 84 h 211"/>
                  <a:gd name="T116" fmla="*/ 77 w 126"/>
                  <a:gd name="T117" fmla="*/ 77 h 211"/>
                  <a:gd name="T118" fmla="*/ 80 w 126"/>
                  <a:gd name="T119" fmla="*/ 58 h 211"/>
                  <a:gd name="T120" fmla="*/ 89 w 126"/>
                  <a:gd name="T121"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211">
                    <a:moveTo>
                      <a:pt x="89" y="0"/>
                    </a:moveTo>
                    <a:cubicBezTo>
                      <a:pt x="88" y="7"/>
                      <a:pt x="86" y="13"/>
                      <a:pt x="84" y="19"/>
                    </a:cubicBezTo>
                    <a:cubicBezTo>
                      <a:pt x="83" y="26"/>
                      <a:pt x="81" y="32"/>
                      <a:pt x="79" y="38"/>
                    </a:cubicBezTo>
                    <a:cubicBezTo>
                      <a:pt x="74" y="57"/>
                      <a:pt x="74" y="57"/>
                      <a:pt x="74" y="57"/>
                    </a:cubicBezTo>
                    <a:cubicBezTo>
                      <a:pt x="70" y="76"/>
                      <a:pt x="70" y="76"/>
                      <a:pt x="70" y="76"/>
                    </a:cubicBezTo>
                    <a:cubicBezTo>
                      <a:pt x="70" y="76"/>
                      <a:pt x="70" y="77"/>
                      <a:pt x="70" y="77"/>
                    </a:cubicBezTo>
                    <a:cubicBezTo>
                      <a:pt x="70" y="77"/>
                      <a:pt x="70" y="77"/>
                      <a:pt x="70" y="77"/>
                    </a:cubicBezTo>
                    <a:cubicBezTo>
                      <a:pt x="70" y="77"/>
                      <a:pt x="70" y="77"/>
                      <a:pt x="70" y="77"/>
                    </a:cubicBezTo>
                    <a:cubicBezTo>
                      <a:pt x="70" y="77"/>
                      <a:pt x="70" y="78"/>
                      <a:pt x="70" y="78"/>
                    </a:cubicBezTo>
                    <a:cubicBezTo>
                      <a:pt x="70" y="78"/>
                      <a:pt x="70" y="78"/>
                      <a:pt x="70" y="78"/>
                    </a:cubicBezTo>
                    <a:cubicBezTo>
                      <a:pt x="71" y="80"/>
                      <a:pt x="71" y="81"/>
                      <a:pt x="72" y="83"/>
                    </a:cubicBezTo>
                    <a:cubicBezTo>
                      <a:pt x="72" y="84"/>
                      <a:pt x="73" y="86"/>
                      <a:pt x="74" y="87"/>
                    </a:cubicBezTo>
                    <a:cubicBezTo>
                      <a:pt x="74" y="89"/>
                      <a:pt x="75" y="90"/>
                      <a:pt x="76" y="92"/>
                    </a:cubicBezTo>
                    <a:cubicBezTo>
                      <a:pt x="77" y="93"/>
                      <a:pt x="77" y="94"/>
                      <a:pt x="78" y="96"/>
                    </a:cubicBezTo>
                    <a:cubicBezTo>
                      <a:pt x="79" y="97"/>
                      <a:pt x="80" y="99"/>
                      <a:pt x="81" y="100"/>
                    </a:cubicBezTo>
                    <a:cubicBezTo>
                      <a:pt x="81" y="102"/>
                      <a:pt x="82" y="103"/>
                      <a:pt x="83" y="104"/>
                    </a:cubicBezTo>
                    <a:cubicBezTo>
                      <a:pt x="84" y="106"/>
                      <a:pt x="85" y="107"/>
                      <a:pt x="86" y="108"/>
                    </a:cubicBezTo>
                    <a:cubicBezTo>
                      <a:pt x="87" y="110"/>
                      <a:pt x="88" y="111"/>
                      <a:pt x="89" y="112"/>
                    </a:cubicBezTo>
                    <a:cubicBezTo>
                      <a:pt x="90" y="113"/>
                      <a:pt x="91" y="115"/>
                      <a:pt x="92" y="116"/>
                    </a:cubicBezTo>
                    <a:cubicBezTo>
                      <a:pt x="95" y="120"/>
                      <a:pt x="95" y="120"/>
                      <a:pt x="95" y="120"/>
                    </a:cubicBezTo>
                    <a:cubicBezTo>
                      <a:pt x="96" y="121"/>
                      <a:pt x="98" y="122"/>
                      <a:pt x="99" y="123"/>
                    </a:cubicBezTo>
                    <a:cubicBezTo>
                      <a:pt x="100" y="124"/>
                      <a:pt x="101" y="126"/>
                      <a:pt x="102" y="127"/>
                    </a:cubicBezTo>
                    <a:cubicBezTo>
                      <a:pt x="106" y="130"/>
                      <a:pt x="106" y="130"/>
                      <a:pt x="106" y="130"/>
                    </a:cubicBezTo>
                    <a:cubicBezTo>
                      <a:pt x="110" y="133"/>
                      <a:pt x="110" y="133"/>
                      <a:pt x="110" y="133"/>
                    </a:cubicBezTo>
                    <a:cubicBezTo>
                      <a:pt x="112" y="134"/>
                      <a:pt x="112" y="134"/>
                      <a:pt x="112" y="134"/>
                    </a:cubicBezTo>
                    <a:cubicBezTo>
                      <a:pt x="114" y="136"/>
                      <a:pt x="114" y="136"/>
                      <a:pt x="114" y="136"/>
                    </a:cubicBezTo>
                    <a:cubicBezTo>
                      <a:pt x="118" y="138"/>
                      <a:pt x="118" y="138"/>
                      <a:pt x="118" y="138"/>
                    </a:cubicBezTo>
                    <a:cubicBezTo>
                      <a:pt x="117" y="131"/>
                      <a:pt x="117" y="131"/>
                      <a:pt x="117" y="131"/>
                    </a:cubicBezTo>
                    <a:cubicBezTo>
                      <a:pt x="116" y="132"/>
                      <a:pt x="115" y="133"/>
                      <a:pt x="114" y="135"/>
                    </a:cubicBezTo>
                    <a:cubicBezTo>
                      <a:pt x="113" y="136"/>
                      <a:pt x="112" y="137"/>
                      <a:pt x="111" y="139"/>
                    </a:cubicBezTo>
                    <a:cubicBezTo>
                      <a:pt x="110" y="140"/>
                      <a:pt x="109" y="141"/>
                      <a:pt x="108" y="143"/>
                    </a:cubicBezTo>
                    <a:cubicBezTo>
                      <a:pt x="105" y="147"/>
                      <a:pt x="105" y="147"/>
                      <a:pt x="105" y="147"/>
                    </a:cubicBezTo>
                    <a:cubicBezTo>
                      <a:pt x="104" y="148"/>
                      <a:pt x="103" y="150"/>
                      <a:pt x="102" y="151"/>
                    </a:cubicBezTo>
                    <a:cubicBezTo>
                      <a:pt x="101" y="153"/>
                      <a:pt x="100" y="154"/>
                      <a:pt x="100" y="156"/>
                    </a:cubicBezTo>
                    <a:cubicBezTo>
                      <a:pt x="99" y="157"/>
                      <a:pt x="98" y="159"/>
                      <a:pt x="97" y="160"/>
                    </a:cubicBezTo>
                    <a:cubicBezTo>
                      <a:pt x="96" y="163"/>
                      <a:pt x="96" y="163"/>
                      <a:pt x="96" y="163"/>
                    </a:cubicBezTo>
                    <a:cubicBezTo>
                      <a:pt x="95" y="165"/>
                      <a:pt x="95" y="165"/>
                      <a:pt x="95" y="165"/>
                    </a:cubicBezTo>
                    <a:cubicBezTo>
                      <a:pt x="94" y="167"/>
                      <a:pt x="94" y="168"/>
                      <a:pt x="93" y="170"/>
                    </a:cubicBezTo>
                    <a:cubicBezTo>
                      <a:pt x="91" y="175"/>
                      <a:pt x="91" y="175"/>
                      <a:pt x="91" y="175"/>
                    </a:cubicBezTo>
                    <a:cubicBezTo>
                      <a:pt x="91" y="176"/>
                      <a:pt x="90" y="178"/>
                      <a:pt x="90" y="179"/>
                    </a:cubicBezTo>
                    <a:cubicBezTo>
                      <a:pt x="89" y="181"/>
                      <a:pt x="89" y="183"/>
                      <a:pt x="88" y="184"/>
                    </a:cubicBezTo>
                    <a:cubicBezTo>
                      <a:pt x="87" y="189"/>
                      <a:pt x="87" y="189"/>
                      <a:pt x="87" y="189"/>
                    </a:cubicBezTo>
                    <a:cubicBezTo>
                      <a:pt x="86" y="195"/>
                      <a:pt x="86" y="195"/>
                      <a:pt x="86" y="195"/>
                    </a:cubicBezTo>
                    <a:cubicBezTo>
                      <a:pt x="86" y="197"/>
                      <a:pt x="86" y="197"/>
                      <a:pt x="86" y="197"/>
                    </a:cubicBezTo>
                    <a:cubicBezTo>
                      <a:pt x="85" y="200"/>
                      <a:pt x="85" y="200"/>
                      <a:pt x="85" y="200"/>
                    </a:cubicBezTo>
                    <a:cubicBezTo>
                      <a:pt x="85" y="202"/>
                      <a:pt x="85" y="202"/>
                      <a:pt x="85" y="202"/>
                    </a:cubicBezTo>
                    <a:cubicBezTo>
                      <a:pt x="85" y="204"/>
                      <a:pt x="85" y="204"/>
                      <a:pt x="85" y="204"/>
                    </a:cubicBezTo>
                    <a:cubicBezTo>
                      <a:pt x="85" y="204"/>
                      <a:pt x="85" y="204"/>
                      <a:pt x="85" y="204"/>
                    </a:cubicBezTo>
                    <a:cubicBezTo>
                      <a:pt x="85" y="205"/>
                      <a:pt x="85" y="205"/>
                      <a:pt x="85" y="205"/>
                    </a:cubicBezTo>
                    <a:cubicBezTo>
                      <a:pt x="85" y="205"/>
                      <a:pt x="85" y="205"/>
                      <a:pt x="85" y="205"/>
                    </a:cubicBezTo>
                    <a:cubicBezTo>
                      <a:pt x="85" y="205"/>
                      <a:pt x="85" y="205"/>
                      <a:pt x="85" y="205"/>
                    </a:cubicBezTo>
                    <a:cubicBezTo>
                      <a:pt x="85" y="205"/>
                      <a:pt x="85" y="205"/>
                      <a:pt x="85" y="205"/>
                    </a:cubicBezTo>
                    <a:cubicBezTo>
                      <a:pt x="94" y="201"/>
                      <a:pt x="94" y="201"/>
                      <a:pt x="94" y="201"/>
                    </a:cubicBezTo>
                    <a:cubicBezTo>
                      <a:pt x="92" y="200"/>
                      <a:pt x="91" y="198"/>
                      <a:pt x="89" y="197"/>
                    </a:cubicBezTo>
                    <a:cubicBezTo>
                      <a:pt x="87" y="196"/>
                      <a:pt x="86" y="195"/>
                      <a:pt x="84" y="193"/>
                    </a:cubicBezTo>
                    <a:cubicBezTo>
                      <a:pt x="81" y="191"/>
                      <a:pt x="78" y="189"/>
                      <a:pt x="74" y="186"/>
                    </a:cubicBezTo>
                    <a:cubicBezTo>
                      <a:pt x="67" y="182"/>
                      <a:pt x="60" y="177"/>
                      <a:pt x="53" y="174"/>
                    </a:cubicBezTo>
                    <a:cubicBezTo>
                      <a:pt x="46" y="170"/>
                      <a:pt x="38" y="167"/>
                      <a:pt x="30" y="164"/>
                    </a:cubicBezTo>
                    <a:cubicBezTo>
                      <a:pt x="28" y="163"/>
                      <a:pt x="26" y="163"/>
                      <a:pt x="24" y="162"/>
                    </a:cubicBezTo>
                    <a:cubicBezTo>
                      <a:pt x="22" y="162"/>
                      <a:pt x="20" y="162"/>
                      <a:pt x="17" y="161"/>
                    </a:cubicBezTo>
                    <a:cubicBezTo>
                      <a:pt x="15" y="161"/>
                      <a:pt x="13" y="160"/>
                      <a:pt x="11" y="160"/>
                    </a:cubicBezTo>
                    <a:cubicBezTo>
                      <a:pt x="9" y="160"/>
                      <a:pt x="7" y="160"/>
                      <a:pt x="5" y="160"/>
                    </a:cubicBezTo>
                    <a:cubicBezTo>
                      <a:pt x="8" y="168"/>
                      <a:pt x="8" y="168"/>
                      <a:pt x="8" y="168"/>
                    </a:cubicBezTo>
                    <a:cubicBezTo>
                      <a:pt x="8" y="168"/>
                      <a:pt x="8" y="168"/>
                      <a:pt x="8" y="168"/>
                    </a:cubicBezTo>
                    <a:cubicBezTo>
                      <a:pt x="8" y="168"/>
                      <a:pt x="8" y="168"/>
                      <a:pt x="8" y="168"/>
                    </a:cubicBezTo>
                    <a:cubicBezTo>
                      <a:pt x="8" y="167"/>
                      <a:pt x="8" y="167"/>
                      <a:pt x="8" y="167"/>
                    </a:cubicBezTo>
                    <a:cubicBezTo>
                      <a:pt x="10" y="165"/>
                      <a:pt x="11" y="163"/>
                      <a:pt x="13" y="160"/>
                    </a:cubicBezTo>
                    <a:cubicBezTo>
                      <a:pt x="14" y="158"/>
                      <a:pt x="15" y="155"/>
                      <a:pt x="17" y="153"/>
                    </a:cubicBezTo>
                    <a:cubicBezTo>
                      <a:pt x="19" y="148"/>
                      <a:pt x="21" y="143"/>
                      <a:pt x="23" y="138"/>
                    </a:cubicBezTo>
                    <a:cubicBezTo>
                      <a:pt x="25" y="132"/>
                      <a:pt x="26" y="127"/>
                      <a:pt x="26" y="121"/>
                    </a:cubicBezTo>
                    <a:cubicBezTo>
                      <a:pt x="26" y="120"/>
                      <a:pt x="26" y="118"/>
                      <a:pt x="26" y="117"/>
                    </a:cubicBezTo>
                    <a:cubicBezTo>
                      <a:pt x="26" y="115"/>
                      <a:pt x="26" y="114"/>
                      <a:pt x="25" y="112"/>
                    </a:cubicBezTo>
                    <a:cubicBezTo>
                      <a:pt x="25" y="112"/>
                      <a:pt x="25" y="111"/>
                      <a:pt x="25" y="110"/>
                    </a:cubicBezTo>
                    <a:cubicBezTo>
                      <a:pt x="25" y="109"/>
                      <a:pt x="24" y="109"/>
                      <a:pt x="24" y="108"/>
                    </a:cubicBezTo>
                    <a:cubicBezTo>
                      <a:pt x="24" y="107"/>
                      <a:pt x="23" y="105"/>
                      <a:pt x="22" y="104"/>
                    </a:cubicBezTo>
                    <a:cubicBezTo>
                      <a:pt x="20" y="108"/>
                      <a:pt x="20" y="108"/>
                      <a:pt x="20" y="108"/>
                    </a:cubicBezTo>
                    <a:cubicBezTo>
                      <a:pt x="21" y="108"/>
                      <a:pt x="23" y="108"/>
                      <a:pt x="24" y="107"/>
                    </a:cubicBezTo>
                    <a:cubicBezTo>
                      <a:pt x="25" y="107"/>
                      <a:pt x="27" y="107"/>
                      <a:pt x="28" y="106"/>
                    </a:cubicBezTo>
                    <a:cubicBezTo>
                      <a:pt x="31" y="106"/>
                      <a:pt x="33" y="105"/>
                      <a:pt x="36" y="104"/>
                    </a:cubicBezTo>
                    <a:cubicBezTo>
                      <a:pt x="38" y="103"/>
                      <a:pt x="41" y="103"/>
                      <a:pt x="43" y="102"/>
                    </a:cubicBezTo>
                    <a:cubicBezTo>
                      <a:pt x="46" y="101"/>
                      <a:pt x="48" y="100"/>
                      <a:pt x="50" y="98"/>
                    </a:cubicBezTo>
                    <a:cubicBezTo>
                      <a:pt x="55" y="96"/>
                      <a:pt x="60" y="93"/>
                      <a:pt x="64" y="90"/>
                    </a:cubicBezTo>
                    <a:cubicBezTo>
                      <a:pt x="65" y="89"/>
                      <a:pt x="66" y="88"/>
                      <a:pt x="67" y="87"/>
                    </a:cubicBezTo>
                    <a:cubicBezTo>
                      <a:pt x="68" y="86"/>
                      <a:pt x="69" y="85"/>
                      <a:pt x="69" y="84"/>
                    </a:cubicBezTo>
                    <a:cubicBezTo>
                      <a:pt x="70" y="83"/>
                      <a:pt x="70" y="83"/>
                      <a:pt x="70" y="82"/>
                    </a:cubicBezTo>
                    <a:cubicBezTo>
                      <a:pt x="71" y="82"/>
                      <a:pt x="71" y="81"/>
                      <a:pt x="72" y="81"/>
                    </a:cubicBezTo>
                    <a:cubicBezTo>
                      <a:pt x="72" y="79"/>
                      <a:pt x="73" y="78"/>
                      <a:pt x="73" y="77"/>
                    </a:cubicBezTo>
                    <a:cubicBezTo>
                      <a:pt x="73" y="78"/>
                      <a:pt x="72" y="79"/>
                      <a:pt x="71" y="80"/>
                    </a:cubicBezTo>
                    <a:cubicBezTo>
                      <a:pt x="71" y="81"/>
                      <a:pt x="70" y="81"/>
                      <a:pt x="70" y="82"/>
                    </a:cubicBezTo>
                    <a:cubicBezTo>
                      <a:pt x="70" y="82"/>
                      <a:pt x="69" y="83"/>
                      <a:pt x="69" y="83"/>
                    </a:cubicBezTo>
                    <a:cubicBezTo>
                      <a:pt x="68" y="84"/>
                      <a:pt x="67" y="85"/>
                      <a:pt x="66" y="86"/>
                    </a:cubicBezTo>
                    <a:cubicBezTo>
                      <a:pt x="65" y="87"/>
                      <a:pt x="64" y="88"/>
                      <a:pt x="63" y="88"/>
                    </a:cubicBezTo>
                    <a:cubicBezTo>
                      <a:pt x="59" y="91"/>
                      <a:pt x="54" y="93"/>
                      <a:pt x="49" y="95"/>
                    </a:cubicBezTo>
                    <a:cubicBezTo>
                      <a:pt x="47" y="96"/>
                      <a:pt x="44" y="97"/>
                      <a:pt x="42" y="98"/>
                    </a:cubicBezTo>
                    <a:cubicBezTo>
                      <a:pt x="39" y="99"/>
                      <a:pt x="37" y="99"/>
                      <a:pt x="34" y="100"/>
                    </a:cubicBezTo>
                    <a:cubicBezTo>
                      <a:pt x="32" y="100"/>
                      <a:pt x="29" y="101"/>
                      <a:pt x="27" y="101"/>
                    </a:cubicBezTo>
                    <a:cubicBezTo>
                      <a:pt x="23" y="102"/>
                      <a:pt x="23" y="102"/>
                      <a:pt x="23" y="102"/>
                    </a:cubicBezTo>
                    <a:cubicBezTo>
                      <a:pt x="22" y="102"/>
                      <a:pt x="21" y="102"/>
                      <a:pt x="19" y="102"/>
                    </a:cubicBezTo>
                    <a:cubicBezTo>
                      <a:pt x="18" y="103"/>
                      <a:pt x="17" y="104"/>
                      <a:pt x="17" y="106"/>
                    </a:cubicBezTo>
                    <a:cubicBezTo>
                      <a:pt x="17" y="106"/>
                      <a:pt x="17" y="106"/>
                      <a:pt x="17" y="106"/>
                    </a:cubicBezTo>
                    <a:cubicBezTo>
                      <a:pt x="17" y="107"/>
                      <a:pt x="17" y="107"/>
                      <a:pt x="17" y="107"/>
                    </a:cubicBezTo>
                    <a:cubicBezTo>
                      <a:pt x="18" y="108"/>
                      <a:pt x="18" y="109"/>
                      <a:pt x="18" y="110"/>
                    </a:cubicBezTo>
                    <a:cubicBezTo>
                      <a:pt x="19" y="110"/>
                      <a:pt x="19" y="111"/>
                      <a:pt x="19" y="112"/>
                    </a:cubicBezTo>
                    <a:cubicBezTo>
                      <a:pt x="19" y="112"/>
                      <a:pt x="19" y="113"/>
                      <a:pt x="19" y="113"/>
                    </a:cubicBezTo>
                    <a:cubicBezTo>
                      <a:pt x="19" y="115"/>
                      <a:pt x="19" y="116"/>
                      <a:pt x="19" y="117"/>
                    </a:cubicBezTo>
                    <a:cubicBezTo>
                      <a:pt x="19" y="118"/>
                      <a:pt x="19" y="119"/>
                      <a:pt x="19" y="121"/>
                    </a:cubicBezTo>
                    <a:cubicBezTo>
                      <a:pt x="19" y="122"/>
                      <a:pt x="19" y="123"/>
                      <a:pt x="19" y="124"/>
                    </a:cubicBezTo>
                    <a:cubicBezTo>
                      <a:pt x="18" y="126"/>
                      <a:pt x="18" y="127"/>
                      <a:pt x="18" y="128"/>
                    </a:cubicBezTo>
                    <a:cubicBezTo>
                      <a:pt x="18" y="129"/>
                      <a:pt x="17" y="130"/>
                      <a:pt x="17" y="132"/>
                    </a:cubicBezTo>
                    <a:cubicBezTo>
                      <a:pt x="17" y="133"/>
                      <a:pt x="16" y="134"/>
                      <a:pt x="16" y="135"/>
                    </a:cubicBezTo>
                    <a:cubicBezTo>
                      <a:pt x="14" y="140"/>
                      <a:pt x="12" y="145"/>
                      <a:pt x="9" y="149"/>
                    </a:cubicBezTo>
                    <a:cubicBezTo>
                      <a:pt x="8" y="151"/>
                      <a:pt x="7" y="153"/>
                      <a:pt x="5" y="156"/>
                    </a:cubicBezTo>
                    <a:cubicBezTo>
                      <a:pt x="4" y="158"/>
                      <a:pt x="2" y="160"/>
                      <a:pt x="1" y="162"/>
                    </a:cubicBezTo>
                    <a:cubicBezTo>
                      <a:pt x="1" y="161"/>
                      <a:pt x="1" y="161"/>
                      <a:pt x="1" y="161"/>
                    </a:cubicBezTo>
                    <a:cubicBezTo>
                      <a:pt x="1" y="161"/>
                      <a:pt x="1" y="161"/>
                      <a:pt x="1" y="161"/>
                    </a:cubicBezTo>
                    <a:cubicBezTo>
                      <a:pt x="0" y="163"/>
                      <a:pt x="0" y="166"/>
                      <a:pt x="1" y="168"/>
                    </a:cubicBezTo>
                    <a:cubicBezTo>
                      <a:pt x="2" y="169"/>
                      <a:pt x="3" y="169"/>
                      <a:pt x="4" y="169"/>
                    </a:cubicBezTo>
                    <a:cubicBezTo>
                      <a:pt x="5" y="169"/>
                      <a:pt x="5" y="169"/>
                      <a:pt x="5" y="169"/>
                    </a:cubicBezTo>
                    <a:cubicBezTo>
                      <a:pt x="6" y="169"/>
                      <a:pt x="8" y="169"/>
                      <a:pt x="10" y="170"/>
                    </a:cubicBezTo>
                    <a:cubicBezTo>
                      <a:pt x="12" y="170"/>
                      <a:pt x="14" y="170"/>
                      <a:pt x="16" y="170"/>
                    </a:cubicBezTo>
                    <a:cubicBezTo>
                      <a:pt x="18" y="171"/>
                      <a:pt x="19" y="171"/>
                      <a:pt x="21" y="172"/>
                    </a:cubicBezTo>
                    <a:cubicBezTo>
                      <a:pt x="23" y="172"/>
                      <a:pt x="25" y="173"/>
                      <a:pt x="27" y="173"/>
                    </a:cubicBezTo>
                    <a:cubicBezTo>
                      <a:pt x="34" y="176"/>
                      <a:pt x="41" y="179"/>
                      <a:pt x="48" y="183"/>
                    </a:cubicBezTo>
                    <a:cubicBezTo>
                      <a:pt x="55" y="186"/>
                      <a:pt x="62" y="191"/>
                      <a:pt x="68" y="195"/>
                    </a:cubicBezTo>
                    <a:cubicBezTo>
                      <a:pt x="71" y="197"/>
                      <a:pt x="75" y="200"/>
                      <a:pt x="78" y="202"/>
                    </a:cubicBezTo>
                    <a:cubicBezTo>
                      <a:pt x="79" y="203"/>
                      <a:pt x="81" y="204"/>
                      <a:pt x="82" y="206"/>
                    </a:cubicBezTo>
                    <a:cubicBezTo>
                      <a:pt x="84" y="207"/>
                      <a:pt x="85" y="208"/>
                      <a:pt x="87" y="209"/>
                    </a:cubicBezTo>
                    <a:cubicBezTo>
                      <a:pt x="89" y="211"/>
                      <a:pt x="92" y="211"/>
                      <a:pt x="94" y="209"/>
                    </a:cubicBezTo>
                    <a:cubicBezTo>
                      <a:pt x="95" y="208"/>
                      <a:pt x="96" y="207"/>
                      <a:pt x="96" y="205"/>
                    </a:cubicBezTo>
                    <a:cubicBezTo>
                      <a:pt x="96" y="205"/>
                      <a:pt x="96" y="205"/>
                      <a:pt x="96" y="205"/>
                    </a:cubicBezTo>
                    <a:cubicBezTo>
                      <a:pt x="96" y="205"/>
                      <a:pt x="96" y="205"/>
                      <a:pt x="96" y="205"/>
                    </a:cubicBezTo>
                    <a:cubicBezTo>
                      <a:pt x="96" y="205"/>
                      <a:pt x="96" y="206"/>
                      <a:pt x="96" y="206"/>
                    </a:cubicBezTo>
                    <a:cubicBezTo>
                      <a:pt x="96" y="205"/>
                      <a:pt x="96" y="205"/>
                      <a:pt x="96" y="205"/>
                    </a:cubicBezTo>
                    <a:cubicBezTo>
                      <a:pt x="96" y="205"/>
                      <a:pt x="96" y="205"/>
                      <a:pt x="96" y="205"/>
                    </a:cubicBezTo>
                    <a:cubicBezTo>
                      <a:pt x="96" y="205"/>
                      <a:pt x="96" y="205"/>
                      <a:pt x="96" y="205"/>
                    </a:cubicBezTo>
                    <a:cubicBezTo>
                      <a:pt x="96" y="205"/>
                      <a:pt x="96" y="205"/>
                      <a:pt x="96" y="205"/>
                    </a:cubicBezTo>
                    <a:cubicBezTo>
                      <a:pt x="96" y="204"/>
                      <a:pt x="96" y="204"/>
                      <a:pt x="96" y="204"/>
                    </a:cubicBezTo>
                    <a:cubicBezTo>
                      <a:pt x="96" y="203"/>
                      <a:pt x="96" y="203"/>
                      <a:pt x="96" y="203"/>
                    </a:cubicBezTo>
                    <a:cubicBezTo>
                      <a:pt x="96" y="201"/>
                      <a:pt x="96" y="201"/>
                      <a:pt x="96" y="201"/>
                    </a:cubicBezTo>
                    <a:cubicBezTo>
                      <a:pt x="96" y="199"/>
                      <a:pt x="96" y="199"/>
                      <a:pt x="96" y="199"/>
                    </a:cubicBezTo>
                    <a:cubicBezTo>
                      <a:pt x="97" y="196"/>
                      <a:pt x="97" y="196"/>
                      <a:pt x="97" y="196"/>
                    </a:cubicBezTo>
                    <a:cubicBezTo>
                      <a:pt x="98" y="192"/>
                      <a:pt x="98" y="192"/>
                      <a:pt x="98" y="192"/>
                    </a:cubicBezTo>
                    <a:cubicBezTo>
                      <a:pt x="99" y="187"/>
                      <a:pt x="99" y="187"/>
                      <a:pt x="99" y="187"/>
                    </a:cubicBezTo>
                    <a:cubicBezTo>
                      <a:pt x="99" y="186"/>
                      <a:pt x="99" y="184"/>
                      <a:pt x="100" y="183"/>
                    </a:cubicBezTo>
                    <a:cubicBezTo>
                      <a:pt x="100" y="181"/>
                      <a:pt x="101" y="180"/>
                      <a:pt x="101" y="178"/>
                    </a:cubicBezTo>
                    <a:cubicBezTo>
                      <a:pt x="103" y="174"/>
                      <a:pt x="103" y="174"/>
                      <a:pt x="103" y="174"/>
                    </a:cubicBezTo>
                    <a:cubicBezTo>
                      <a:pt x="104" y="172"/>
                      <a:pt x="104" y="171"/>
                      <a:pt x="105" y="169"/>
                    </a:cubicBezTo>
                    <a:cubicBezTo>
                      <a:pt x="106" y="167"/>
                      <a:pt x="106" y="167"/>
                      <a:pt x="106" y="167"/>
                    </a:cubicBezTo>
                    <a:cubicBezTo>
                      <a:pt x="107" y="165"/>
                      <a:pt x="107" y="165"/>
                      <a:pt x="107" y="165"/>
                    </a:cubicBezTo>
                    <a:cubicBezTo>
                      <a:pt x="108" y="164"/>
                      <a:pt x="108" y="162"/>
                      <a:pt x="109" y="161"/>
                    </a:cubicBezTo>
                    <a:cubicBezTo>
                      <a:pt x="110" y="159"/>
                      <a:pt x="110" y="158"/>
                      <a:pt x="111" y="157"/>
                    </a:cubicBezTo>
                    <a:cubicBezTo>
                      <a:pt x="114" y="153"/>
                      <a:pt x="114" y="153"/>
                      <a:pt x="114" y="153"/>
                    </a:cubicBezTo>
                    <a:cubicBezTo>
                      <a:pt x="116" y="149"/>
                      <a:pt x="116" y="149"/>
                      <a:pt x="116" y="149"/>
                    </a:cubicBezTo>
                    <a:cubicBezTo>
                      <a:pt x="117" y="147"/>
                      <a:pt x="118" y="146"/>
                      <a:pt x="119" y="145"/>
                    </a:cubicBezTo>
                    <a:cubicBezTo>
                      <a:pt x="120" y="143"/>
                      <a:pt x="121" y="142"/>
                      <a:pt x="122" y="141"/>
                    </a:cubicBezTo>
                    <a:cubicBezTo>
                      <a:pt x="123" y="140"/>
                      <a:pt x="124" y="138"/>
                      <a:pt x="124" y="137"/>
                    </a:cubicBezTo>
                    <a:cubicBezTo>
                      <a:pt x="125" y="137"/>
                      <a:pt x="125" y="137"/>
                      <a:pt x="125" y="137"/>
                    </a:cubicBezTo>
                    <a:cubicBezTo>
                      <a:pt x="126" y="135"/>
                      <a:pt x="126" y="132"/>
                      <a:pt x="124" y="130"/>
                    </a:cubicBezTo>
                    <a:cubicBezTo>
                      <a:pt x="124" y="130"/>
                      <a:pt x="123" y="130"/>
                      <a:pt x="123" y="130"/>
                    </a:cubicBezTo>
                    <a:cubicBezTo>
                      <a:pt x="119" y="127"/>
                      <a:pt x="119" y="127"/>
                      <a:pt x="119" y="127"/>
                    </a:cubicBezTo>
                    <a:cubicBezTo>
                      <a:pt x="117" y="126"/>
                      <a:pt x="117" y="126"/>
                      <a:pt x="117" y="126"/>
                    </a:cubicBezTo>
                    <a:cubicBezTo>
                      <a:pt x="116" y="125"/>
                      <a:pt x="116" y="125"/>
                      <a:pt x="116" y="125"/>
                    </a:cubicBezTo>
                    <a:cubicBezTo>
                      <a:pt x="112" y="122"/>
                      <a:pt x="112" y="122"/>
                      <a:pt x="112" y="122"/>
                    </a:cubicBezTo>
                    <a:cubicBezTo>
                      <a:pt x="108" y="119"/>
                      <a:pt x="108" y="119"/>
                      <a:pt x="108" y="119"/>
                    </a:cubicBezTo>
                    <a:cubicBezTo>
                      <a:pt x="107" y="119"/>
                      <a:pt x="106" y="118"/>
                      <a:pt x="105" y="116"/>
                    </a:cubicBezTo>
                    <a:cubicBezTo>
                      <a:pt x="104" y="115"/>
                      <a:pt x="103" y="115"/>
                      <a:pt x="102" y="113"/>
                    </a:cubicBezTo>
                    <a:cubicBezTo>
                      <a:pt x="99" y="110"/>
                      <a:pt x="99" y="110"/>
                      <a:pt x="99" y="110"/>
                    </a:cubicBezTo>
                    <a:cubicBezTo>
                      <a:pt x="98" y="109"/>
                      <a:pt x="97" y="108"/>
                      <a:pt x="96" y="107"/>
                    </a:cubicBezTo>
                    <a:cubicBezTo>
                      <a:pt x="95" y="106"/>
                      <a:pt x="94" y="104"/>
                      <a:pt x="93" y="103"/>
                    </a:cubicBezTo>
                    <a:cubicBezTo>
                      <a:pt x="92" y="102"/>
                      <a:pt x="91" y="101"/>
                      <a:pt x="90" y="100"/>
                    </a:cubicBezTo>
                    <a:cubicBezTo>
                      <a:pt x="89" y="98"/>
                      <a:pt x="88" y="97"/>
                      <a:pt x="87" y="96"/>
                    </a:cubicBezTo>
                    <a:cubicBezTo>
                      <a:pt x="86" y="95"/>
                      <a:pt x="86" y="93"/>
                      <a:pt x="85" y="92"/>
                    </a:cubicBezTo>
                    <a:cubicBezTo>
                      <a:pt x="84" y="91"/>
                      <a:pt x="83" y="89"/>
                      <a:pt x="82" y="88"/>
                    </a:cubicBezTo>
                    <a:cubicBezTo>
                      <a:pt x="82" y="87"/>
                      <a:pt x="81" y="85"/>
                      <a:pt x="80" y="84"/>
                    </a:cubicBezTo>
                    <a:cubicBezTo>
                      <a:pt x="80" y="83"/>
                      <a:pt x="79" y="81"/>
                      <a:pt x="78" y="80"/>
                    </a:cubicBezTo>
                    <a:cubicBezTo>
                      <a:pt x="78" y="79"/>
                      <a:pt x="77" y="77"/>
                      <a:pt x="76" y="76"/>
                    </a:cubicBezTo>
                    <a:cubicBezTo>
                      <a:pt x="77" y="77"/>
                      <a:pt x="77" y="77"/>
                      <a:pt x="77" y="77"/>
                    </a:cubicBezTo>
                    <a:cubicBezTo>
                      <a:pt x="77" y="77"/>
                      <a:pt x="77" y="77"/>
                      <a:pt x="77" y="77"/>
                    </a:cubicBezTo>
                    <a:cubicBezTo>
                      <a:pt x="76" y="78"/>
                      <a:pt x="76" y="78"/>
                      <a:pt x="76" y="78"/>
                    </a:cubicBezTo>
                    <a:cubicBezTo>
                      <a:pt x="80" y="58"/>
                      <a:pt x="80" y="58"/>
                      <a:pt x="80" y="58"/>
                    </a:cubicBezTo>
                    <a:cubicBezTo>
                      <a:pt x="83" y="39"/>
                      <a:pt x="83" y="39"/>
                      <a:pt x="83" y="39"/>
                    </a:cubicBezTo>
                    <a:cubicBezTo>
                      <a:pt x="84" y="33"/>
                      <a:pt x="85" y="26"/>
                      <a:pt x="86" y="20"/>
                    </a:cubicBezTo>
                    <a:cubicBezTo>
                      <a:pt x="87" y="13"/>
                      <a:pt x="88" y="7"/>
                      <a:pt x="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6"/>
              <p:cNvSpPr>
                <a:spLocks noEditPoints="1"/>
              </p:cNvSpPr>
              <p:nvPr/>
            </p:nvSpPr>
            <p:spPr bwMode="auto">
              <a:xfrm>
                <a:off x="8774113" y="-584200"/>
                <a:ext cx="1025525" cy="1152525"/>
              </a:xfrm>
              <a:custGeom>
                <a:avLst/>
                <a:gdLst>
                  <a:gd name="T0" fmla="*/ 40 w 242"/>
                  <a:gd name="T1" fmla="*/ 83 h 272"/>
                  <a:gd name="T2" fmla="*/ 41 w 242"/>
                  <a:gd name="T3" fmla="*/ 116 h 272"/>
                  <a:gd name="T4" fmla="*/ 36 w 242"/>
                  <a:gd name="T5" fmla="*/ 136 h 272"/>
                  <a:gd name="T6" fmla="*/ 24 w 242"/>
                  <a:gd name="T7" fmla="*/ 163 h 272"/>
                  <a:gd name="T8" fmla="*/ 7 w 242"/>
                  <a:gd name="T9" fmla="*/ 192 h 272"/>
                  <a:gd name="T10" fmla="*/ 22 w 242"/>
                  <a:gd name="T11" fmla="*/ 188 h 272"/>
                  <a:gd name="T12" fmla="*/ 46 w 242"/>
                  <a:gd name="T13" fmla="*/ 194 h 272"/>
                  <a:gd name="T14" fmla="*/ 69 w 242"/>
                  <a:gd name="T15" fmla="*/ 201 h 272"/>
                  <a:gd name="T16" fmla="*/ 108 w 242"/>
                  <a:gd name="T17" fmla="*/ 218 h 272"/>
                  <a:gd name="T18" fmla="*/ 161 w 242"/>
                  <a:gd name="T19" fmla="*/ 248 h 272"/>
                  <a:gd name="T20" fmla="*/ 182 w 242"/>
                  <a:gd name="T21" fmla="*/ 263 h 272"/>
                  <a:gd name="T22" fmla="*/ 173 w 242"/>
                  <a:gd name="T23" fmla="*/ 247 h 272"/>
                  <a:gd name="T24" fmla="*/ 179 w 242"/>
                  <a:gd name="T25" fmla="*/ 217 h 272"/>
                  <a:gd name="T26" fmla="*/ 194 w 242"/>
                  <a:gd name="T27" fmla="*/ 181 h 272"/>
                  <a:gd name="T28" fmla="*/ 208 w 242"/>
                  <a:gd name="T29" fmla="*/ 155 h 272"/>
                  <a:gd name="T30" fmla="*/ 229 w 242"/>
                  <a:gd name="T31" fmla="*/ 128 h 272"/>
                  <a:gd name="T32" fmla="*/ 229 w 242"/>
                  <a:gd name="T33" fmla="*/ 130 h 272"/>
                  <a:gd name="T34" fmla="*/ 209 w 242"/>
                  <a:gd name="T35" fmla="*/ 115 h 272"/>
                  <a:gd name="T36" fmla="*/ 191 w 242"/>
                  <a:gd name="T37" fmla="*/ 97 h 272"/>
                  <a:gd name="T38" fmla="*/ 178 w 242"/>
                  <a:gd name="T39" fmla="*/ 82 h 272"/>
                  <a:gd name="T40" fmla="*/ 163 w 242"/>
                  <a:gd name="T41" fmla="*/ 56 h 272"/>
                  <a:gd name="T42" fmla="*/ 149 w 242"/>
                  <a:gd name="T43" fmla="*/ 23 h 272"/>
                  <a:gd name="T44" fmla="*/ 145 w 242"/>
                  <a:gd name="T45" fmla="*/ 12 h 272"/>
                  <a:gd name="T46" fmla="*/ 133 w 242"/>
                  <a:gd name="T47" fmla="*/ 24 h 272"/>
                  <a:gd name="T48" fmla="*/ 112 w 242"/>
                  <a:gd name="T49" fmla="*/ 38 h 272"/>
                  <a:gd name="T50" fmla="*/ 82 w 242"/>
                  <a:gd name="T51" fmla="*/ 52 h 272"/>
                  <a:gd name="T52" fmla="*/ 51 w 242"/>
                  <a:gd name="T53" fmla="*/ 63 h 272"/>
                  <a:gd name="T54" fmla="*/ 81 w 242"/>
                  <a:gd name="T55" fmla="*/ 49 h 272"/>
                  <a:gd name="T56" fmla="*/ 110 w 242"/>
                  <a:gd name="T57" fmla="*/ 34 h 272"/>
                  <a:gd name="T58" fmla="*/ 129 w 242"/>
                  <a:gd name="T59" fmla="*/ 19 h 272"/>
                  <a:gd name="T60" fmla="*/ 140 w 242"/>
                  <a:gd name="T61" fmla="*/ 8 h 272"/>
                  <a:gd name="T62" fmla="*/ 151 w 242"/>
                  <a:gd name="T63" fmla="*/ 3 h 272"/>
                  <a:gd name="T64" fmla="*/ 168 w 242"/>
                  <a:gd name="T65" fmla="*/ 48 h 272"/>
                  <a:gd name="T66" fmla="*/ 183 w 242"/>
                  <a:gd name="T67" fmla="*/ 72 h 272"/>
                  <a:gd name="T68" fmla="*/ 194 w 242"/>
                  <a:gd name="T69" fmla="*/ 87 h 272"/>
                  <a:gd name="T70" fmla="*/ 208 w 242"/>
                  <a:gd name="T71" fmla="*/ 101 h 272"/>
                  <a:gd name="T72" fmla="*/ 231 w 242"/>
                  <a:gd name="T73" fmla="*/ 118 h 272"/>
                  <a:gd name="T74" fmla="*/ 240 w 242"/>
                  <a:gd name="T75" fmla="*/ 131 h 272"/>
                  <a:gd name="T76" fmla="*/ 234 w 242"/>
                  <a:gd name="T77" fmla="*/ 138 h 272"/>
                  <a:gd name="T78" fmla="*/ 212 w 242"/>
                  <a:gd name="T79" fmla="*/ 169 h 272"/>
                  <a:gd name="T80" fmla="*/ 199 w 242"/>
                  <a:gd name="T81" fmla="*/ 194 h 272"/>
                  <a:gd name="T82" fmla="*/ 187 w 242"/>
                  <a:gd name="T83" fmla="*/ 230 h 272"/>
                  <a:gd name="T84" fmla="*/ 184 w 242"/>
                  <a:gd name="T85" fmla="*/ 253 h 272"/>
                  <a:gd name="T86" fmla="*/ 182 w 242"/>
                  <a:gd name="T87" fmla="*/ 270 h 272"/>
                  <a:gd name="T88" fmla="*/ 155 w 242"/>
                  <a:gd name="T89" fmla="*/ 257 h 272"/>
                  <a:gd name="T90" fmla="*/ 115 w 242"/>
                  <a:gd name="T91" fmla="*/ 232 h 272"/>
                  <a:gd name="T92" fmla="*/ 72 w 242"/>
                  <a:gd name="T93" fmla="*/ 212 h 272"/>
                  <a:gd name="T94" fmla="*/ 50 w 242"/>
                  <a:gd name="T95" fmla="*/ 203 h 272"/>
                  <a:gd name="T96" fmla="*/ 27 w 242"/>
                  <a:gd name="T97" fmla="*/ 197 h 272"/>
                  <a:gd name="T98" fmla="*/ 4 w 242"/>
                  <a:gd name="T99" fmla="*/ 193 h 272"/>
                  <a:gd name="T100" fmla="*/ 6 w 242"/>
                  <a:gd name="T101" fmla="*/ 181 h 272"/>
                  <a:gd name="T102" fmla="*/ 23 w 242"/>
                  <a:gd name="T103" fmla="*/ 154 h 272"/>
                  <a:gd name="T104" fmla="*/ 33 w 242"/>
                  <a:gd name="T105" fmla="*/ 131 h 272"/>
                  <a:gd name="T106" fmla="*/ 39 w 242"/>
                  <a:gd name="T107" fmla="*/ 107 h 272"/>
                  <a:gd name="T108" fmla="*/ 38 w 242"/>
                  <a:gd name="T109" fmla="*/ 75 h 272"/>
                  <a:gd name="T110" fmla="*/ 66 w 242"/>
                  <a:gd name="T111" fmla="*/ 5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2" h="272">
                    <a:moveTo>
                      <a:pt x="35" y="67"/>
                    </a:moveTo>
                    <a:cubicBezTo>
                      <a:pt x="35" y="67"/>
                      <a:pt x="35" y="67"/>
                      <a:pt x="35" y="67"/>
                    </a:cubicBezTo>
                    <a:cubicBezTo>
                      <a:pt x="36" y="69"/>
                      <a:pt x="37" y="72"/>
                      <a:pt x="38" y="74"/>
                    </a:cubicBezTo>
                    <a:cubicBezTo>
                      <a:pt x="39" y="77"/>
                      <a:pt x="40" y="80"/>
                      <a:pt x="40" y="83"/>
                    </a:cubicBezTo>
                    <a:cubicBezTo>
                      <a:pt x="41" y="85"/>
                      <a:pt x="41" y="88"/>
                      <a:pt x="41" y="91"/>
                    </a:cubicBezTo>
                    <a:cubicBezTo>
                      <a:pt x="42" y="94"/>
                      <a:pt x="42" y="96"/>
                      <a:pt x="42" y="99"/>
                    </a:cubicBezTo>
                    <a:cubicBezTo>
                      <a:pt x="42" y="102"/>
                      <a:pt x="42" y="105"/>
                      <a:pt x="42" y="108"/>
                    </a:cubicBezTo>
                    <a:cubicBezTo>
                      <a:pt x="41" y="110"/>
                      <a:pt x="41" y="113"/>
                      <a:pt x="41" y="116"/>
                    </a:cubicBezTo>
                    <a:cubicBezTo>
                      <a:pt x="40" y="119"/>
                      <a:pt x="40" y="121"/>
                      <a:pt x="39" y="124"/>
                    </a:cubicBezTo>
                    <a:cubicBezTo>
                      <a:pt x="39" y="126"/>
                      <a:pt x="38" y="127"/>
                      <a:pt x="38" y="128"/>
                    </a:cubicBezTo>
                    <a:cubicBezTo>
                      <a:pt x="38" y="130"/>
                      <a:pt x="37" y="131"/>
                      <a:pt x="37" y="132"/>
                    </a:cubicBezTo>
                    <a:cubicBezTo>
                      <a:pt x="36" y="136"/>
                      <a:pt x="36" y="136"/>
                      <a:pt x="36" y="136"/>
                    </a:cubicBezTo>
                    <a:cubicBezTo>
                      <a:pt x="34" y="140"/>
                      <a:pt x="34" y="140"/>
                      <a:pt x="34" y="140"/>
                    </a:cubicBezTo>
                    <a:cubicBezTo>
                      <a:pt x="33" y="143"/>
                      <a:pt x="32" y="146"/>
                      <a:pt x="31" y="148"/>
                    </a:cubicBezTo>
                    <a:cubicBezTo>
                      <a:pt x="30" y="151"/>
                      <a:pt x="29" y="153"/>
                      <a:pt x="28" y="156"/>
                    </a:cubicBezTo>
                    <a:cubicBezTo>
                      <a:pt x="27" y="158"/>
                      <a:pt x="26" y="161"/>
                      <a:pt x="24" y="163"/>
                    </a:cubicBezTo>
                    <a:cubicBezTo>
                      <a:pt x="23" y="166"/>
                      <a:pt x="22" y="168"/>
                      <a:pt x="20" y="171"/>
                    </a:cubicBezTo>
                    <a:cubicBezTo>
                      <a:pt x="19" y="173"/>
                      <a:pt x="18" y="176"/>
                      <a:pt x="16" y="178"/>
                    </a:cubicBezTo>
                    <a:cubicBezTo>
                      <a:pt x="15" y="180"/>
                      <a:pt x="13" y="183"/>
                      <a:pt x="12" y="185"/>
                    </a:cubicBezTo>
                    <a:cubicBezTo>
                      <a:pt x="10" y="187"/>
                      <a:pt x="8" y="190"/>
                      <a:pt x="7" y="192"/>
                    </a:cubicBezTo>
                    <a:cubicBezTo>
                      <a:pt x="4" y="186"/>
                      <a:pt x="4" y="186"/>
                      <a:pt x="4" y="186"/>
                    </a:cubicBezTo>
                    <a:cubicBezTo>
                      <a:pt x="8" y="187"/>
                      <a:pt x="12" y="187"/>
                      <a:pt x="16" y="187"/>
                    </a:cubicBezTo>
                    <a:cubicBezTo>
                      <a:pt x="19" y="188"/>
                      <a:pt x="19" y="188"/>
                      <a:pt x="19" y="188"/>
                    </a:cubicBezTo>
                    <a:cubicBezTo>
                      <a:pt x="22" y="188"/>
                      <a:pt x="22" y="188"/>
                      <a:pt x="22" y="188"/>
                    </a:cubicBezTo>
                    <a:cubicBezTo>
                      <a:pt x="24" y="189"/>
                      <a:pt x="27" y="189"/>
                      <a:pt x="28" y="189"/>
                    </a:cubicBezTo>
                    <a:cubicBezTo>
                      <a:pt x="34" y="191"/>
                      <a:pt x="34" y="191"/>
                      <a:pt x="34" y="191"/>
                    </a:cubicBezTo>
                    <a:cubicBezTo>
                      <a:pt x="40" y="192"/>
                      <a:pt x="40" y="192"/>
                      <a:pt x="40" y="192"/>
                    </a:cubicBezTo>
                    <a:cubicBezTo>
                      <a:pt x="42" y="193"/>
                      <a:pt x="44" y="193"/>
                      <a:pt x="46" y="194"/>
                    </a:cubicBezTo>
                    <a:cubicBezTo>
                      <a:pt x="48" y="194"/>
                      <a:pt x="50" y="195"/>
                      <a:pt x="52" y="195"/>
                    </a:cubicBezTo>
                    <a:cubicBezTo>
                      <a:pt x="58" y="197"/>
                      <a:pt x="58" y="197"/>
                      <a:pt x="58" y="197"/>
                    </a:cubicBezTo>
                    <a:cubicBezTo>
                      <a:pt x="64" y="199"/>
                      <a:pt x="64" y="199"/>
                      <a:pt x="64" y="199"/>
                    </a:cubicBezTo>
                    <a:cubicBezTo>
                      <a:pt x="66" y="200"/>
                      <a:pt x="68" y="200"/>
                      <a:pt x="69" y="201"/>
                    </a:cubicBezTo>
                    <a:cubicBezTo>
                      <a:pt x="71" y="202"/>
                      <a:pt x="73" y="203"/>
                      <a:pt x="75" y="203"/>
                    </a:cubicBezTo>
                    <a:cubicBezTo>
                      <a:pt x="79" y="205"/>
                      <a:pt x="83" y="206"/>
                      <a:pt x="86" y="208"/>
                    </a:cubicBezTo>
                    <a:cubicBezTo>
                      <a:pt x="90" y="210"/>
                      <a:pt x="94" y="211"/>
                      <a:pt x="98" y="213"/>
                    </a:cubicBezTo>
                    <a:cubicBezTo>
                      <a:pt x="101" y="215"/>
                      <a:pt x="105" y="216"/>
                      <a:pt x="108" y="218"/>
                    </a:cubicBezTo>
                    <a:cubicBezTo>
                      <a:pt x="112" y="220"/>
                      <a:pt x="116" y="222"/>
                      <a:pt x="119" y="224"/>
                    </a:cubicBezTo>
                    <a:cubicBezTo>
                      <a:pt x="123" y="226"/>
                      <a:pt x="126" y="228"/>
                      <a:pt x="130" y="230"/>
                    </a:cubicBezTo>
                    <a:cubicBezTo>
                      <a:pt x="133" y="232"/>
                      <a:pt x="137" y="234"/>
                      <a:pt x="140" y="236"/>
                    </a:cubicBezTo>
                    <a:cubicBezTo>
                      <a:pt x="147" y="240"/>
                      <a:pt x="154" y="244"/>
                      <a:pt x="161" y="248"/>
                    </a:cubicBezTo>
                    <a:cubicBezTo>
                      <a:pt x="168" y="253"/>
                      <a:pt x="174" y="257"/>
                      <a:pt x="181" y="262"/>
                    </a:cubicBezTo>
                    <a:cubicBezTo>
                      <a:pt x="181" y="262"/>
                      <a:pt x="181" y="263"/>
                      <a:pt x="182" y="263"/>
                    </a:cubicBezTo>
                    <a:cubicBezTo>
                      <a:pt x="182" y="263"/>
                      <a:pt x="182" y="263"/>
                      <a:pt x="182" y="263"/>
                    </a:cubicBezTo>
                    <a:cubicBezTo>
                      <a:pt x="182" y="263"/>
                      <a:pt x="182" y="263"/>
                      <a:pt x="182" y="263"/>
                    </a:cubicBezTo>
                    <a:cubicBezTo>
                      <a:pt x="173" y="267"/>
                      <a:pt x="173" y="267"/>
                      <a:pt x="173" y="267"/>
                    </a:cubicBezTo>
                    <a:cubicBezTo>
                      <a:pt x="173" y="263"/>
                      <a:pt x="172" y="260"/>
                      <a:pt x="173" y="257"/>
                    </a:cubicBezTo>
                    <a:cubicBezTo>
                      <a:pt x="173" y="255"/>
                      <a:pt x="173" y="253"/>
                      <a:pt x="173" y="252"/>
                    </a:cubicBezTo>
                    <a:cubicBezTo>
                      <a:pt x="173" y="247"/>
                      <a:pt x="173" y="247"/>
                      <a:pt x="173" y="247"/>
                    </a:cubicBezTo>
                    <a:cubicBezTo>
                      <a:pt x="174" y="245"/>
                      <a:pt x="174" y="243"/>
                      <a:pt x="174" y="242"/>
                    </a:cubicBezTo>
                    <a:cubicBezTo>
                      <a:pt x="174" y="240"/>
                      <a:pt x="175" y="238"/>
                      <a:pt x="175" y="237"/>
                    </a:cubicBezTo>
                    <a:cubicBezTo>
                      <a:pt x="175" y="234"/>
                      <a:pt x="176" y="230"/>
                      <a:pt x="177" y="227"/>
                    </a:cubicBezTo>
                    <a:cubicBezTo>
                      <a:pt x="177" y="224"/>
                      <a:pt x="178" y="221"/>
                      <a:pt x="179" y="217"/>
                    </a:cubicBezTo>
                    <a:cubicBezTo>
                      <a:pt x="180" y="214"/>
                      <a:pt x="181" y="211"/>
                      <a:pt x="182" y="208"/>
                    </a:cubicBezTo>
                    <a:cubicBezTo>
                      <a:pt x="183" y="205"/>
                      <a:pt x="184" y="202"/>
                      <a:pt x="186" y="199"/>
                    </a:cubicBezTo>
                    <a:cubicBezTo>
                      <a:pt x="187" y="196"/>
                      <a:pt x="188" y="193"/>
                      <a:pt x="190" y="190"/>
                    </a:cubicBezTo>
                    <a:cubicBezTo>
                      <a:pt x="191" y="187"/>
                      <a:pt x="192" y="184"/>
                      <a:pt x="194" y="181"/>
                    </a:cubicBezTo>
                    <a:cubicBezTo>
                      <a:pt x="196" y="176"/>
                      <a:pt x="196" y="176"/>
                      <a:pt x="196" y="176"/>
                    </a:cubicBezTo>
                    <a:cubicBezTo>
                      <a:pt x="198" y="172"/>
                      <a:pt x="198" y="172"/>
                      <a:pt x="198" y="172"/>
                    </a:cubicBezTo>
                    <a:cubicBezTo>
                      <a:pt x="200" y="169"/>
                      <a:pt x="202" y="166"/>
                      <a:pt x="203" y="164"/>
                    </a:cubicBezTo>
                    <a:cubicBezTo>
                      <a:pt x="205" y="161"/>
                      <a:pt x="207" y="158"/>
                      <a:pt x="208" y="155"/>
                    </a:cubicBezTo>
                    <a:cubicBezTo>
                      <a:pt x="210" y="152"/>
                      <a:pt x="212" y="150"/>
                      <a:pt x="214" y="147"/>
                    </a:cubicBezTo>
                    <a:cubicBezTo>
                      <a:pt x="216" y="144"/>
                      <a:pt x="218" y="142"/>
                      <a:pt x="220" y="139"/>
                    </a:cubicBezTo>
                    <a:cubicBezTo>
                      <a:pt x="222" y="137"/>
                      <a:pt x="224" y="134"/>
                      <a:pt x="226" y="131"/>
                    </a:cubicBezTo>
                    <a:cubicBezTo>
                      <a:pt x="227" y="130"/>
                      <a:pt x="228" y="129"/>
                      <a:pt x="229" y="128"/>
                    </a:cubicBezTo>
                    <a:cubicBezTo>
                      <a:pt x="231" y="126"/>
                      <a:pt x="231" y="126"/>
                      <a:pt x="231" y="126"/>
                    </a:cubicBezTo>
                    <a:cubicBezTo>
                      <a:pt x="231" y="125"/>
                      <a:pt x="232" y="125"/>
                      <a:pt x="233" y="124"/>
                    </a:cubicBezTo>
                    <a:cubicBezTo>
                      <a:pt x="234" y="132"/>
                      <a:pt x="234" y="132"/>
                      <a:pt x="234" y="132"/>
                    </a:cubicBezTo>
                    <a:cubicBezTo>
                      <a:pt x="229" y="130"/>
                      <a:pt x="229" y="130"/>
                      <a:pt x="229" y="130"/>
                    </a:cubicBezTo>
                    <a:cubicBezTo>
                      <a:pt x="228" y="129"/>
                      <a:pt x="227" y="128"/>
                      <a:pt x="225" y="127"/>
                    </a:cubicBezTo>
                    <a:cubicBezTo>
                      <a:pt x="221" y="124"/>
                      <a:pt x="221" y="124"/>
                      <a:pt x="221" y="124"/>
                    </a:cubicBezTo>
                    <a:cubicBezTo>
                      <a:pt x="217" y="121"/>
                      <a:pt x="217" y="121"/>
                      <a:pt x="217" y="121"/>
                    </a:cubicBezTo>
                    <a:cubicBezTo>
                      <a:pt x="214" y="119"/>
                      <a:pt x="211" y="117"/>
                      <a:pt x="209" y="115"/>
                    </a:cubicBezTo>
                    <a:cubicBezTo>
                      <a:pt x="206" y="113"/>
                      <a:pt x="204" y="111"/>
                      <a:pt x="201" y="108"/>
                    </a:cubicBezTo>
                    <a:cubicBezTo>
                      <a:pt x="200" y="107"/>
                      <a:pt x="199" y="106"/>
                      <a:pt x="197" y="105"/>
                    </a:cubicBezTo>
                    <a:cubicBezTo>
                      <a:pt x="194" y="101"/>
                      <a:pt x="194" y="101"/>
                      <a:pt x="194" y="101"/>
                    </a:cubicBezTo>
                    <a:cubicBezTo>
                      <a:pt x="193" y="100"/>
                      <a:pt x="192" y="99"/>
                      <a:pt x="191" y="97"/>
                    </a:cubicBezTo>
                    <a:cubicBezTo>
                      <a:pt x="189" y="96"/>
                      <a:pt x="188" y="95"/>
                      <a:pt x="187" y="94"/>
                    </a:cubicBezTo>
                    <a:cubicBezTo>
                      <a:pt x="184" y="90"/>
                      <a:pt x="184" y="90"/>
                      <a:pt x="184" y="90"/>
                    </a:cubicBezTo>
                    <a:cubicBezTo>
                      <a:pt x="181" y="86"/>
                      <a:pt x="181" y="86"/>
                      <a:pt x="181" y="86"/>
                    </a:cubicBezTo>
                    <a:cubicBezTo>
                      <a:pt x="180" y="84"/>
                      <a:pt x="179" y="83"/>
                      <a:pt x="178" y="82"/>
                    </a:cubicBezTo>
                    <a:cubicBezTo>
                      <a:pt x="177" y="80"/>
                      <a:pt x="176" y="79"/>
                      <a:pt x="175" y="77"/>
                    </a:cubicBezTo>
                    <a:cubicBezTo>
                      <a:pt x="173" y="75"/>
                      <a:pt x="172" y="72"/>
                      <a:pt x="170" y="69"/>
                    </a:cubicBezTo>
                    <a:cubicBezTo>
                      <a:pt x="168" y="66"/>
                      <a:pt x="166" y="63"/>
                      <a:pt x="165" y="60"/>
                    </a:cubicBezTo>
                    <a:cubicBezTo>
                      <a:pt x="164" y="59"/>
                      <a:pt x="163" y="57"/>
                      <a:pt x="163" y="56"/>
                    </a:cubicBezTo>
                    <a:cubicBezTo>
                      <a:pt x="162" y="54"/>
                      <a:pt x="161" y="53"/>
                      <a:pt x="160" y="51"/>
                    </a:cubicBezTo>
                    <a:cubicBezTo>
                      <a:pt x="159" y="48"/>
                      <a:pt x="157" y="45"/>
                      <a:pt x="156" y="42"/>
                    </a:cubicBezTo>
                    <a:cubicBezTo>
                      <a:pt x="155" y="39"/>
                      <a:pt x="154" y="36"/>
                      <a:pt x="152" y="33"/>
                    </a:cubicBezTo>
                    <a:cubicBezTo>
                      <a:pt x="151" y="30"/>
                      <a:pt x="150" y="27"/>
                      <a:pt x="149" y="23"/>
                    </a:cubicBezTo>
                    <a:cubicBezTo>
                      <a:pt x="148" y="20"/>
                      <a:pt x="147" y="17"/>
                      <a:pt x="146" y="14"/>
                    </a:cubicBezTo>
                    <a:cubicBezTo>
                      <a:pt x="145" y="11"/>
                      <a:pt x="145" y="7"/>
                      <a:pt x="144" y="4"/>
                    </a:cubicBezTo>
                    <a:cubicBezTo>
                      <a:pt x="150" y="5"/>
                      <a:pt x="150" y="5"/>
                      <a:pt x="150" y="5"/>
                    </a:cubicBezTo>
                    <a:cubicBezTo>
                      <a:pt x="148" y="7"/>
                      <a:pt x="147" y="10"/>
                      <a:pt x="145" y="12"/>
                    </a:cubicBezTo>
                    <a:cubicBezTo>
                      <a:pt x="144" y="13"/>
                      <a:pt x="143" y="14"/>
                      <a:pt x="142" y="15"/>
                    </a:cubicBezTo>
                    <a:cubicBezTo>
                      <a:pt x="141" y="16"/>
                      <a:pt x="140" y="17"/>
                      <a:pt x="139" y="18"/>
                    </a:cubicBezTo>
                    <a:cubicBezTo>
                      <a:pt x="136" y="21"/>
                      <a:pt x="136" y="21"/>
                      <a:pt x="136" y="21"/>
                    </a:cubicBezTo>
                    <a:cubicBezTo>
                      <a:pt x="133" y="24"/>
                      <a:pt x="133" y="24"/>
                      <a:pt x="133" y="24"/>
                    </a:cubicBezTo>
                    <a:cubicBezTo>
                      <a:pt x="132" y="25"/>
                      <a:pt x="130" y="25"/>
                      <a:pt x="129" y="26"/>
                    </a:cubicBezTo>
                    <a:cubicBezTo>
                      <a:pt x="128" y="27"/>
                      <a:pt x="127" y="28"/>
                      <a:pt x="126" y="29"/>
                    </a:cubicBezTo>
                    <a:cubicBezTo>
                      <a:pt x="124" y="30"/>
                      <a:pt x="121" y="32"/>
                      <a:pt x="119" y="33"/>
                    </a:cubicBezTo>
                    <a:cubicBezTo>
                      <a:pt x="117" y="35"/>
                      <a:pt x="114" y="36"/>
                      <a:pt x="112" y="38"/>
                    </a:cubicBezTo>
                    <a:cubicBezTo>
                      <a:pt x="110" y="39"/>
                      <a:pt x="107" y="40"/>
                      <a:pt x="105" y="42"/>
                    </a:cubicBezTo>
                    <a:cubicBezTo>
                      <a:pt x="102" y="43"/>
                      <a:pt x="100" y="44"/>
                      <a:pt x="97" y="46"/>
                    </a:cubicBezTo>
                    <a:cubicBezTo>
                      <a:pt x="95" y="47"/>
                      <a:pt x="92" y="48"/>
                      <a:pt x="90" y="49"/>
                    </a:cubicBezTo>
                    <a:cubicBezTo>
                      <a:pt x="87" y="50"/>
                      <a:pt x="85" y="51"/>
                      <a:pt x="82" y="52"/>
                    </a:cubicBezTo>
                    <a:cubicBezTo>
                      <a:pt x="80" y="53"/>
                      <a:pt x="77" y="54"/>
                      <a:pt x="75" y="55"/>
                    </a:cubicBezTo>
                    <a:cubicBezTo>
                      <a:pt x="72" y="56"/>
                      <a:pt x="69" y="57"/>
                      <a:pt x="67" y="58"/>
                    </a:cubicBezTo>
                    <a:cubicBezTo>
                      <a:pt x="64" y="59"/>
                      <a:pt x="62" y="60"/>
                      <a:pt x="59" y="60"/>
                    </a:cubicBezTo>
                    <a:cubicBezTo>
                      <a:pt x="56" y="61"/>
                      <a:pt x="54" y="62"/>
                      <a:pt x="51" y="63"/>
                    </a:cubicBezTo>
                    <a:cubicBezTo>
                      <a:pt x="46" y="64"/>
                      <a:pt x="41" y="66"/>
                      <a:pt x="35" y="67"/>
                    </a:cubicBezTo>
                    <a:close/>
                    <a:moveTo>
                      <a:pt x="66" y="56"/>
                    </a:moveTo>
                    <a:cubicBezTo>
                      <a:pt x="69" y="55"/>
                      <a:pt x="71" y="54"/>
                      <a:pt x="74" y="53"/>
                    </a:cubicBezTo>
                    <a:cubicBezTo>
                      <a:pt x="76" y="52"/>
                      <a:pt x="79" y="50"/>
                      <a:pt x="81" y="49"/>
                    </a:cubicBezTo>
                    <a:cubicBezTo>
                      <a:pt x="84" y="48"/>
                      <a:pt x="86" y="47"/>
                      <a:pt x="88" y="46"/>
                    </a:cubicBezTo>
                    <a:cubicBezTo>
                      <a:pt x="91" y="45"/>
                      <a:pt x="93" y="43"/>
                      <a:pt x="96" y="42"/>
                    </a:cubicBezTo>
                    <a:cubicBezTo>
                      <a:pt x="98" y="41"/>
                      <a:pt x="100" y="39"/>
                      <a:pt x="103" y="38"/>
                    </a:cubicBezTo>
                    <a:cubicBezTo>
                      <a:pt x="105" y="37"/>
                      <a:pt x="107" y="35"/>
                      <a:pt x="110" y="34"/>
                    </a:cubicBezTo>
                    <a:cubicBezTo>
                      <a:pt x="112" y="32"/>
                      <a:pt x="114" y="31"/>
                      <a:pt x="116" y="29"/>
                    </a:cubicBezTo>
                    <a:cubicBezTo>
                      <a:pt x="118" y="28"/>
                      <a:pt x="121" y="26"/>
                      <a:pt x="123" y="24"/>
                    </a:cubicBezTo>
                    <a:cubicBezTo>
                      <a:pt x="124" y="24"/>
                      <a:pt x="125" y="23"/>
                      <a:pt x="126" y="22"/>
                    </a:cubicBezTo>
                    <a:cubicBezTo>
                      <a:pt x="127" y="21"/>
                      <a:pt x="128" y="20"/>
                      <a:pt x="129" y="19"/>
                    </a:cubicBezTo>
                    <a:cubicBezTo>
                      <a:pt x="132" y="17"/>
                      <a:pt x="132" y="17"/>
                      <a:pt x="132" y="17"/>
                    </a:cubicBezTo>
                    <a:cubicBezTo>
                      <a:pt x="135" y="14"/>
                      <a:pt x="135" y="14"/>
                      <a:pt x="135" y="14"/>
                    </a:cubicBezTo>
                    <a:cubicBezTo>
                      <a:pt x="136" y="13"/>
                      <a:pt x="136" y="12"/>
                      <a:pt x="137" y="11"/>
                    </a:cubicBezTo>
                    <a:cubicBezTo>
                      <a:pt x="138" y="10"/>
                      <a:pt x="139" y="9"/>
                      <a:pt x="140" y="8"/>
                    </a:cubicBezTo>
                    <a:cubicBezTo>
                      <a:pt x="142" y="6"/>
                      <a:pt x="143" y="4"/>
                      <a:pt x="144" y="1"/>
                    </a:cubicBezTo>
                    <a:cubicBezTo>
                      <a:pt x="145" y="1"/>
                      <a:pt x="146" y="0"/>
                      <a:pt x="146" y="0"/>
                    </a:cubicBezTo>
                    <a:cubicBezTo>
                      <a:pt x="148" y="0"/>
                      <a:pt x="150" y="1"/>
                      <a:pt x="151" y="3"/>
                    </a:cubicBezTo>
                    <a:cubicBezTo>
                      <a:pt x="151" y="3"/>
                      <a:pt x="151" y="3"/>
                      <a:pt x="151" y="3"/>
                    </a:cubicBezTo>
                    <a:cubicBezTo>
                      <a:pt x="151" y="6"/>
                      <a:pt x="152" y="9"/>
                      <a:pt x="153" y="12"/>
                    </a:cubicBezTo>
                    <a:cubicBezTo>
                      <a:pt x="154" y="15"/>
                      <a:pt x="155" y="18"/>
                      <a:pt x="156" y="21"/>
                    </a:cubicBezTo>
                    <a:cubicBezTo>
                      <a:pt x="158" y="27"/>
                      <a:pt x="161" y="33"/>
                      <a:pt x="163" y="39"/>
                    </a:cubicBezTo>
                    <a:cubicBezTo>
                      <a:pt x="165" y="42"/>
                      <a:pt x="166" y="45"/>
                      <a:pt x="168" y="48"/>
                    </a:cubicBezTo>
                    <a:cubicBezTo>
                      <a:pt x="168" y="49"/>
                      <a:pt x="169" y="50"/>
                      <a:pt x="170" y="52"/>
                    </a:cubicBezTo>
                    <a:cubicBezTo>
                      <a:pt x="171" y="53"/>
                      <a:pt x="171" y="55"/>
                      <a:pt x="172" y="56"/>
                    </a:cubicBezTo>
                    <a:cubicBezTo>
                      <a:pt x="174" y="59"/>
                      <a:pt x="176" y="62"/>
                      <a:pt x="177" y="64"/>
                    </a:cubicBezTo>
                    <a:cubicBezTo>
                      <a:pt x="179" y="67"/>
                      <a:pt x="181" y="70"/>
                      <a:pt x="183" y="72"/>
                    </a:cubicBezTo>
                    <a:cubicBezTo>
                      <a:pt x="183" y="74"/>
                      <a:pt x="184" y="75"/>
                      <a:pt x="185" y="76"/>
                    </a:cubicBezTo>
                    <a:cubicBezTo>
                      <a:pt x="186" y="78"/>
                      <a:pt x="187" y="79"/>
                      <a:pt x="188" y="80"/>
                    </a:cubicBezTo>
                    <a:cubicBezTo>
                      <a:pt x="191" y="84"/>
                      <a:pt x="191" y="84"/>
                      <a:pt x="191" y="84"/>
                    </a:cubicBezTo>
                    <a:cubicBezTo>
                      <a:pt x="194" y="87"/>
                      <a:pt x="194" y="87"/>
                      <a:pt x="194" y="87"/>
                    </a:cubicBezTo>
                    <a:cubicBezTo>
                      <a:pt x="195" y="89"/>
                      <a:pt x="197" y="90"/>
                      <a:pt x="198" y="91"/>
                    </a:cubicBezTo>
                    <a:cubicBezTo>
                      <a:pt x="199" y="92"/>
                      <a:pt x="200" y="93"/>
                      <a:pt x="201" y="95"/>
                    </a:cubicBezTo>
                    <a:cubicBezTo>
                      <a:pt x="204" y="98"/>
                      <a:pt x="204" y="98"/>
                      <a:pt x="204" y="98"/>
                    </a:cubicBezTo>
                    <a:cubicBezTo>
                      <a:pt x="205" y="99"/>
                      <a:pt x="207" y="100"/>
                      <a:pt x="208" y="101"/>
                    </a:cubicBezTo>
                    <a:cubicBezTo>
                      <a:pt x="210" y="103"/>
                      <a:pt x="213" y="105"/>
                      <a:pt x="215" y="107"/>
                    </a:cubicBezTo>
                    <a:cubicBezTo>
                      <a:pt x="218" y="109"/>
                      <a:pt x="220" y="111"/>
                      <a:pt x="223" y="113"/>
                    </a:cubicBezTo>
                    <a:cubicBezTo>
                      <a:pt x="226" y="116"/>
                      <a:pt x="226" y="116"/>
                      <a:pt x="226" y="116"/>
                    </a:cubicBezTo>
                    <a:cubicBezTo>
                      <a:pt x="231" y="118"/>
                      <a:pt x="231" y="118"/>
                      <a:pt x="231" y="118"/>
                    </a:cubicBezTo>
                    <a:cubicBezTo>
                      <a:pt x="232" y="119"/>
                      <a:pt x="233" y="120"/>
                      <a:pt x="235" y="121"/>
                    </a:cubicBezTo>
                    <a:cubicBezTo>
                      <a:pt x="239" y="123"/>
                      <a:pt x="239" y="123"/>
                      <a:pt x="239" y="123"/>
                    </a:cubicBezTo>
                    <a:cubicBezTo>
                      <a:pt x="239" y="123"/>
                      <a:pt x="239" y="123"/>
                      <a:pt x="240" y="124"/>
                    </a:cubicBezTo>
                    <a:cubicBezTo>
                      <a:pt x="242" y="126"/>
                      <a:pt x="242" y="129"/>
                      <a:pt x="240" y="131"/>
                    </a:cubicBezTo>
                    <a:cubicBezTo>
                      <a:pt x="240" y="131"/>
                      <a:pt x="240" y="131"/>
                      <a:pt x="240" y="131"/>
                    </a:cubicBezTo>
                    <a:cubicBezTo>
                      <a:pt x="239" y="133"/>
                      <a:pt x="239" y="133"/>
                      <a:pt x="239" y="133"/>
                    </a:cubicBezTo>
                    <a:cubicBezTo>
                      <a:pt x="237" y="135"/>
                      <a:pt x="237" y="135"/>
                      <a:pt x="237" y="135"/>
                    </a:cubicBezTo>
                    <a:cubicBezTo>
                      <a:pt x="234" y="138"/>
                      <a:pt x="234" y="138"/>
                      <a:pt x="234" y="138"/>
                    </a:cubicBezTo>
                    <a:cubicBezTo>
                      <a:pt x="232" y="141"/>
                      <a:pt x="230" y="143"/>
                      <a:pt x="228" y="146"/>
                    </a:cubicBezTo>
                    <a:cubicBezTo>
                      <a:pt x="226" y="148"/>
                      <a:pt x="224" y="151"/>
                      <a:pt x="223" y="153"/>
                    </a:cubicBezTo>
                    <a:cubicBezTo>
                      <a:pt x="221" y="156"/>
                      <a:pt x="219" y="158"/>
                      <a:pt x="217" y="161"/>
                    </a:cubicBezTo>
                    <a:cubicBezTo>
                      <a:pt x="216" y="164"/>
                      <a:pt x="214" y="166"/>
                      <a:pt x="212" y="169"/>
                    </a:cubicBezTo>
                    <a:cubicBezTo>
                      <a:pt x="211" y="172"/>
                      <a:pt x="209" y="174"/>
                      <a:pt x="208" y="177"/>
                    </a:cubicBezTo>
                    <a:cubicBezTo>
                      <a:pt x="206" y="181"/>
                      <a:pt x="206" y="181"/>
                      <a:pt x="206" y="181"/>
                    </a:cubicBezTo>
                    <a:cubicBezTo>
                      <a:pt x="203" y="186"/>
                      <a:pt x="203" y="186"/>
                      <a:pt x="203" y="186"/>
                    </a:cubicBezTo>
                    <a:cubicBezTo>
                      <a:pt x="202" y="188"/>
                      <a:pt x="201" y="191"/>
                      <a:pt x="199" y="194"/>
                    </a:cubicBezTo>
                    <a:cubicBezTo>
                      <a:pt x="198" y="197"/>
                      <a:pt x="197" y="200"/>
                      <a:pt x="196" y="203"/>
                    </a:cubicBezTo>
                    <a:cubicBezTo>
                      <a:pt x="195" y="206"/>
                      <a:pt x="194" y="209"/>
                      <a:pt x="193" y="212"/>
                    </a:cubicBezTo>
                    <a:cubicBezTo>
                      <a:pt x="192" y="215"/>
                      <a:pt x="191" y="218"/>
                      <a:pt x="190" y="220"/>
                    </a:cubicBezTo>
                    <a:cubicBezTo>
                      <a:pt x="189" y="224"/>
                      <a:pt x="188" y="226"/>
                      <a:pt x="187" y="230"/>
                    </a:cubicBezTo>
                    <a:cubicBezTo>
                      <a:pt x="187" y="233"/>
                      <a:pt x="186" y="236"/>
                      <a:pt x="186" y="239"/>
                    </a:cubicBezTo>
                    <a:cubicBezTo>
                      <a:pt x="185" y="240"/>
                      <a:pt x="185" y="242"/>
                      <a:pt x="185" y="243"/>
                    </a:cubicBezTo>
                    <a:cubicBezTo>
                      <a:pt x="185" y="245"/>
                      <a:pt x="184" y="246"/>
                      <a:pt x="184" y="248"/>
                    </a:cubicBezTo>
                    <a:cubicBezTo>
                      <a:pt x="184" y="253"/>
                      <a:pt x="184" y="253"/>
                      <a:pt x="184" y="253"/>
                    </a:cubicBezTo>
                    <a:cubicBezTo>
                      <a:pt x="184" y="254"/>
                      <a:pt x="183" y="256"/>
                      <a:pt x="183" y="257"/>
                    </a:cubicBezTo>
                    <a:cubicBezTo>
                      <a:pt x="183" y="260"/>
                      <a:pt x="183" y="263"/>
                      <a:pt x="183" y="266"/>
                    </a:cubicBezTo>
                    <a:cubicBezTo>
                      <a:pt x="183" y="267"/>
                      <a:pt x="183" y="267"/>
                      <a:pt x="183" y="267"/>
                    </a:cubicBezTo>
                    <a:cubicBezTo>
                      <a:pt x="183" y="268"/>
                      <a:pt x="183" y="269"/>
                      <a:pt x="182" y="270"/>
                    </a:cubicBezTo>
                    <a:cubicBezTo>
                      <a:pt x="180" y="272"/>
                      <a:pt x="176" y="272"/>
                      <a:pt x="174" y="270"/>
                    </a:cubicBezTo>
                    <a:cubicBezTo>
                      <a:pt x="174" y="270"/>
                      <a:pt x="174" y="270"/>
                      <a:pt x="174" y="270"/>
                    </a:cubicBezTo>
                    <a:cubicBezTo>
                      <a:pt x="175" y="271"/>
                      <a:pt x="175" y="271"/>
                      <a:pt x="175" y="271"/>
                    </a:cubicBezTo>
                    <a:cubicBezTo>
                      <a:pt x="168" y="266"/>
                      <a:pt x="162" y="262"/>
                      <a:pt x="155" y="257"/>
                    </a:cubicBezTo>
                    <a:cubicBezTo>
                      <a:pt x="145" y="251"/>
                      <a:pt x="145" y="251"/>
                      <a:pt x="145" y="251"/>
                    </a:cubicBezTo>
                    <a:cubicBezTo>
                      <a:pt x="142" y="249"/>
                      <a:pt x="139" y="246"/>
                      <a:pt x="135" y="244"/>
                    </a:cubicBezTo>
                    <a:cubicBezTo>
                      <a:pt x="132" y="242"/>
                      <a:pt x="128" y="240"/>
                      <a:pt x="125" y="238"/>
                    </a:cubicBezTo>
                    <a:cubicBezTo>
                      <a:pt x="121" y="236"/>
                      <a:pt x="118" y="234"/>
                      <a:pt x="115" y="232"/>
                    </a:cubicBezTo>
                    <a:cubicBezTo>
                      <a:pt x="111" y="230"/>
                      <a:pt x="108" y="229"/>
                      <a:pt x="104" y="227"/>
                    </a:cubicBezTo>
                    <a:cubicBezTo>
                      <a:pt x="101" y="225"/>
                      <a:pt x="97" y="223"/>
                      <a:pt x="93" y="221"/>
                    </a:cubicBezTo>
                    <a:cubicBezTo>
                      <a:pt x="90" y="220"/>
                      <a:pt x="86" y="218"/>
                      <a:pt x="83" y="216"/>
                    </a:cubicBezTo>
                    <a:cubicBezTo>
                      <a:pt x="79" y="215"/>
                      <a:pt x="75" y="213"/>
                      <a:pt x="72" y="212"/>
                    </a:cubicBezTo>
                    <a:cubicBezTo>
                      <a:pt x="70" y="211"/>
                      <a:pt x="68" y="210"/>
                      <a:pt x="66" y="209"/>
                    </a:cubicBezTo>
                    <a:cubicBezTo>
                      <a:pt x="65" y="209"/>
                      <a:pt x="63" y="208"/>
                      <a:pt x="61" y="207"/>
                    </a:cubicBezTo>
                    <a:cubicBezTo>
                      <a:pt x="55" y="205"/>
                      <a:pt x="55" y="205"/>
                      <a:pt x="55" y="205"/>
                    </a:cubicBezTo>
                    <a:cubicBezTo>
                      <a:pt x="50" y="203"/>
                      <a:pt x="50" y="203"/>
                      <a:pt x="50" y="203"/>
                    </a:cubicBezTo>
                    <a:cubicBezTo>
                      <a:pt x="48" y="203"/>
                      <a:pt x="46" y="202"/>
                      <a:pt x="44" y="201"/>
                    </a:cubicBezTo>
                    <a:cubicBezTo>
                      <a:pt x="42" y="201"/>
                      <a:pt x="40" y="200"/>
                      <a:pt x="38" y="200"/>
                    </a:cubicBezTo>
                    <a:cubicBezTo>
                      <a:pt x="33" y="198"/>
                      <a:pt x="33" y="198"/>
                      <a:pt x="33" y="198"/>
                    </a:cubicBezTo>
                    <a:cubicBezTo>
                      <a:pt x="27" y="197"/>
                      <a:pt x="27" y="197"/>
                      <a:pt x="27" y="197"/>
                    </a:cubicBezTo>
                    <a:cubicBezTo>
                      <a:pt x="25" y="196"/>
                      <a:pt x="23" y="196"/>
                      <a:pt x="21" y="196"/>
                    </a:cubicBezTo>
                    <a:cubicBezTo>
                      <a:pt x="18" y="195"/>
                      <a:pt x="18" y="195"/>
                      <a:pt x="18" y="195"/>
                    </a:cubicBezTo>
                    <a:cubicBezTo>
                      <a:pt x="15" y="195"/>
                      <a:pt x="15" y="195"/>
                      <a:pt x="15" y="195"/>
                    </a:cubicBezTo>
                    <a:cubicBezTo>
                      <a:pt x="12" y="194"/>
                      <a:pt x="8" y="194"/>
                      <a:pt x="4" y="193"/>
                    </a:cubicBezTo>
                    <a:cubicBezTo>
                      <a:pt x="4" y="193"/>
                      <a:pt x="4" y="193"/>
                      <a:pt x="4" y="193"/>
                    </a:cubicBezTo>
                    <a:cubicBezTo>
                      <a:pt x="3" y="193"/>
                      <a:pt x="2" y="193"/>
                      <a:pt x="2" y="192"/>
                    </a:cubicBezTo>
                    <a:cubicBezTo>
                      <a:pt x="0" y="191"/>
                      <a:pt x="0" y="189"/>
                      <a:pt x="1" y="188"/>
                    </a:cubicBezTo>
                    <a:cubicBezTo>
                      <a:pt x="3" y="186"/>
                      <a:pt x="5" y="183"/>
                      <a:pt x="6" y="181"/>
                    </a:cubicBezTo>
                    <a:cubicBezTo>
                      <a:pt x="8" y="179"/>
                      <a:pt x="9" y="177"/>
                      <a:pt x="11" y="175"/>
                    </a:cubicBezTo>
                    <a:cubicBezTo>
                      <a:pt x="12" y="172"/>
                      <a:pt x="14" y="170"/>
                      <a:pt x="15" y="168"/>
                    </a:cubicBezTo>
                    <a:cubicBezTo>
                      <a:pt x="17" y="165"/>
                      <a:pt x="18" y="163"/>
                      <a:pt x="20" y="161"/>
                    </a:cubicBezTo>
                    <a:cubicBezTo>
                      <a:pt x="21" y="158"/>
                      <a:pt x="22" y="156"/>
                      <a:pt x="23" y="154"/>
                    </a:cubicBezTo>
                    <a:cubicBezTo>
                      <a:pt x="25" y="151"/>
                      <a:pt x="26" y="149"/>
                      <a:pt x="27" y="146"/>
                    </a:cubicBezTo>
                    <a:cubicBezTo>
                      <a:pt x="28" y="144"/>
                      <a:pt x="29" y="141"/>
                      <a:pt x="30" y="139"/>
                    </a:cubicBezTo>
                    <a:cubicBezTo>
                      <a:pt x="32" y="135"/>
                      <a:pt x="32" y="135"/>
                      <a:pt x="32" y="135"/>
                    </a:cubicBezTo>
                    <a:cubicBezTo>
                      <a:pt x="33" y="131"/>
                      <a:pt x="33" y="131"/>
                      <a:pt x="33" y="131"/>
                    </a:cubicBezTo>
                    <a:cubicBezTo>
                      <a:pt x="34" y="130"/>
                      <a:pt x="34" y="128"/>
                      <a:pt x="34" y="127"/>
                    </a:cubicBezTo>
                    <a:cubicBezTo>
                      <a:pt x="35" y="126"/>
                      <a:pt x="35" y="125"/>
                      <a:pt x="36" y="123"/>
                    </a:cubicBezTo>
                    <a:cubicBezTo>
                      <a:pt x="36" y="121"/>
                      <a:pt x="37" y="118"/>
                      <a:pt x="37" y="115"/>
                    </a:cubicBezTo>
                    <a:cubicBezTo>
                      <a:pt x="38" y="113"/>
                      <a:pt x="39" y="110"/>
                      <a:pt x="39" y="107"/>
                    </a:cubicBezTo>
                    <a:cubicBezTo>
                      <a:pt x="39" y="105"/>
                      <a:pt x="39" y="102"/>
                      <a:pt x="40" y="99"/>
                    </a:cubicBezTo>
                    <a:cubicBezTo>
                      <a:pt x="40" y="96"/>
                      <a:pt x="40" y="94"/>
                      <a:pt x="40" y="91"/>
                    </a:cubicBezTo>
                    <a:cubicBezTo>
                      <a:pt x="40" y="88"/>
                      <a:pt x="39" y="85"/>
                      <a:pt x="39" y="83"/>
                    </a:cubicBezTo>
                    <a:cubicBezTo>
                      <a:pt x="39" y="80"/>
                      <a:pt x="38" y="77"/>
                      <a:pt x="38" y="75"/>
                    </a:cubicBezTo>
                    <a:cubicBezTo>
                      <a:pt x="37" y="72"/>
                      <a:pt x="36" y="69"/>
                      <a:pt x="35" y="67"/>
                    </a:cubicBezTo>
                    <a:cubicBezTo>
                      <a:pt x="35" y="67"/>
                      <a:pt x="35" y="67"/>
                      <a:pt x="35" y="67"/>
                    </a:cubicBezTo>
                    <a:cubicBezTo>
                      <a:pt x="35" y="67"/>
                      <a:pt x="35" y="67"/>
                      <a:pt x="35" y="67"/>
                    </a:cubicBezTo>
                    <a:cubicBezTo>
                      <a:pt x="46" y="64"/>
                      <a:pt x="56" y="60"/>
                      <a:pt x="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7"/>
              <p:cNvSpPr>
                <a:spLocks noEditPoints="1"/>
              </p:cNvSpPr>
              <p:nvPr/>
            </p:nvSpPr>
            <p:spPr bwMode="auto">
              <a:xfrm>
                <a:off x="8558213" y="-733425"/>
                <a:ext cx="1406525" cy="1466850"/>
              </a:xfrm>
              <a:custGeom>
                <a:avLst/>
                <a:gdLst>
                  <a:gd name="T0" fmla="*/ 330 w 332"/>
                  <a:gd name="T1" fmla="*/ 159 h 346"/>
                  <a:gd name="T2" fmla="*/ 322 w 332"/>
                  <a:gd name="T3" fmla="*/ 165 h 346"/>
                  <a:gd name="T4" fmla="*/ 300 w 332"/>
                  <a:gd name="T5" fmla="*/ 196 h 346"/>
                  <a:gd name="T6" fmla="*/ 283 w 332"/>
                  <a:gd name="T7" fmla="*/ 232 h 346"/>
                  <a:gd name="T8" fmla="*/ 267 w 332"/>
                  <a:gd name="T9" fmla="*/ 281 h 346"/>
                  <a:gd name="T10" fmla="*/ 252 w 332"/>
                  <a:gd name="T11" fmla="*/ 343 h 346"/>
                  <a:gd name="T12" fmla="*/ 249 w 332"/>
                  <a:gd name="T13" fmla="*/ 345 h 346"/>
                  <a:gd name="T14" fmla="*/ 222 w 332"/>
                  <a:gd name="T15" fmla="*/ 326 h 346"/>
                  <a:gd name="T16" fmla="*/ 193 w 332"/>
                  <a:gd name="T17" fmla="*/ 311 h 346"/>
                  <a:gd name="T18" fmla="*/ 132 w 332"/>
                  <a:gd name="T19" fmla="*/ 286 h 346"/>
                  <a:gd name="T20" fmla="*/ 21 w 332"/>
                  <a:gd name="T21" fmla="*/ 253 h 346"/>
                  <a:gd name="T22" fmla="*/ 3 w 332"/>
                  <a:gd name="T23" fmla="*/ 239 h 346"/>
                  <a:gd name="T24" fmla="*/ 11 w 332"/>
                  <a:gd name="T25" fmla="*/ 229 h 346"/>
                  <a:gd name="T26" fmla="*/ 21 w 332"/>
                  <a:gd name="T27" fmla="*/ 212 h 346"/>
                  <a:gd name="T28" fmla="*/ 29 w 332"/>
                  <a:gd name="T29" fmla="*/ 191 h 346"/>
                  <a:gd name="T30" fmla="*/ 37 w 332"/>
                  <a:gd name="T31" fmla="*/ 157 h 346"/>
                  <a:gd name="T32" fmla="*/ 43 w 332"/>
                  <a:gd name="T33" fmla="*/ 111 h 346"/>
                  <a:gd name="T34" fmla="*/ 44 w 332"/>
                  <a:gd name="T35" fmla="*/ 65 h 346"/>
                  <a:gd name="T36" fmla="*/ 54 w 332"/>
                  <a:gd name="T37" fmla="*/ 61 h 346"/>
                  <a:gd name="T38" fmla="*/ 75 w 332"/>
                  <a:gd name="T39" fmla="*/ 60 h 346"/>
                  <a:gd name="T40" fmla="*/ 111 w 332"/>
                  <a:gd name="T41" fmla="*/ 51 h 346"/>
                  <a:gd name="T42" fmla="*/ 150 w 332"/>
                  <a:gd name="T43" fmla="*/ 34 h 346"/>
                  <a:gd name="T44" fmla="*/ 205 w 332"/>
                  <a:gd name="T45" fmla="*/ 0 h 346"/>
                  <a:gd name="T46" fmla="*/ 208 w 332"/>
                  <a:gd name="T47" fmla="*/ 1 h 346"/>
                  <a:gd name="T48" fmla="*/ 218 w 332"/>
                  <a:gd name="T49" fmla="*/ 23 h 346"/>
                  <a:gd name="T50" fmla="*/ 239 w 332"/>
                  <a:gd name="T51" fmla="*/ 54 h 346"/>
                  <a:gd name="T52" fmla="*/ 270 w 332"/>
                  <a:gd name="T53" fmla="*/ 93 h 346"/>
                  <a:gd name="T54" fmla="*/ 332 w 332"/>
                  <a:gd name="T55" fmla="*/ 157 h 346"/>
                  <a:gd name="T56" fmla="*/ 261 w 332"/>
                  <a:gd name="T57" fmla="*/ 84 h 346"/>
                  <a:gd name="T58" fmla="*/ 230 w 332"/>
                  <a:gd name="T59" fmla="*/ 45 h 346"/>
                  <a:gd name="T60" fmla="*/ 213 w 332"/>
                  <a:gd name="T61" fmla="*/ 19 h 346"/>
                  <a:gd name="T62" fmla="*/ 207 w 332"/>
                  <a:gd name="T63" fmla="*/ 3 h 346"/>
                  <a:gd name="T64" fmla="*/ 190 w 332"/>
                  <a:gd name="T65" fmla="*/ 16 h 346"/>
                  <a:gd name="T66" fmla="*/ 143 w 332"/>
                  <a:gd name="T67" fmla="*/ 44 h 346"/>
                  <a:gd name="T68" fmla="*/ 103 w 332"/>
                  <a:gd name="T69" fmla="*/ 61 h 346"/>
                  <a:gd name="T70" fmla="*/ 70 w 332"/>
                  <a:gd name="T71" fmla="*/ 69 h 346"/>
                  <a:gd name="T72" fmla="*/ 48 w 332"/>
                  <a:gd name="T73" fmla="*/ 69 h 346"/>
                  <a:gd name="T74" fmla="*/ 53 w 332"/>
                  <a:gd name="T75" fmla="*/ 100 h 346"/>
                  <a:gd name="T76" fmla="*/ 50 w 332"/>
                  <a:gd name="T77" fmla="*/ 147 h 346"/>
                  <a:gd name="T78" fmla="*/ 41 w 332"/>
                  <a:gd name="T79" fmla="*/ 188 h 346"/>
                  <a:gd name="T80" fmla="*/ 33 w 332"/>
                  <a:gd name="T81" fmla="*/ 211 h 346"/>
                  <a:gd name="T82" fmla="*/ 22 w 332"/>
                  <a:gd name="T83" fmla="*/ 233 h 346"/>
                  <a:gd name="T84" fmla="*/ 14 w 332"/>
                  <a:gd name="T85" fmla="*/ 242 h 346"/>
                  <a:gd name="T86" fmla="*/ 40 w 332"/>
                  <a:gd name="T87" fmla="*/ 247 h 346"/>
                  <a:gd name="T88" fmla="*/ 134 w 332"/>
                  <a:gd name="T89" fmla="*/ 279 h 346"/>
                  <a:gd name="T90" fmla="*/ 196 w 332"/>
                  <a:gd name="T91" fmla="*/ 305 h 346"/>
                  <a:gd name="T92" fmla="*/ 225 w 332"/>
                  <a:gd name="T93" fmla="*/ 322 h 346"/>
                  <a:gd name="T94" fmla="*/ 251 w 332"/>
                  <a:gd name="T95" fmla="*/ 342 h 346"/>
                  <a:gd name="T96" fmla="*/ 248 w 332"/>
                  <a:gd name="T97" fmla="*/ 343 h 346"/>
                  <a:gd name="T98" fmla="*/ 269 w 332"/>
                  <a:gd name="T99" fmla="*/ 268 h 346"/>
                  <a:gd name="T100" fmla="*/ 288 w 332"/>
                  <a:gd name="T101" fmla="*/ 219 h 346"/>
                  <a:gd name="T102" fmla="*/ 302 w 332"/>
                  <a:gd name="T103" fmla="*/ 190 h 346"/>
                  <a:gd name="T104" fmla="*/ 323 w 332"/>
                  <a:gd name="T105" fmla="*/ 164 h 346"/>
                  <a:gd name="T106" fmla="*/ 332 w 332"/>
                  <a:gd name="T107" fmla="*/ 15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2" h="346">
                    <a:moveTo>
                      <a:pt x="332" y="157"/>
                    </a:moveTo>
                    <a:cubicBezTo>
                      <a:pt x="332" y="157"/>
                      <a:pt x="332" y="157"/>
                      <a:pt x="332" y="157"/>
                    </a:cubicBezTo>
                    <a:cubicBezTo>
                      <a:pt x="332" y="157"/>
                      <a:pt x="332" y="157"/>
                      <a:pt x="332" y="157"/>
                    </a:cubicBezTo>
                    <a:cubicBezTo>
                      <a:pt x="330" y="159"/>
                      <a:pt x="330" y="159"/>
                      <a:pt x="330" y="159"/>
                    </a:cubicBezTo>
                    <a:cubicBezTo>
                      <a:pt x="329" y="159"/>
                      <a:pt x="328" y="160"/>
                      <a:pt x="327" y="160"/>
                    </a:cubicBezTo>
                    <a:cubicBezTo>
                      <a:pt x="325" y="163"/>
                      <a:pt x="325" y="163"/>
                      <a:pt x="325" y="163"/>
                    </a:cubicBezTo>
                    <a:cubicBezTo>
                      <a:pt x="323" y="164"/>
                      <a:pt x="323" y="164"/>
                      <a:pt x="323" y="164"/>
                    </a:cubicBezTo>
                    <a:cubicBezTo>
                      <a:pt x="322" y="165"/>
                      <a:pt x="322" y="165"/>
                      <a:pt x="322" y="165"/>
                    </a:cubicBezTo>
                    <a:cubicBezTo>
                      <a:pt x="319" y="168"/>
                      <a:pt x="316" y="171"/>
                      <a:pt x="314" y="174"/>
                    </a:cubicBezTo>
                    <a:cubicBezTo>
                      <a:pt x="311" y="178"/>
                      <a:pt x="308" y="181"/>
                      <a:pt x="306" y="185"/>
                    </a:cubicBezTo>
                    <a:cubicBezTo>
                      <a:pt x="303" y="190"/>
                      <a:pt x="303" y="190"/>
                      <a:pt x="303" y="190"/>
                    </a:cubicBezTo>
                    <a:cubicBezTo>
                      <a:pt x="300" y="196"/>
                      <a:pt x="300" y="196"/>
                      <a:pt x="300" y="196"/>
                    </a:cubicBezTo>
                    <a:cubicBezTo>
                      <a:pt x="298" y="198"/>
                      <a:pt x="298" y="200"/>
                      <a:pt x="296" y="202"/>
                    </a:cubicBezTo>
                    <a:cubicBezTo>
                      <a:pt x="295" y="204"/>
                      <a:pt x="295" y="206"/>
                      <a:pt x="294" y="208"/>
                    </a:cubicBezTo>
                    <a:cubicBezTo>
                      <a:pt x="292" y="212"/>
                      <a:pt x="290" y="216"/>
                      <a:pt x="288" y="220"/>
                    </a:cubicBezTo>
                    <a:cubicBezTo>
                      <a:pt x="287" y="224"/>
                      <a:pt x="285" y="228"/>
                      <a:pt x="283" y="232"/>
                    </a:cubicBezTo>
                    <a:cubicBezTo>
                      <a:pt x="282" y="236"/>
                      <a:pt x="280" y="240"/>
                      <a:pt x="279" y="244"/>
                    </a:cubicBezTo>
                    <a:cubicBezTo>
                      <a:pt x="277" y="248"/>
                      <a:pt x="276" y="252"/>
                      <a:pt x="275" y="256"/>
                    </a:cubicBezTo>
                    <a:cubicBezTo>
                      <a:pt x="273" y="260"/>
                      <a:pt x="272" y="264"/>
                      <a:pt x="271" y="268"/>
                    </a:cubicBezTo>
                    <a:cubicBezTo>
                      <a:pt x="269" y="272"/>
                      <a:pt x="268" y="277"/>
                      <a:pt x="267" y="281"/>
                    </a:cubicBezTo>
                    <a:cubicBezTo>
                      <a:pt x="266" y="285"/>
                      <a:pt x="265" y="289"/>
                      <a:pt x="264" y="293"/>
                    </a:cubicBezTo>
                    <a:cubicBezTo>
                      <a:pt x="261" y="302"/>
                      <a:pt x="259" y="310"/>
                      <a:pt x="257" y="318"/>
                    </a:cubicBezTo>
                    <a:cubicBezTo>
                      <a:pt x="256" y="327"/>
                      <a:pt x="254" y="335"/>
                      <a:pt x="252" y="344"/>
                    </a:cubicBezTo>
                    <a:cubicBezTo>
                      <a:pt x="252" y="343"/>
                      <a:pt x="252" y="343"/>
                      <a:pt x="252" y="343"/>
                    </a:cubicBezTo>
                    <a:cubicBezTo>
                      <a:pt x="252" y="343"/>
                      <a:pt x="252" y="343"/>
                      <a:pt x="252" y="343"/>
                    </a:cubicBezTo>
                    <a:cubicBezTo>
                      <a:pt x="252" y="344"/>
                      <a:pt x="252" y="344"/>
                      <a:pt x="252" y="345"/>
                    </a:cubicBezTo>
                    <a:cubicBezTo>
                      <a:pt x="251" y="346"/>
                      <a:pt x="250" y="346"/>
                      <a:pt x="249" y="345"/>
                    </a:cubicBezTo>
                    <a:cubicBezTo>
                      <a:pt x="249" y="345"/>
                      <a:pt x="249" y="345"/>
                      <a:pt x="249" y="345"/>
                    </a:cubicBezTo>
                    <a:cubicBezTo>
                      <a:pt x="247" y="343"/>
                      <a:pt x="245" y="341"/>
                      <a:pt x="243" y="340"/>
                    </a:cubicBezTo>
                    <a:cubicBezTo>
                      <a:pt x="240" y="338"/>
                      <a:pt x="238" y="336"/>
                      <a:pt x="236" y="335"/>
                    </a:cubicBezTo>
                    <a:cubicBezTo>
                      <a:pt x="234" y="333"/>
                      <a:pt x="231" y="332"/>
                      <a:pt x="229" y="330"/>
                    </a:cubicBezTo>
                    <a:cubicBezTo>
                      <a:pt x="222" y="326"/>
                      <a:pt x="222" y="326"/>
                      <a:pt x="222" y="326"/>
                    </a:cubicBezTo>
                    <a:cubicBezTo>
                      <a:pt x="215" y="322"/>
                      <a:pt x="215" y="322"/>
                      <a:pt x="215" y="322"/>
                    </a:cubicBezTo>
                    <a:cubicBezTo>
                      <a:pt x="213" y="321"/>
                      <a:pt x="210" y="319"/>
                      <a:pt x="208" y="318"/>
                    </a:cubicBezTo>
                    <a:cubicBezTo>
                      <a:pt x="205" y="317"/>
                      <a:pt x="203" y="316"/>
                      <a:pt x="200" y="314"/>
                    </a:cubicBezTo>
                    <a:cubicBezTo>
                      <a:pt x="198" y="313"/>
                      <a:pt x="195" y="312"/>
                      <a:pt x="193" y="311"/>
                    </a:cubicBezTo>
                    <a:cubicBezTo>
                      <a:pt x="188" y="309"/>
                      <a:pt x="183" y="306"/>
                      <a:pt x="178" y="304"/>
                    </a:cubicBezTo>
                    <a:cubicBezTo>
                      <a:pt x="173" y="302"/>
                      <a:pt x="168" y="300"/>
                      <a:pt x="163" y="298"/>
                    </a:cubicBezTo>
                    <a:cubicBezTo>
                      <a:pt x="157" y="296"/>
                      <a:pt x="152" y="294"/>
                      <a:pt x="147" y="292"/>
                    </a:cubicBezTo>
                    <a:cubicBezTo>
                      <a:pt x="142" y="290"/>
                      <a:pt x="137" y="288"/>
                      <a:pt x="132" y="286"/>
                    </a:cubicBezTo>
                    <a:cubicBezTo>
                      <a:pt x="121" y="283"/>
                      <a:pt x="111" y="279"/>
                      <a:pt x="100" y="276"/>
                    </a:cubicBezTo>
                    <a:cubicBezTo>
                      <a:pt x="90" y="273"/>
                      <a:pt x="79" y="269"/>
                      <a:pt x="69" y="266"/>
                    </a:cubicBezTo>
                    <a:cubicBezTo>
                      <a:pt x="58" y="263"/>
                      <a:pt x="48" y="260"/>
                      <a:pt x="37" y="257"/>
                    </a:cubicBezTo>
                    <a:cubicBezTo>
                      <a:pt x="21" y="253"/>
                      <a:pt x="21" y="253"/>
                      <a:pt x="21" y="253"/>
                    </a:cubicBezTo>
                    <a:cubicBezTo>
                      <a:pt x="16" y="251"/>
                      <a:pt x="10" y="250"/>
                      <a:pt x="5" y="248"/>
                    </a:cubicBezTo>
                    <a:cubicBezTo>
                      <a:pt x="4" y="248"/>
                      <a:pt x="3" y="248"/>
                      <a:pt x="3" y="247"/>
                    </a:cubicBezTo>
                    <a:cubicBezTo>
                      <a:pt x="1" y="245"/>
                      <a:pt x="0" y="242"/>
                      <a:pt x="2" y="240"/>
                    </a:cubicBezTo>
                    <a:cubicBezTo>
                      <a:pt x="3" y="239"/>
                      <a:pt x="3" y="239"/>
                      <a:pt x="3" y="239"/>
                    </a:cubicBezTo>
                    <a:cubicBezTo>
                      <a:pt x="6" y="235"/>
                      <a:pt x="6" y="235"/>
                      <a:pt x="6" y="235"/>
                    </a:cubicBezTo>
                    <a:cubicBezTo>
                      <a:pt x="7" y="234"/>
                      <a:pt x="9" y="233"/>
                      <a:pt x="10" y="231"/>
                    </a:cubicBezTo>
                    <a:cubicBezTo>
                      <a:pt x="11" y="230"/>
                      <a:pt x="11" y="230"/>
                      <a:pt x="11" y="230"/>
                    </a:cubicBezTo>
                    <a:cubicBezTo>
                      <a:pt x="11" y="229"/>
                      <a:pt x="11" y="229"/>
                      <a:pt x="11" y="229"/>
                    </a:cubicBezTo>
                    <a:cubicBezTo>
                      <a:pt x="13" y="227"/>
                      <a:pt x="13" y="227"/>
                      <a:pt x="13" y="227"/>
                    </a:cubicBezTo>
                    <a:cubicBezTo>
                      <a:pt x="14" y="225"/>
                      <a:pt x="15" y="223"/>
                      <a:pt x="16" y="222"/>
                    </a:cubicBezTo>
                    <a:cubicBezTo>
                      <a:pt x="17" y="220"/>
                      <a:pt x="18" y="219"/>
                      <a:pt x="18" y="217"/>
                    </a:cubicBezTo>
                    <a:cubicBezTo>
                      <a:pt x="19" y="215"/>
                      <a:pt x="20" y="214"/>
                      <a:pt x="21" y="212"/>
                    </a:cubicBezTo>
                    <a:cubicBezTo>
                      <a:pt x="23" y="207"/>
                      <a:pt x="23" y="207"/>
                      <a:pt x="23" y="207"/>
                    </a:cubicBezTo>
                    <a:cubicBezTo>
                      <a:pt x="25" y="201"/>
                      <a:pt x="25" y="201"/>
                      <a:pt x="25" y="201"/>
                    </a:cubicBezTo>
                    <a:cubicBezTo>
                      <a:pt x="26" y="200"/>
                      <a:pt x="27" y="198"/>
                      <a:pt x="27" y="196"/>
                    </a:cubicBezTo>
                    <a:cubicBezTo>
                      <a:pt x="28" y="194"/>
                      <a:pt x="29" y="193"/>
                      <a:pt x="29" y="191"/>
                    </a:cubicBezTo>
                    <a:cubicBezTo>
                      <a:pt x="30" y="189"/>
                      <a:pt x="30" y="187"/>
                      <a:pt x="31" y="185"/>
                    </a:cubicBezTo>
                    <a:cubicBezTo>
                      <a:pt x="32" y="180"/>
                      <a:pt x="32" y="180"/>
                      <a:pt x="32" y="180"/>
                    </a:cubicBezTo>
                    <a:cubicBezTo>
                      <a:pt x="33" y="176"/>
                      <a:pt x="34" y="172"/>
                      <a:pt x="35" y="169"/>
                    </a:cubicBezTo>
                    <a:cubicBezTo>
                      <a:pt x="36" y="165"/>
                      <a:pt x="37" y="161"/>
                      <a:pt x="37" y="157"/>
                    </a:cubicBezTo>
                    <a:cubicBezTo>
                      <a:pt x="38" y="153"/>
                      <a:pt x="39" y="150"/>
                      <a:pt x="39" y="146"/>
                    </a:cubicBezTo>
                    <a:cubicBezTo>
                      <a:pt x="40" y="142"/>
                      <a:pt x="40" y="138"/>
                      <a:pt x="41" y="134"/>
                    </a:cubicBezTo>
                    <a:cubicBezTo>
                      <a:pt x="41" y="131"/>
                      <a:pt x="42" y="127"/>
                      <a:pt x="42" y="123"/>
                    </a:cubicBezTo>
                    <a:cubicBezTo>
                      <a:pt x="42" y="119"/>
                      <a:pt x="43" y="115"/>
                      <a:pt x="43" y="111"/>
                    </a:cubicBezTo>
                    <a:cubicBezTo>
                      <a:pt x="43" y="107"/>
                      <a:pt x="43" y="104"/>
                      <a:pt x="44" y="100"/>
                    </a:cubicBezTo>
                    <a:cubicBezTo>
                      <a:pt x="44" y="96"/>
                      <a:pt x="44" y="92"/>
                      <a:pt x="44" y="88"/>
                    </a:cubicBezTo>
                    <a:cubicBezTo>
                      <a:pt x="44" y="84"/>
                      <a:pt x="44" y="80"/>
                      <a:pt x="44" y="77"/>
                    </a:cubicBezTo>
                    <a:cubicBezTo>
                      <a:pt x="44" y="73"/>
                      <a:pt x="44" y="69"/>
                      <a:pt x="44" y="65"/>
                    </a:cubicBezTo>
                    <a:cubicBezTo>
                      <a:pt x="44" y="65"/>
                      <a:pt x="44" y="65"/>
                      <a:pt x="44" y="65"/>
                    </a:cubicBezTo>
                    <a:cubicBezTo>
                      <a:pt x="44" y="65"/>
                      <a:pt x="44" y="65"/>
                      <a:pt x="44" y="64"/>
                    </a:cubicBezTo>
                    <a:cubicBezTo>
                      <a:pt x="44" y="62"/>
                      <a:pt x="46" y="60"/>
                      <a:pt x="49" y="60"/>
                    </a:cubicBezTo>
                    <a:cubicBezTo>
                      <a:pt x="54" y="61"/>
                      <a:pt x="54" y="61"/>
                      <a:pt x="54" y="61"/>
                    </a:cubicBezTo>
                    <a:cubicBezTo>
                      <a:pt x="56" y="61"/>
                      <a:pt x="57" y="61"/>
                      <a:pt x="59" y="61"/>
                    </a:cubicBezTo>
                    <a:cubicBezTo>
                      <a:pt x="61" y="61"/>
                      <a:pt x="63" y="61"/>
                      <a:pt x="64" y="61"/>
                    </a:cubicBezTo>
                    <a:cubicBezTo>
                      <a:pt x="66" y="61"/>
                      <a:pt x="68" y="61"/>
                      <a:pt x="70" y="61"/>
                    </a:cubicBezTo>
                    <a:cubicBezTo>
                      <a:pt x="71" y="60"/>
                      <a:pt x="73" y="60"/>
                      <a:pt x="75" y="60"/>
                    </a:cubicBezTo>
                    <a:cubicBezTo>
                      <a:pt x="80" y="59"/>
                      <a:pt x="80" y="59"/>
                      <a:pt x="80" y="59"/>
                    </a:cubicBezTo>
                    <a:cubicBezTo>
                      <a:pt x="83" y="59"/>
                      <a:pt x="87" y="58"/>
                      <a:pt x="90" y="57"/>
                    </a:cubicBezTo>
                    <a:cubicBezTo>
                      <a:pt x="94" y="56"/>
                      <a:pt x="97" y="55"/>
                      <a:pt x="101" y="54"/>
                    </a:cubicBezTo>
                    <a:cubicBezTo>
                      <a:pt x="104" y="53"/>
                      <a:pt x="107" y="52"/>
                      <a:pt x="111" y="51"/>
                    </a:cubicBezTo>
                    <a:cubicBezTo>
                      <a:pt x="114" y="50"/>
                      <a:pt x="117" y="49"/>
                      <a:pt x="121" y="48"/>
                    </a:cubicBezTo>
                    <a:cubicBezTo>
                      <a:pt x="124" y="46"/>
                      <a:pt x="127" y="45"/>
                      <a:pt x="131" y="43"/>
                    </a:cubicBezTo>
                    <a:cubicBezTo>
                      <a:pt x="134" y="42"/>
                      <a:pt x="137" y="41"/>
                      <a:pt x="140" y="39"/>
                    </a:cubicBezTo>
                    <a:cubicBezTo>
                      <a:pt x="144" y="37"/>
                      <a:pt x="147" y="36"/>
                      <a:pt x="150" y="34"/>
                    </a:cubicBezTo>
                    <a:cubicBezTo>
                      <a:pt x="153" y="33"/>
                      <a:pt x="156" y="31"/>
                      <a:pt x="160" y="29"/>
                    </a:cubicBezTo>
                    <a:cubicBezTo>
                      <a:pt x="163" y="27"/>
                      <a:pt x="166" y="26"/>
                      <a:pt x="169" y="24"/>
                    </a:cubicBezTo>
                    <a:cubicBezTo>
                      <a:pt x="175" y="20"/>
                      <a:pt x="181" y="16"/>
                      <a:pt x="187" y="13"/>
                    </a:cubicBezTo>
                    <a:cubicBezTo>
                      <a:pt x="193" y="9"/>
                      <a:pt x="199" y="5"/>
                      <a:pt x="205" y="0"/>
                    </a:cubicBezTo>
                    <a:cubicBezTo>
                      <a:pt x="205" y="0"/>
                      <a:pt x="205" y="0"/>
                      <a:pt x="205" y="0"/>
                    </a:cubicBezTo>
                    <a:cubicBezTo>
                      <a:pt x="205" y="0"/>
                      <a:pt x="205" y="0"/>
                      <a:pt x="205" y="0"/>
                    </a:cubicBezTo>
                    <a:cubicBezTo>
                      <a:pt x="205" y="0"/>
                      <a:pt x="205" y="0"/>
                      <a:pt x="205" y="0"/>
                    </a:cubicBezTo>
                    <a:cubicBezTo>
                      <a:pt x="206" y="0"/>
                      <a:pt x="207" y="0"/>
                      <a:pt x="208" y="1"/>
                    </a:cubicBezTo>
                    <a:cubicBezTo>
                      <a:pt x="210" y="7"/>
                      <a:pt x="210" y="7"/>
                      <a:pt x="210" y="7"/>
                    </a:cubicBezTo>
                    <a:cubicBezTo>
                      <a:pt x="211" y="9"/>
                      <a:pt x="212" y="10"/>
                      <a:pt x="212" y="12"/>
                    </a:cubicBezTo>
                    <a:cubicBezTo>
                      <a:pt x="215" y="18"/>
                      <a:pt x="215" y="18"/>
                      <a:pt x="215" y="18"/>
                    </a:cubicBezTo>
                    <a:cubicBezTo>
                      <a:pt x="218" y="23"/>
                      <a:pt x="218" y="23"/>
                      <a:pt x="218" y="23"/>
                    </a:cubicBezTo>
                    <a:cubicBezTo>
                      <a:pt x="221" y="29"/>
                      <a:pt x="221" y="29"/>
                      <a:pt x="221" y="29"/>
                    </a:cubicBezTo>
                    <a:cubicBezTo>
                      <a:pt x="222" y="30"/>
                      <a:pt x="224" y="32"/>
                      <a:pt x="225" y="34"/>
                    </a:cubicBezTo>
                    <a:cubicBezTo>
                      <a:pt x="227" y="37"/>
                      <a:pt x="229" y="41"/>
                      <a:pt x="232" y="44"/>
                    </a:cubicBezTo>
                    <a:cubicBezTo>
                      <a:pt x="234" y="48"/>
                      <a:pt x="236" y="51"/>
                      <a:pt x="239" y="54"/>
                    </a:cubicBezTo>
                    <a:cubicBezTo>
                      <a:pt x="241" y="58"/>
                      <a:pt x="244" y="61"/>
                      <a:pt x="246" y="64"/>
                    </a:cubicBezTo>
                    <a:cubicBezTo>
                      <a:pt x="249" y="68"/>
                      <a:pt x="251" y="71"/>
                      <a:pt x="254" y="74"/>
                    </a:cubicBezTo>
                    <a:cubicBezTo>
                      <a:pt x="257" y="77"/>
                      <a:pt x="259" y="80"/>
                      <a:pt x="262" y="84"/>
                    </a:cubicBezTo>
                    <a:cubicBezTo>
                      <a:pt x="265" y="87"/>
                      <a:pt x="267" y="90"/>
                      <a:pt x="270" y="93"/>
                    </a:cubicBezTo>
                    <a:cubicBezTo>
                      <a:pt x="273" y="96"/>
                      <a:pt x="276" y="99"/>
                      <a:pt x="278" y="102"/>
                    </a:cubicBezTo>
                    <a:cubicBezTo>
                      <a:pt x="284" y="108"/>
                      <a:pt x="290" y="114"/>
                      <a:pt x="296" y="120"/>
                    </a:cubicBezTo>
                    <a:cubicBezTo>
                      <a:pt x="307" y="132"/>
                      <a:pt x="319" y="144"/>
                      <a:pt x="331" y="156"/>
                    </a:cubicBezTo>
                    <a:lnTo>
                      <a:pt x="332" y="157"/>
                    </a:lnTo>
                    <a:close/>
                    <a:moveTo>
                      <a:pt x="295" y="121"/>
                    </a:moveTo>
                    <a:cubicBezTo>
                      <a:pt x="290" y="115"/>
                      <a:pt x="284" y="109"/>
                      <a:pt x="278" y="103"/>
                    </a:cubicBezTo>
                    <a:cubicBezTo>
                      <a:pt x="275" y="100"/>
                      <a:pt x="272" y="97"/>
                      <a:pt x="270" y="93"/>
                    </a:cubicBezTo>
                    <a:cubicBezTo>
                      <a:pt x="267" y="90"/>
                      <a:pt x="264" y="87"/>
                      <a:pt x="261" y="84"/>
                    </a:cubicBezTo>
                    <a:cubicBezTo>
                      <a:pt x="259" y="81"/>
                      <a:pt x="256" y="78"/>
                      <a:pt x="253" y="75"/>
                    </a:cubicBezTo>
                    <a:cubicBezTo>
                      <a:pt x="250" y="72"/>
                      <a:pt x="248" y="68"/>
                      <a:pt x="245" y="65"/>
                    </a:cubicBezTo>
                    <a:cubicBezTo>
                      <a:pt x="243" y="62"/>
                      <a:pt x="240" y="59"/>
                      <a:pt x="237" y="55"/>
                    </a:cubicBezTo>
                    <a:cubicBezTo>
                      <a:pt x="235" y="52"/>
                      <a:pt x="232" y="49"/>
                      <a:pt x="230" y="45"/>
                    </a:cubicBezTo>
                    <a:cubicBezTo>
                      <a:pt x="227" y="42"/>
                      <a:pt x="225" y="39"/>
                      <a:pt x="223" y="35"/>
                    </a:cubicBezTo>
                    <a:cubicBezTo>
                      <a:pt x="221" y="33"/>
                      <a:pt x="220" y="32"/>
                      <a:pt x="219" y="30"/>
                    </a:cubicBezTo>
                    <a:cubicBezTo>
                      <a:pt x="216" y="25"/>
                      <a:pt x="216" y="25"/>
                      <a:pt x="216" y="25"/>
                    </a:cubicBezTo>
                    <a:cubicBezTo>
                      <a:pt x="213" y="19"/>
                      <a:pt x="213" y="19"/>
                      <a:pt x="213" y="19"/>
                    </a:cubicBezTo>
                    <a:cubicBezTo>
                      <a:pt x="210" y="14"/>
                      <a:pt x="210" y="14"/>
                      <a:pt x="210" y="14"/>
                    </a:cubicBezTo>
                    <a:cubicBezTo>
                      <a:pt x="209" y="12"/>
                      <a:pt x="208" y="10"/>
                      <a:pt x="207" y="8"/>
                    </a:cubicBezTo>
                    <a:cubicBezTo>
                      <a:pt x="204" y="2"/>
                      <a:pt x="204" y="2"/>
                      <a:pt x="204" y="2"/>
                    </a:cubicBezTo>
                    <a:cubicBezTo>
                      <a:pt x="207" y="3"/>
                      <a:pt x="207" y="3"/>
                      <a:pt x="207" y="3"/>
                    </a:cubicBezTo>
                    <a:cubicBezTo>
                      <a:pt x="207" y="3"/>
                      <a:pt x="207" y="3"/>
                      <a:pt x="207" y="3"/>
                    </a:cubicBezTo>
                    <a:cubicBezTo>
                      <a:pt x="207" y="3"/>
                      <a:pt x="207" y="3"/>
                      <a:pt x="207" y="3"/>
                    </a:cubicBezTo>
                    <a:cubicBezTo>
                      <a:pt x="207" y="3"/>
                      <a:pt x="207" y="3"/>
                      <a:pt x="207" y="3"/>
                    </a:cubicBezTo>
                    <a:cubicBezTo>
                      <a:pt x="201" y="8"/>
                      <a:pt x="195" y="12"/>
                      <a:pt x="190" y="16"/>
                    </a:cubicBezTo>
                    <a:cubicBezTo>
                      <a:pt x="184" y="20"/>
                      <a:pt x="178" y="24"/>
                      <a:pt x="171" y="28"/>
                    </a:cubicBezTo>
                    <a:cubicBezTo>
                      <a:pt x="168" y="30"/>
                      <a:pt x="165" y="32"/>
                      <a:pt x="162" y="34"/>
                    </a:cubicBezTo>
                    <a:cubicBezTo>
                      <a:pt x="159" y="36"/>
                      <a:pt x="156" y="37"/>
                      <a:pt x="153" y="39"/>
                    </a:cubicBezTo>
                    <a:cubicBezTo>
                      <a:pt x="150" y="41"/>
                      <a:pt x="146" y="43"/>
                      <a:pt x="143" y="44"/>
                    </a:cubicBezTo>
                    <a:cubicBezTo>
                      <a:pt x="140" y="46"/>
                      <a:pt x="137" y="48"/>
                      <a:pt x="133" y="49"/>
                    </a:cubicBezTo>
                    <a:cubicBezTo>
                      <a:pt x="130" y="51"/>
                      <a:pt x="127" y="52"/>
                      <a:pt x="123" y="54"/>
                    </a:cubicBezTo>
                    <a:cubicBezTo>
                      <a:pt x="120" y="55"/>
                      <a:pt x="117" y="57"/>
                      <a:pt x="113" y="58"/>
                    </a:cubicBezTo>
                    <a:cubicBezTo>
                      <a:pt x="110" y="59"/>
                      <a:pt x="106" y="60"/>
                      <a:pt x="103" y="61"/>
                    </a:cubicBezTo>
                    <a:cubicBezTo>
                      <a:pt x="99" y="63"/>
                      <a:pt x="96" y="64"/>
                      <a:pt x="92" y="65"/>
                    </a:cubicBezTo>
                    <a:cubicBezTo>
                      <a:pt x="89" y="66"/>
                      <a:pt x="85" y="66"/>
                      <a:pt x="81" y="67"/>
                    </a:cubicBezTo>
                    <a:cubicBezTo>
                      <a:pt x="76" y="68"/>
                      <a:pt x="76" y="68"/>
                      <a:pt x="76" y="68"/>
                    </a:cubicBezTo>
                    <a:cubicBezTo>
                      <a:pt x="74" y="68"/>
                      <a:pt x="72" y="69"/>
                      <a:pt x="70" y="69"/>
                    </a:cubicBezTo>
                    <a:cubicBezTo>
                      <a:pt x="69" y="69"/>
                      <a:pt x="67" y="69"/>
                      <a:pt x="65" y="69"/>
                    </a:cubicBezTo>
                    <a:cubicBezTo>
                      <a:pt x="63" y="69"/>
                      <a:pt x="61" y="70"/>
                      <a:pt x="59" y="70"/>
                    </a:cubicBezTo>
                    <a:cubicBezTo>
                      <a:pt x="57" y="70"/>
                      <a:pt x="56" y="70"/>
                      <a:pt x="54" y="70"/>
                    </a:cubicBezTo>
                    <a:cubicBezTo>
                      <a:pt x="48" y="69"/>
                      <a:pt x="48" y="69"/>
                      <a:pt x="48" y="69"/>
                    </a:cubicBezTo>
                    <a:cubicBezTo>
                      <a:pt x="53" y="65"/>
                      <a:pt x="53" y="65"/>
                      <a:pt x="53" y="65"/>
                    </a:cubicBezTo>
                    <a:cubicBezTo>
                      <a:pt x="53" y="69"/>
                      <a:pt x="53" y="72"/>
                      <a:pt x="53" y="76"/>
                    </a:cubicBezTo>
                    <a:cubicBezTo>
                      <a:pt x="53" y="80"/>
                      <a:pt x="54" y="84"/>
                      <a:pt x="54" y="88"/>
                    </a:cubicBezTo>
                    <a:cubicBezTo>
                      <a:pt x="53" y="92"/>
                      <a:pt x="53" y="96"/>
                      <a:pt x="53" y="100"/>
                    </a:cubicBezTo>
                    <a:cubicBezTo>
                      <a:pt x="53" y="104"/>
                      <a:pt x="53" y="108"/>
                      <a:pt x="53" y="112"/>
                    </a:cubicBezTo>
                    <a:cubicBezTo>
                      <a:pt x="53" y="116"/>
                      <a:pt x="52" y="120"/>
                      <a:pt x="52" y="124"/>
                    </a:cubicBezTo>
                    <a:cubicBezTo>
                      <a:pt x="52" y="128"/>
                      <a:pt x="51" y="132"/>
                      <a:pt x="51" y="136"/>
                    </a:cubicBezTo>
                    <a:cubicBezTo>
                      <a:pt x="51" y="140"/>
                      <a:pt x="50" y="143"/>
                      <a:pt x="50" y="147"/>
                    </a:cubicBezTo>
                    <a:cubicBezTo>
                      <a:pt x="49" y="151"/>
                      <a:pt x="48" y="155"/>
                      <a:pt x="48" y="159"/>
                    </a:cubicBezTo>
                    <a:cubicBezTo>
                      <a:pt x="47" y="163"/>
                      <a:pt x="46" y="167"/>
                      <a:pt x="46" y="171"/>
                    </a:cubicBezTo>
                    <a:cubicBezTo>
                      <a:pt x="45" y="175"/>
                      <a:pt x="44" y="179"/>
                      <a:pt x="43" y="182"/>
                    </a:cubicBezTo>
                    <a:cubicBezTo>
                      <a:pt x="41" y="188"/>
                      <a:pt x="41" y="188"/>
                      <a:pt x="41" y="188"/>
                    </a:cubicBezTo>
                    <a:cubicBezTo>
                      <a:pt x="41" y="190"/>
                      <a:pt x="40" y="192"/>
                      <a:pt x="40" y="194"/>
                    </a:cubicBezTo>
                    <a:cubicBezTo>
                      <a:pt x="39" y="196"/>
                      <a:pt x="38" y="198"/>
                      <a:pt x="38" y="200"/>
                    </a:cubicBezTo>
                    <a:cubicBezTo>
                      <a:pt x="37" y="202"/>
                      <a:pt x="36" y="204"/>
                      <a:pt x="36" y="205"/>
                    </a:cubicBezTo>
                    <a:cubicBezTo>
                      <a:pt x="33" y="211"/>
                      <a:pt x="33" y="211"/>
                      <a:pt x="33" y="211"/>
                    </a:cubicBezTo>
                    <a:cubicBezTo>
                      <a:pt x="31" y="217"/>
                      <a:pt x="31" y="217"/>
                      <a:pt x="31" y="217"/>
                    </a:cubicBezTo>
                    <a:cubicBezTo>
                      <a:pt x="30" y="218"/>
                      <a:pt x="29" y="220"/>
                      <a:pt x="28" y="222"/>
                    </a:cubicBezTo>
                    <a:cubicBezTo>
                      <a:pt x="27" y="224"/>
                      <a:pt x="26" y="226"/>
                      <a:pt x="25" y="227"/>
                    </a:cubicBezTo>
                    <a:cubicBezTo>
                      <a:pt x="24" y="229"/>
                      <a:pt x="23" y="231"/>
                      <a:pt x="22" y="233"/>
                    </a:cubicBezTo>
                    <a:cubicBezTo>
                      <a:pt x="20" y="235"/>
                      <a:pt x="20" y="235"/>
                      <a:pt x="20" y="235"/>
                    </a:cubicBezTo>
                    <a:cubicBezTo>
                      <a:pt x="19" y="236"/>
                      <a:pt x="19" y="236"/>
                      <a:pt x="19" y="236"/>
                    </a:cubicBezTo>
                    <a:cubicBezTo>
                      <a:pt x="18" y="238"/>
                      <a:pt x="18" y="238"/>
                      <a:pt x="18" y="238"/>
                    </a:cubicBezTo>
                    <a:cubicBezTo>
                      <a:pt x="17" y="239"/>
                      <a:pt x="16" y="241"/>
                      <a:pt x="14" y="242"/>
                    </a:cubicBezTo>
                    <a:cubicBezTo>
                      <a:pt x="10" y="247"/>
                      <a:pt x="10" y="247"/>
                      <a:pt x="10" y="247"/>
                    </a:cubicBezTo>
                    <a:cubicBezTo>
                      <a:pt x="8" y="238"/>
                      <a:pt x="8" y="238"/>
                      <a:pt x="8" y="238"/>
                    </a:cubicBezTo>
                    <a:cubicBezTo>
                      <a:pt x="13" y="239"/>
                      <a:pt x="18" y="241"/>
                      <a:pt x="24" y="242"/>
                    </a:cubicBezTo>
                    <a:cubicBezTo>
                      <a:pt x="29" y="244"/>
                      <a:pt x="35" y="245"/>
                      <a:pt x="40" y="247"/>
                    </a:cubicBezTo>
                    <a:cubicBezTo>
                      <a:pt x="50" y="250"/>
                      <a:pt x="61" y="253"/>
                      <a:pt x="72" y="257"/>
                    </a:cubicBezTo>
                    <a:cubicBezTo>
                      <a:pt x="77" y="258"/>
                      <a:pt x="82" y="260"/>
                      <a:pt x="87" y="262"/>
                    </a:cubicBezTo>
                    <a:cubicBezTo>
                      <a:pt x="93" y="264"/>
                      <a:pt x="98" y="265"/>
                      <a:pt x="103" y="267"/>
                    </a:cubicBezTo>
                    <a:cubicBezTo>
                      <a:pt x="114" y="271"/>
                      <a:pt x="124" y="275"/>
                      <a:pt x="134" y="279"/>
                    </a:cubicBezTo>
                    <a:cubicBezTo>
                      <a:pt x="140" y="281"/>
                      <a:pt x="145" y="283"/>
                      <a:pt x="150" y="285"/>
                    </a:cubicBezTo>
                    <a:cubicBezTo>
                      <a:pt x="155" y="287"/>
                      <a:pt x="160" y="289"/>
                      <a:pt x="165" y="291"/>
                    </a:cubicBezTo>
                    <a:cubicBezTo>
                      <a:pt x="170" y="294"/>
                      <a:pt x="175" y="296"/>
                      <a:pt x="181" y="298"/>
                    </a:cubicBezTo>
                    <a:cubicBezTo>
                      <a:pt x="186" y="301"/>
                      <a:pt x="191" y="303"/>
                      <a:pt x="196" y="305"/>
                    </a:cubicBezTo>
                    <a:cubicBezTo>
                      <a:pt x="198" y="307"/>
                      <a:pt x="201" y="308"/>
                      <a:pt x="203" y="309"/>
                    </a:cubicBezTo>
                    <a:cubicBezTo>
                      <a:pt x="205" y="311"/>
                      <a:pt x="208" y="312"/>
                      <a:pt x="210" y="313"/>
                    </a:cubicBezTo>
                    <a:cubicBezTo>
                      <a:pt x="213" y="315"/>
                      <a:pt x="215" y="316"/>
                      <a:pt x="218" y="317"/>
                    </a:cubicBezTo>
                    <a:cubicBezTo>
                      <a:pt x="225" y="322"/>
                      <a:pt x="225" y="322"/>
                      <a:pt x="225" y="322"/>
                    </a:cubicBezTo>
                    <a:cubicBezTo>
                      <a:pt x="232" y="326"/>
                      <a:pt x="232" y="326"/>
                      <a:pt x="232" y="326"/>
                    </a:cubicBezTo>
                    <a:cubicBezTo>
                      <a:pt x="234" y="328"/>
                      <a:pt x="236" y="329"/>
                      <a:pt x="239" y="331"/>
                    </a:cubicBezTo>
                    <a:cubicBezTo>
                      <a:pt x="241" y="333"/>
                      <a:pt x="243" y="335"/>
                      <a:pt x="245" y="336"/>
                    </a:cubicBezTo>
                    <a:cubicBezTo>
                      <a:pt x="247" y="338"/>
                      <a:pt x="249" y="340"/>
                      <a:pt x="251" y="342"/>
                    </a:cubicBezTo>
                    <a:cubicBezTo>
                      <a:pt x="248" y="343"/>
                      <a:pt x="248" y="343"/>
                      <a:pt x="248" y="343"/>
                    </a:cubicBezTo>
                    <a:cubicBezTo>
                      <a:pt x="248" y="343"/>
                      <a:pt x="248" y="343"/>
                      <a:pt x="248" y="343"/>
                    </a:cubicBezTo>
                    <a:cubicBezTo>
                      <a:pt x="248" y="343"/>
                      <a:pt x="248" y="343"/>
                      <a:pt x="248" y="343"/>
                    </a:cubicBezTo>
                    <a:cubicBezTo>
                      <a:pt x="248" y="343"/>
                      <a:pt x="248" y="343"/>
                      <a:pt x="248" y="343"/>
                    </a:cubicBezTo>
                    <a:cubicBezTo>
                      <a:pt x="250" y="334"/>
                      <a:pt x="252" y="326"/>
                      <a:pt x="254" y="318"/>
                    </a:cubicBezTo>
                    <a:cubicBezTo>
                      <a:pt x="257" y="309"/>
                      <a:pt x="259" y="301"/>
                      <a:pt x="261" y="293"/>
                    </a:cubicBezTo>
                    <a:cubicBezTo>
                      <a:pt x="263" y="289"/>
                      <a:pt x="264" y="284"/>
                      <a:pt x="265" y="280"/>
                    </a:cubicBezTo>
                    <a:cubicBezTo>
                      <a:pt x="269" y="268"/>
                      <a:pt x="269" y="268"/>
                      <a:pt x="269" y="268"/>
                    </a:cubicBezTo>
                    <a:cubicBezTo>
                      <a:pt x="271" y="264"/>
                      <a:pt x="272" y="260"/>
                      <a:pt x="273" y="256"/>
                    </a:cubicBezTo>
                    <a:cubicBezTo>
                      <a:pt x="275" y="251"/>
                      <a:pt x="276" y="247"/>
                      <a:pt x="278" y="243"/>
                    </a:cubicBezTo>
                    <a:cubicBezTo>
                      <a:pt x="279" y="239"/>
                      <a:pt x="281" y="235"/>
                      <a:pt x="283" y="231"/>
                    </a:cubicBezTo>
                    <a:cubicBezTo>
                      <a:pt x="284" y="227"/>
                      <a:pt x="286" y="223"/>
                      <a:pt x="288" y="219"/>
                    </a:cubicBezTo>
                    <a:cubicBezTo>
                      <a:pt x="290" y="215"/>
                      <a:pt x="291" y="211"/>
                      <a:pt x="293" y="208"/>
                    </a:cubicBezTo>
                    <a:cubicBezTo>
                      <a:pt x="294" y="206"/>
                      <a:pt x="295" y="204"/>
                      <a:pt x="296" y="202"/>
                    </a:cubicBezTo>
                    <a:cubicBezTo>
                      <a:pt x="297" y="200"/>
                      <a:pt x="298" y="198"/>
                      <a:pt x="299" y="196"/>
                    </a:cubicBezTo>
                    <a:cubicBezTo>
                      <a:pt x="302" y="190"/>
                      <a:pt x="302" y="190"/>
                      <a:pt x="302" y="190"/>
                    </a:cubicBezTo>
                    <a:cubicBezTo>
                      <a:pt x="306" y="185"/>
                      <a:pt x="306" y="185"/>
                      <a:pt x="306" y="185"/>
                    </a:cubicBezTo>
                    <a:cubicBezTo>
                      <a:pt x="308" y="181"/>
                      <a:pt x="311" y="178"/>
                      <a:pt x="313" y="174"/>
                    </a:cubicBezTo>
                    <a:cubicBezTo>
                      <a:pt x="316" y="171"/>
                      <a:pt x="319" y="168"/>
                      <a:pt x="322" y="165"/>
                    </a:cubicBezTo>
                    <a:cubicBezTo>
                      <a:pt x="323" y="164"/>
                      <a:pt x="323" y="164"/>
                      <a:pt x="323" y="164"/>
                    </a:cubicBezTo>
                    <a:cubicBezTo>
                      <a:pt x="325" y="162"/>
                      <a:pt x="325" y="162"/>
                      <a:pt x="325" y="162"/>
                    </a:cubicBezTo>
                    <a:cubicBezTo>
                      <a:pt x="327" y="160"/>
                      <a:pt x="327" y="160"/>
                      <a:pt x="327" y="160"/>
                    </a:cubicBezTo>
                    <a:cubicBezTo>
                      <a:pt x="328" y="160"/>
                      <a:pt x="329" y="159"/>
                      <a:pt x="330" y="159"/>
                    </a:cubicBezTo>
                    <a:cubicBezTo>
                      <a:pt x="332" y="157"/>
                      <a:pt x="332" y="157"/>
                      <a:pt x="332" y="157"/>
                    </a:cubicBezTo>
                    <a:cubicBezTo>
                      <a:pt x="332" y="157"/>
                      <a:pt x="332" y="157"/>
                      <a:pt x="332" y="157"/>
                    </a:cubicBezTo>
                    <a:cubicBezTo>
                      <a:pt x="331" y="156"/>
                      <a:pt x="331" y="156"/>
                      <a:pt x="331" y="156"/>
                    </a:cubicBezTo>
                    <a:cubicBezTo>
                      <a:pt x="319" y="144"/>
                      <a:pt x="307" y="133"/>
                      <a:pt x="295"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8"/>
              <p:cNvSpPr>
                <a:spLocks noEditPoints="1"/>
              </p:cNvSpPr>
              <p:nvPr/>
            </p:nvSpPr>
            <p:spPr bwMode="auto">
              <a:xfrm>
                <a:off x="8418513" y="-847725"/>
                <a:ext cx="1741487" cy="1733550"/>
              </a:xfrm>
              <a:custGeom>
                <a:avLst/>
                <a:gdLst>
                  <a:gd name="T0" fmla="*/ 263 w 411"/>
                  <a:gd name="T1" fmla="*/ 24 h 409"/>
                  <a:gd name="T2" fmla="*/ 290 w 411"/>
                  <a:gd name="T3" fmla="*/ 60 h 409"/>
                  <a:gd name="T4" fmla="*/ 320 w 411"/>
                  <a:gd name="T5" fmla="*/ 93 h 409"/>
                  <a:gd name="T6" fmla="*/ 357 w 411"/>
                  <a:gd name="T7" fmla="*/ 130 h 409"/>
                  <a:gd name="T8" fmla="*/ 385 w 411"/>
                  <a:gd name="T9" fmla="*/ 155 h 409"/>
                  <a:gd name="T10" fmla="*/ 410 w 411"/>
                  <a:gd name="T11" fmla="*/ 173 h 409"/>
                  <a:gd name="T12" fmla="*/ 409 w 411"/>
                  <a:gd name="T13" fmla="*/ 179 h 409"/>
                  <a:gd name="T14" fmla="*/ 401 w 411"/>
                  <a:gd name="T15" fmla="*/ 186 h 409"/>
                  <a:gd name="T16" fmla="*/ 390 w 411"/>
                  <a:gd name="T17" fmla="*/ 202 h 409"/>
                  <a:gd name="T18" fmla="*/ 374 w 411"/>
                  <a:gd name="T19" fmla="*/ 229 h 409"/>
                  <a:gd name="T20" fmla="*/ 354 w 411"/>
                  <a:gd name="T21" fmla="*/ 271 h 409"/>
                  <a:gd name="T22" fmla="*/ 304 w 411"/>
                  <a:gd name="T23" fmla="*/ 404 h 409"/>
                  <a:gd name="T24" fmla="*/ 280 w 411"/>
                  <a:gd name="T25" fmla="*/ 397 h 409"/>
                  <a:gd name="T26" fmla="*/ 244 w 411"/>
                  <a:gd name="T27" fmla="*/ 379 h 409"/>
                  <a:gd name="T28" fmla="*/ 190 w 411"/>
                  <a:gd name="T29" fmla="*/ 355 h 409"/>
                  <a:gd name="T30" fmla="*/ 135 w 411"/>
                  <a:gd name="T31" fmla="*/ 334 h 409"/>
                  <a:gd name="T32" fmla="*/ 42 w 411"/>
                  <a:gd name="T33" fmla="*/ 300 h 409"/>
                  <a:gd name="T34" fmla="*/ 5 w 411"/>
                  <a:gd name="T35" fmla="*/ 288 h 409"/>
                  <a:gd name="T36" fmla="*/ 6 w 411"/>
                  <a:gd name="T37" fmla="*/ 275 h 409"/>
                  <a:gd name="T38" fmla="*/ 18 w 411"/>
                  <a:gd name="T39" fmla="*/ 251 h 409"/>
                  <a:gd name="T40" fmla="*/ 28 w 411"/>
                  <a:gd name="T41" fmla="*/ 225 h 409"/>
                  <a:gd name="T42" fmla="*/ 39 w 411"/>
                  <a:gd name="T43" fmla="*/ 177 h 409"/>
                  <a:gd name="T44" fmla="*/ 47 w 411"/>
                  <a:gd name="T45" fmla="*/ 121 h 409"/>
                  <a:gd name="T46" fmla="*/ 55 w 411"/>
                  <a:gd name="T47" fmla="*/ 62 h 409"/>
                  <a:gd name="T48" fmla="*/ 73 w 411"/>
                  <a:gd name="T49" fmla="*/ 62 h 409"/>
                  <a:gd name="T50" fmla="*/ 98 w 411"/>
                  <a:gd name="T51" fmla="*/ 58 h 409"/>
                  <a:gd name="T52" fmla="*/ 140 w 411"/>
                  <a:gd name="T53" fmla="*/ 46 h 409"/>
                  <a:gd name="T54" fmla="*/ 199 w 411"/>
                  <a:gd name="T55" fmla="*/ 22 h 409"/>
                  <a:gd name="T56" fmla="*/ 200 w 411"/>
                  <a:gd name="T57" fmla="*/ 23 h 409"/>
                  <a:gd name="T58" fmla="*/ 142 w 411"/>
                  <a:gd name="T59" fmla="*/ 49 h 409"/>
                  <a:gd name="T60" fmla="*/ 99 w 411"/>
                  <a:gd name="T61" fmla="*/ 63 h 409"/>
                  <a:gd name="T62" fmla="*/ 74 w 411"/>
                  <a:gd name="T63" fmla="*/ 68 h 409"/>
                  <a:gd name="T64" fmla="*/ 58 w 411"/>
                  <a:gd name="T65" fmla="*/ 65 h 409"/>
                  <a:gd name="T66" fmla="*/ 51 w 411"/>
                  <a:gd name="T67" fmla="*/ 150 h 409"/>
                  <a:gd name="T68" fmla="*/ 42 w 411"/>
                  <a:gd name="T69" fmla="*/ 206 h 409"/>
                  <a:gd name="T70" fmla="*/ 32 w 411"/>
                  <a:gd name="T71" fmla="*/ 241 h 409"/>
                  <a:gd name="T72" fmla="*/ 21 w 411"/>
                  <a:gd name="T73" fmla="*/ 268 h 409"/>
                  <a:gd name="T74" fmla="*/ 5 w 411"/>
                  <a:gd name="T75" fmla="*/ 278 h 409"/>
                  <a:gd name="T76" fmla="*/ 26 w 411"/>
                  <a:gd name="T77" fmla="*/ 284 h 409"/>
                  <a:gd name="T78" fmla="*/ 101 w 411"/>
                  <a:gd name="T79" fmla="*/ 310 h 409"/>
                  <a:gd name="T80" fmla="*/ 167 w 411"/>
                  <a:gd name="T81" fmla="*/ 334 h 409"/>
                  <a:gd name="T82" fmla="*/ 231 w 411"/>
                  <a:gd name="T83" fmla="*/ 361 h 409"/>
                  <a:gd name="T84" fmla="*/ 263 w 411"/>
                  <a:gd name="T85" fmla="*/ 376 h 409"/>
                  <a:gd name="T86" fmla="*/ 294 w 411"/>
                  <a:gd name="T87" fmla="*/ 401 h 409"/>
                  <a:gd name="T88" fmla="*/ 346 w 411"/>
                  <a:gd name="T89" fmla="*/ 267 h 409"/>
                  <a:gd name="T90" fmla="*/ 367 w 411"/>
                  <a:gd name="T91" fmla="*/ 225 h 409"/>
                  <a:gd name="T92" fmla="*/ 383 w 411"/>
                  <a:gd name="T93" fmla="*/ 197 h 409"/>
                  <a:gd name="T94" fmla="*/ 396 w 411"/>
                  <a:gd name="T95" fmla="*/ 181 h 409"/>
                  <a:gd name="T96" fmla="*/ 405 w 411"/>
                  <a:gd name="T97" fmla="*/ 173 h 409"/>
                  <a:gd name="T98" fmla="*/ 393 w 411"/>
                  <a:gd name="T99" fmla="*/ 169 h 409"/>
                  <a:gd name="T100" fmla="*/ 364 w 411"/>
                  <a:gd name="T101" fmla="*/ 145 h 409"/>
                  <a:gd name="T102" fmla="*/ 342 w 411"/>
                  <a:gd name="T103" fmla="*/ 124 h 409"/>
                  <a:gd name="T104" fmla="*/ 307 w 411"/>
                  <a:gd name="T105" fmla="*/ 85 h 409"/>
                  <a:gd name="T106" fmla="*/ 279 w 411"/>
                  <a:gd name="T107" fmla="*/ 49 h 409"/>
                  <a:gd name="T108" fmla="*/ 259 w 411"/>
                  <a:gd name="T109" fmla="*/ 22 h 409"/>
                  <a:gd name="T110" fmla="*/ 223 w 411"/>
                  <a:gd name="T111" fmla="*/ 1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1" h="409">
                    <a:moveTo>
                      <a:pt x="254" y="12"/>
                    </a:moveTo>
                    <a:cubicBezTo>
                      <a:pt x="258" y="18"/>
                      <a:pt x="258" y="18"/>
                      <a:pt x="258" y="18"/>
                    </a:cubicBezTo>
                    <a:cubicBezTo>
                      <a:pt x="260" y="21"/>
                      <a:pt x="260" y="21"/>
                      <a:pt x="260" y="21"/>
                    </a:cubicBezTo>
                    <a:cubicBezTo>
                      <a:pt x="263" y="24"/>
                      <a:pt x="263" y="24"/>
                      <a:pt x="263" y="24"/>
                    </a:cubicBezTo>
                    <a:cubicBezTo>
                      <a:pt x="272" y="36"/>
                      <a:pt x="272" y="36"/>
                      <a:pt x="272" y="36"/>
                    </a:cubicBezTo>
                    <a:cubicBezTo>
                      <a:pt x="273" y="38"/>
                      <a:pt x="275" y="40"/>
                      <a:pt x="276" y="42"/>
                    </a:cubicBezTo>
                    <a:cubicBezTo>
                      <a:pt x="281" y="48"/>
                      <a:pt x="281" y="48"/>
                      <a:pt x="281" y="48"/>
                    </a:cubicBezTo>
                    <a:cubicBezTo>
                      <a:pt x="290" y="60"/>
                      <a:pt x="290" y="60"/>
                      <a:pt x="290" y="60"/>
                    </a:cubicBezTo>
                    <a:cubicBezTo>
                      <a:pt x="300" y="71"/>
                      <a:pt x="300" y="71"/>
                      <a:pt x="300" y="71"/>
                    </a:cubicBezTo>
                    <a:cubicBezTo>
                      <a:pt x="305" y="77"/>
                      <a:pt x="305" y="77"/>
                      <a:pt x="305" y="77"/>
                    </a:cubicBezTo>
                    <a:cubicBezTo>
                      <a:pt x="310" y="82"/>
                      <a:pt x="310" y="82"/>
                      <a:pt x="310" y="82"/>
                    </a:cubicBezTo>
                    <a:cubicBezTo>
                      <a:pt x="313" y="86"/>
                      <a:pt x="317" y="90"/>
                      <a:pt x="320" y="93"/>
                    </a:cubicBezTo>
                    <a:cubicBezTo>
                      <a:pt x="330" y="104"/>
                      <a:pt x="330" y="104"/>
                      <a:pt x="330" y="104"/>
                    </a:cubicBezTo>
                    <a:cubicBezTo>
                      <a:pt x="334" y="108"/>
                      <a:pt x="337" y="111"/>
                      <a:pt x="341" y="115"/>
                    </a:cubicBezTo>
                    <a:cubicBezTo>
                      <a:pt x="344" y="118"/>
                      <a:pt x="348" y="122"/>
                      <a:pt x="352" y="125"/>
                    </a:cubicBezTo>
                    <a:cubicBezTo>
                      <a:pt x="357" y="130"/>
                      <a:pt x="357" y="130"/>
                      <a:pt x="357" y="130"/>
                    </a:cubicBezTo>
                    <a:cubicBezTo>
                      <a:pt x="363" y="135"/>
                      <a:pt x="363" y="135"/>
                      <a:pt x="363" y="135"/>
                    </a:cubicBezTo>
                    <a:cubicBezTo>
                      <a:pt x="368" y="140"/>
                      <a:pt x="368" y="140"/>
                      <a:pt x="368" y="140"/>
                    </a:cubicBezTo>
                    <a:cubicBezTo>
                      <a:pt x="374" y="145"/>
                      <a:pt x="374" y="145"/>
                      <a:pt x="374" y="145"/>
                    </a:cubicBezTo>
                    <a:cubicBezTo>
                      <a:pt x="378" y="148"/>
                      <a:pt x="382" y="152"/>
                      <a:pt x="385" y="155"/>
                    </a:cubicBezTo>
                    <a:cubicBezTo>
                      <a:pt x="387" y="156"/>
                      <a:pt x="389" y="158"/>
                      <a:pt x="391" y="159"/>
                    </a:cubicBezTo>
                    <a:cubicBezTo>
                      <a:pt x="393" y="161"/>
                      <a:pt x="395" y="162"/>
                      <a:pt x="397" y="164"/>
                    </a:cubicBezTo>
                    <a:cubicBezTo>
                      <a:pt x="401" y="167"/>
                      <a:pt x="405" y="170"/>
                      <a:pt x="409" y="172"/>
                    </a:cubicBezTo>
                    <a:cubicBezTo>
                      <a:pt x="409" y="173"/>
                      <a:pt x="410" y="173"/>
                      <a:pt x="410" y="173"/>
                    </a:cubicBezTo>
                    <a:cubicBezTo>
                      <a:pt x="411" y="174"/>
                      <a:pt x="411" y="177"/>
                      <a:pt x="410" y="178"/>
                    </a:cubicBezTo>
                    <a:cubicBezTo>
                      <a:pt x="410" y="178"/>
                      <a:pt x="410" y="178"/>
                      <a:pt x="410" y="178"/>
                    </a:cubicBezTo>
                    <a:cubicBezTo>
                      <a:pt x="410" y="178"/>
                      <a:pt x="410" y="178"/>
                      <a:pt x="410" y="178"/>
                    </a:cubicBezTo>
                    <a:cubicBezTo>
                      <a:pt x="409" y="179"/>
                      <a:pt x="409" y="179"/>
                      <a:pt x="409" y="179"/>
                    </a:cubicBezTo>
                    <a:cubicBezTo>
                      <a:pt x="407" y="181"/>
                      <a:pt x="407" y="181"/>
                      <a:pt x="407" y="181"/>
                    </a:cubicBezTo>
                    <a:cubicBezTo>
                      <a:pt x="406" y="181"/>
                      <a:pt x="406" y="182"/>
                      <a:pt x="405" y="182"/>
                    </a:cubicBezTo>
                    <a:cubicBezTo>
                      <a:pt x="404" y="184"/>
                      <a:pt x="404" y="184"/>
                      <a:pt x="404" y="184"/>
                    </a:cubicBezTo>
                    <a:cubicBezTo>
                      <a:pt x="401" y="186"/>
                      <a:pt x="401" y="186"/>
                      <a:pt x="401" y="186"/>
                    </a:cubicBezTo>
                    <a:cubicBezTo>
                      <a:pt x="399" y="189"/>
                      <a:pt x="399" y="189"/>
                      <a:pt x="399" y="189"/>
                    </a:cubicBezTo>
                    <a:cubicBezTo>
                      <a:pt x="398" y="190"/>
                      <a:pt x="397" y="191"/>
                      <a:pt x="396" y="192"/>
                    </a:cubicBezTo>
                    <a:cubicBezTo>
                      <a:pt x="394" y="195"/>
                      <a:pt x="394" y="195"/>
                      <a:pt x="394" y="195"/>
                    </a:cubicBezTo>
                    <a:cubicBezTo>
                      <a:pt x="393" y="197"/>
                      <a:pt x="391" y="199"/>
                      <a:pt x="390" y="202"/>
                    </a:cubicBezTo>
                    <a:cubicBezTo>
                      <a:pt x="388" y="204"/>
                      <a:pt x="387" y="206"/>
                      <a:pt x="386" y="208"/>
                    </a:cubicBezTo>
                    <a:cubicBezTo>
                      <a:pt x="384" y="211"/>
                      <a:pt x="384" y="211"/>
                      <a:pt x="384" y="211"/>
                    </a:cubicBezTo>
                    <a:cubicBezTo>
                      <a:pt x="382" y="215"/>
                      <a:pt x="382" y="215"/>
                      <a:pt x="382" y="215"/>
                    </a:cubicBezTo>
                    <a:cubicBezTo>
                      <a:pt x="379" y="219"/>
                      <a:pt x="376" y="224"/>
                      <a:pt x="374" y="229"/>
                    </a:cubicBezTo>
                    <a:cubicBezTo>
                      <a:pt x="370" y="236"/>
                      <a:pt x="370" y="236"/>
                      <a:pt x="370" y="236"/>
                    </a:cubicBezTo>
                    <a:cubicBezTo>
                      <a:pt x="367" y="243"/>
                      <a:pt x="367" y="243"/>
                      <a:pt x="367" y="243"/>
                    </a:cubicBezTo>
                    <a:cubicBezTo>
                      <a:pt x="365" y="247"/>
                      <a:pt x="363" y="252"/>
                      <a:pt x="360" y="257"/>
                    </a:cubicBezTo>
                    <a:cubicBezTo>
                      <a:pt x="358" y="262"/>
                      <a:pt x="356" y="266"/>
                      <a:pt x="354" y="271"/>
                    </a:cubicBezTo>
                    <a:cubicBezTo>
                      <a:pt x="352" y="276"/>
                      <a:pt x="350" y="281"/>
                      <a:pt x="348" y="286"/>
                    </a:cubicBezTo>
                    <a:cubicBezTo>
                      <a:pt x="340" y="305"/>
                      <a:pt x="332" y="325"/>
                      <a:pt x="325" y="344"/>
                    </a:cubicBezTo>
                    <a:cubicBezTo>
                      <a:pt x="321" y="354"/>
                      <a:pt x="318" y="364"/>
                      <a:pt x="314" y="374"/>
                    </a:cubicBezTo>
                    <a:cubicBezTo>
                      <a:pt x="311" y="384"/>
                      <a:pt x="308" y="394"/>
                      <a:pt x="304" y="404"/>
                    </a:cubicBezTo>
                    <a:cubicBezTo>
                      <a:pt x="304" y="404"/>
                      <a:pt x="304" y="405"/>
                      <a:pt x="304" y="405"/>
                    </a:cubicBezTo>
                    <a:cubicBezTo>
                      <a:pt x="303" y="408"/>
                      <a:pt x="299" y="409"/>
                      <a:pt x="297" y="407"/>
                    </a:cubicBezTo>
                    <a:cubicBezTo>
                      <a:pt x="297" y="407"/>
                      <a:pt x="297" y="407"/>
                      <a:pt x="297" y="407"/>
                    </a:cubicBezTo>
                    <a:cubicBezTo>
                      <a:pt x="280" y="397"/>
                      <a:pt x="280" y="397"/>
                      <a:pt x="280" y="397"/>
                    </a:cubicBezTo>
                    <a:cubicBezTo>
                      <a:pt x="274" y="394"/>
                      <a:pt x="268" y="391"/>
                      <a:pt x="262" y="388"/>
                    </a:cubicBezTo>
                    <a:cubicBezTo>
                      <a:pt x="258" y="386"/>
                      <a:pt x="258" y="386"/>
                      <a:pt x="258" y="386"/>
                    </a:cubicBezTo>
                    <a:cubicBezTo>
                      <a:pt x="256" y="385"/>
                      <a:pt x="255" y="384"/>
                      <a:pt x="253" y="384"/>
                    </a:cubicBezTo>
                    <a:cubicBezTo>
                      <a:pt x="244" y="379"/>
                      <a:pt x="244" y="379"/>
                      <a:pt x="244" y="379"/>
                    </a:cubicBezTo>
                    <a:cubicBezTo>
                      <a:pt x="236" y="375"/>
                      <a:pt x="236" y="375"/>
                      <a:pt x="236" y="375"/>
                    </a:cubicBezTo>
                    <a:cubicBezTo>
                      <a:pt x="227" y="371"/>
                      <a:pt x="227" y="371"/>
                      <a:pt x="227" y="371"/>
                    </a:cubicBezTo>
                    <a:cubicBezTo>
                      <a:pt x="221" y="368"/>
                      <a:pt x="215" y="366"/>
                      <a:pt x="208" y="363"/>
                    </a:cubicBezTo>
                    <a:cubicBezTo>
                      <a:pt x="190" y="355"/>
                      <a:pt x="190" y="355"/>
                      <a:pt x="190" y="355"/>
                    </a:cubicBezTo>
                    <a:cubicBezTo>
                      <a:pt x="184" y="353"/>
                      <a:pt x="178" y="350"/>
                      <a:pt x="172" y="348"/>
                    </a:cubicBezTo>
                    <a:cubicBezTo>
                      <a:pt x="163" y="344"/>
                      <a:pt x="163" y="344"/>
                      <a:pt x="163" y="344"/>
                    </a:cubicBezTo>
                    <a:cubicBezTo>
                      <a:pt x="153" y="341"/>
                      <a:pt x="153" y="341"/>
                      <a:pt x="153" y="341"/>
                    </a:cubicBezTo>
                    <a:cubicBezTo>
                      <a:pt x="147" y="338"/>
                      <a:pt x="141" y="336"/>
                      <a:pt x="135" y="334"/>
                    </a:cubicBezTo>
                    <a:cubicBezTo>
                      <a:pt x="116" y="327"/>
                      <a:pt x="116" y="327"/>
                      <a:pt x="116" y="327"/>
                    </a:cubicBezTo>
                    <a:cubicBezTo>
                      <a:pt x="98" y="320"/>
                      <a:pt x="98" y="320"/>
                      <a:pt x="98" y="320"/>
                    </a:cubicBezTo>
                    <a:cubicBezTo>
                      <a:pt x="92" y="318"/>
                      <a:pt x="85" y="315"/>
                      <a:pt x="79" y="313"/>
                    </a:cubicBezTo>
                    <a:cubicBezTo>
                      <a:pt x="67" y="309"/>
                      <a:pt x="54" y="305"/>
                      <a:pt x="42" y="300"/>
                    </a:cubicBezTo>
                    <a:cubicBezTo>
                      <a:pt x="23" y="294"/>
                      <a:pt x="23" y="294"/>
                      <a:pt x="23" y="294"/>
                    </a:cubicBezTo>
                    <a:cubicBezTo>
                      <a:pt x="16" y="292"/>
                      <a:pt x="10" y="290"/>
                      <a:pt x="4" y="288"/>
                    </a:cubicBezTo>
                    <a:cubicBezTo>
                      <a:pt x="5" y="288"/>
                      <a:pt x="5" y="288"/>
                      <a:pt x="5" y="288"/>
                    </a:cubicBezTo>
                    <a:cubicBezTo>
                      <a:pt x="5" y="288"/>
                      <a:pt x="5" y="288"/>
                      <a:pt x="5" y="288"/>
                    </a:cubicBezTo>
                    <a:cubicBezTo>
                      <a:pt x="4" y="288"/>
                      <a:pt x="3" y="288"/>
                      <a:pt x="2" y="287"/>
                    </a:cubicBezTo>
                    <a:cubicBezTo>
                      <a:pt x="0" y="285"/>
                      <a:pt x="0" y="282"/>
                      <a:pt x="1" y="280"/>
                    </a:cubicBezTo>
                    <a:cubicBezTo>
                      <a:pt x="2" y="280"/>
                      <a:pt x="2" y="280"/>
                      <a:pt x="2" y="280"/>
                    </a:cubicBezTo>
                    <a:cubicBezTo>
                      <a:pt x="3" y="278"/>
                      <a:pt x="4" y="276"/>
                      <a:pt x="6" y="275"/>
                    </a:cubicBezTo>
                    <a:cubicBezTo>
                      <a:pt x="7" y="273"/>
                      <a:pt x="8" y="271"/>
                      <a:pt x="9" y="269"/>
                    </a:cubicBezTo>
                    <a:cubicBezTo>
                      <a:pt x="13" y="263"/>
                      <a:pt x="13" y="263"/>
                      <a:pt x="13" y="263"/>
                    </a:cubicBezTo>
                    <a:cubicBezTo>
                      <a:pt x="16" y="257"/>
                      <a:pt x="16" y="257"/>
                      <a:pt x="16" y="257"/>
                    </a:cubicBezTo>
                    <a:cubicBezTo>
                      <a:pt x="18" y="251"/>
                      <a:pt x="18" y="251"/>
                      <a:pt x="18" y="251"/>
                    </a:cubicBezTo>
                    <a:cubicBezTo>
                      <a:pt x="19" y="249"/>
                      <a:pt x="20" y="247"/>
                      <a:pt x="21" y="244"/>
                    </a:cubicBezTo>
                    <a:cubicBezTo>
                      <a:pt x="22" y="242"/>
                      <a:pt x="23" y="240"/>
                      <a:pt x="23" y="238"/>
                    </a:cubicBezTo>
                    <a:cubicBezTo>
                      <a:pt x="24" y="236"/>
                      <a:pt x="25" y="234"/>
                      <a:pt x="26" y="231"/>
                    </a:cubicBezTo>
                    <a:cubicBezTo>
                      <a:pt x="26" y="229"/>
                      <a:pt x="27" y="227"/>
                      <a:pt x="28" y="225"/>
                    </a:cubicBezTo>
                    <a:cubicBezTo>
                      <a:pt x="29" y="218"/>
                      <a:pt x="29" y="218"/>
                      <a:pt x="29" y="218"/>
                    </a:cubicBezTo>
                    <a:cubicBezTo>
                      <a:pt x="31" y="213"/>
                      <a:pt x="32" y="209"/>
                      <a:pt x="33" y="204"/>
                    </a:cubicBezTo>
                    <a:cubicBezTo>
                      <a:pt x="34" y="200"/>
                      <a:pt x="35" y="195"/>
                      <a:pt x="36" y="191"/>
                    </a:cubicBezTo>
                    <a:cubicBezTo>
                      <a:pt x="37" y="186"/>
                      <a:pt x="38" y="182"/>
                      <a:pt x="39" y="177"/>
                    </a:cubicBezTo>
                    <a:cubicBezTo>
                      <a:pt x="40" y="172"/>
                      <a:pt x="40" y="168"/>
                      <a:pt x="41" y="163"/>
                    </a:cubicBezTo>
                    <a:cubicBezTo>
                      <a:pt x="42" y="158"/>
                      <a:pt x="43" y="154"/>
                      <a:pt x="43" y="149"/>
                    </a:cubicBezTo>
                    <a:cubicBezTo>
                      <a:pt x="44" y="145"/>
                      <a:pt x="44" y="140"/>
                      <a:pt x="45" y="135"/>
                    </a:cubicBezTo>
                    <a:cubicBezTo>
                      <a:pt x="46" y="131"/>
                      <a:pt x="46" y="126"/>
                      <a:pt x="47" y="121"/>
                    </a:cubicBezTo>
                    <a:cubicBezTo>
                      <a:pt x="48" y="112"/>
                      <a:pt x="49" y="103"/>
                      <a:pt x="49" y="93"/>
                    </a:cubicBezTo>
                    <a:cubicBezTo>
                      <a:pt x="50" y="84"/>
                      <a:pt x="51" y="75"/>
                      <a:pt x="51" y="65"/>
                    </a:cubicBezTo>
                    <a:cubicBezTo>
                      <a:pt x="51" y="65"/>
                      <a:pt x="51" y="65"/>
                      <a:pt x="51" y="65"/>
                    </a:cubicBezTo>
                    <a:cubicBezTo>
                      <a:pt x="51" y="63"/>
                      <a:pt x="53" y="62"/>
                      <a:pt x="55" y="62"/>
                    </a:cubicBezTo>
                    <a:cubicBezTo>
                      <a:pt x="55" y="62"/>
                      <a:pt x="55" y="62"/>
                      <a:pt x="55" y="62"/>
                    </a:cubicBezTo>
                    <a:cubicBezTo>
                      <a:pt x="57" y="62"/>
                      <a:pt x="59" y="62"/>
                      <a:pt x="61" y="63"/>
                    </a:cubicBezTo>
                    <a:cubicBezTo>
                      <a:pt x="63" y="63"/>
                      <a:pt x="65" y="63"/>
                      <a:pt x="67" y="63"/>
                    </a:cubicBezTo>
                    <a:cubicBezTo>
                      <a:pt x="69" y="62"/>
                      <a:pt x="71" y="62"/>
                      <a:pt x="73" y="62"/>
                    </a:cubicBezTo>
                    <a:cubicBezTo>
                      <a:pt x="79" y="61"/>
                      <a:pt x="79" y="61"/>
                      <a:pt x="79" y="61"/>
                    </a:cubicBezTo>
                    <a:cubicBezTo>
                      <a:pt x="86" y="61"/>
                      <a:pt x="86" y="61"/>
                      <a:pt x="86" y="61"/>
                    </a:cubicBezTo>
                    <a:cubicBezTo>
                      <a:pt x="88" y="60"/>
                      <a:pt x="90" y="60"/>
                      <a:pt x="92" y="59"/>
                    </a:cubicBezTo>
                    <a:cubicBezTo>
                      <a:pt x="94" y="59"/>
                      <a:pt x="96" y="58"/>
                      <a:pt x="98" y="58"/>
                    </a:cubicBezTo>
                    <a:cubicBezTo>
                      <a:pt x="100" y="58"/>
                      <a:pt x="102" y="57"/>
                      <a:pt x="104" y="57"/>
                    </a:cubicBezTo>
                    <a:cubicBezTo>
                      <a:pt x="108" y="56"/>
                      <a:pt x="112" y="54"/>
                      <a:pt x="116" y="53"/>
                    </a:cubicBezTo>
                    <a:cubicBezTo>
                      <a:pt x="120" y="52"/>
                      <a:pt x="124" y="51"/>
                      <a:pt x="128" y="50"/>
                    </a:cubicBezTo>
                    <a:cubicBezTo>
                      <a:pt x="132" y="48"/>
                      <a:pt x="136" y="47"/>
                      <a:pt x="140" y="46"/>
                    </a:cubicBezTo>
                    <a:cubicBezTo>
                      <a:pt x="144" y="44"/>
                      <a:pt x="148" y="43"/>
                      <a:pt x="152" y="41"/>
                    </a:cubicBezTo>
                    <a:cubicBezTo>
                      <a:pt x="160" y="38"/>
                      <a:pt x="168" y="35"/>
                      <a:pt x="176" y="32"/>
                    </a:cubicBezTo>
                    <a:cubicBezTo>
                      <a:pt x="180" y="30"/>
                      <a:pt x="184" y="28"/>
                      <a:pt x="188" y="27"/>
                    </a:cubicBezTo>
                    <a:cubicBezTo>
                      <a:pt x="191" y="25"/>
                      <a:pt x="195" y="23"/>
                      <a:pt x="199" y="22"/>
                    </a:cubicBezTo>
                    <a:cubicBezTo>
                      <a:pt x="215" y="15"/>
                      <a:pt x="230" y="7"/>
                      <a:pt x="245" y="0"/>
                    </a:cubicBezTo>
                    <a:lnTo>
                      <a:pt x="254" y="12"/>
                    </a:lnTo>
                    <a:close/>
                    <a:moveTo>
                      <a:pt x="223" y="12"/>
                    </a:moveTo>
                    <a:cubicBezTo>
                      <a:pt x="215" y="16"/>
                      <a:pt x="208" y="20"/>
                      <a:pt x="200" y="23"/>
                    </a:cubicBezTo>
                    <a:cubicBezTo>
                      <a:pt x="196" y="25"/>
                      <a:pt x="192" y="27"/>
                      <a:pt x="189" y="29"/>
                    </a:cubicBezTo>
                    <a:cubicBezTo>
                      <a:pt x="185" y="31"/>
                      <a:pt x="181" y="33"/>
                      <a:pt x="177" y="34"/>
                    </a:cubicBezTo>
                    <a:cubicBezTo>
                      <a:pt x="169" y="38"/>
                      <a:pt x="161" y="41"/>
                      <a:pt x="154" y="45"/>
                    </a:cubicBezTo>
                    <a:cubicBezTo>
                      <a:pt x="150" y="46"/>
                      <a:pt x="146" y="48"/>
                      <a:pt x="142" y="49"/>
                    </a:cubicBezTo>
                    <a:cubicBezTo>
                      <a:pt x="138" y="51"/>
                      <a:pt x="134" y="52"/>
                      <a:pt x="130" y="54"/>
                    </a:cubicBezTo>
                    <a:cubicBezTo>
                      <a:pt x="126" y="55"/>
                      <a:pt x="122" y="57"/>
                      <a:pt x="118" y="58"/>
                    </a:cubicBezTo>
                    <a:cubicBezTo>
                      <a:pt x="114" y="59"/>
                      <a:pt x="109" y="61"/>
                      <a:pt x="105" y="62"/>
                    </a:cubicBezTo>
                    <a:cubicBezTo>
                      <a:pt x="103" y="62"/>
                      <a:pt x="101" y="63"/>
                      <a:pt x="99" y="63"/>
                    </a:cubicBezTo>
                    <a:cubicBezTo>
                      <a:pt x="97" y="64"/>
                      <a:pt x="95" y="64"/>
                      <a:pt x="93" y="65"/>
                    </a:cubicBezTo>
                    <a:cubicBezTo>
                      <a:pt x="91" y="65"/>
                      <a:pt x="89" y="66"/>
                      <a:pt x="87" y="66"/>
                    </a:cubicBezTo>
                    <a:cubicBezTo>
                      <a:pt x="80" y="67"/>
                      <a:pt x="80" y="67"/>
                      <a:pt x="80" y="67"/>
                    </a:cubicBezTo>
                    <a:cubicBezTo>
                      <a:pt x="74" y="68"/>
                      <a:pt x="74" y="68"/>
                      <a:pt x="74" y="68"/>
                    </a:cubicBezTo>
                    <a:cubicBezTo>
                      <a:pt x="72" y="68"/>
                      <a:pt x="69" y="69"/>
                      <a:pt x="67" y="69"/>
                    </a:cubicBezTo>
                    <a:cubicBezTo>
                      <a:pt x="65" y="69"/>
                      <a:pt x="63" y="69"/>
                      <a:pt x="61" y="69"/>
                    </a:cubicBezTo>
                    <a:cubicBezTo>
                      <a:pt x="58" y="69"/>
                      <a:pt x="56" y="69"/>
                      <a:pt x="54" y="69"/>
                    </a:cubicBezTo>
                    <a:cubicBezTo>
                      <a:pt x="58" y="65"/>
                      <a:pt x="58" y="65"/>
                      <a:pt x="58" y="65"/>
                    </a:cubicBezTo>
                    <a:cubicBezTo>
                      <a:pt x="57" y="75"/>
                      <a:pt x="57" y="84"/>
                      <a:pt x="56" y="94"/>
                    </a:cubicBezTo>
                    <a:cubicBezTo>
                      <a:pt x="56" y="103"/>
                      <a:pt x="55" y="113"/>
                      <a:pt x="54" y="122"/>
                    </a:cubicBezTo>
                    <a:cubicBezTo>
                      <a:pt x="54" y="127"/>
                      <a:pt x="53" y="131"/>
                      <a:pt x="53" y="136"/>
                    </a:cubicBezTo>
                    <a:cubicBezTo>
                      <a:pt x="52" y="141"/>
                      <a:pt x="52" y="146"/>
                      <a:pt x="51" y="150"/>
                    </a:cubicBezTo>
                    <a:cubicBezTo>
                      <a:pt x="51" y="155"/>
                      <a:pt x="50" y="160"/>
                      <a:pt x="49" y="164"/>
                    </a:cubicBezTo>
                    <a:cubicBezTo>
                      <a:pt x="49" y="169"/>
                      <a:pt x="48" y="174"/>
                      <a:pt x="47" y="178"/>
                    </a:cubicBezTo>
                    <a:cubicBezTo>
                      <a:pt x="46" y="183"/>
                      <a:pt x="46" y="188"/>
                      <a:pt x="45" y="192"/>
                    </a:cubicBezTo>
                    <a:cubicBezTo>
                      <a:pt x="44" y="197"/>
                      <a:pt x="43" y="202"/>
                      <a:pt x="42" y="206"/>
                    </a:cubicBezTo>
                    <a:cubicBezTo>
                      <a:pt x="41" y="211"/>
                      <a:pt x="40" y="216"/>
                      <a:pt x="38" y="220"/>
                    </a:cubicBezTo>
                    <a:cubicBezTo>
                      <a:pt x="37" y="227"/>
                      <a:pt x="37" y="227"/>
                      <a:pt x="37" y="227"/>
                    </a:cubicBezTo>
                    <a:cubicBezTo>
                      <a:pt x="36" y="230"/>
                      <a:pt x="35" y="232"/>
                      <a:pt x="35" y="234"/>
                    </a:cubicBezTo>
                    <a:cubicBezTo>
                      <a:pt x="34" y="236"/>
                      <a:pt x="33" y="239"/>
                      <a:pt x="32" y="241"/>
                    </a:cubicBezTo>
                    <a:cubicBezTo>
                      <a:pt x="32" y="243"/>
                      <a:pt x="31" y="246"/>
                      <a:pt x="30" y="248"/>
                    </a:cubicBezTo>
                    <a:cubicBezTo>
                      <a:pt x="29" y="250"/>
                      <a:pt x="28" y="252"/>
                      <a:pt x="27" y="254"/>
                    </a:cubicBezTo>
                    <a:cubicBezTo>
                      <a:pt x="26" y="257"/>
                      <a:pt x="25" y="259"/>
                      <a:pt x="24" y="261"/>
                    </a:cubicBezTo>
                    <a:cubicBezTo>
                      <a:pt x="21" y="268"/>
                      <a:pt x="21" y="268"/>
                      <a:pt x="21" y="268"/>
                    </a:cubicBezTo>
                    <a:cubicBezTo>
                      <a:pt x="18" y="274"/>
                      <a:pt x="18" y="274"/>
                      <a:pt x="18" y="274"/>
                    </a:cubicBezTo>
                    <a:cubicBezTo>
                      <a:pt x="16" y="276"/>
                      <a:pt x="15" y="278"/>
                      <a:pt x="14" y="280"/>
                    </a:cubicBezTo>
                    <a:cubicBezTo>
                      <a:pt x="12" y="282"/>
                      <a:pt x="11" y="284"/>
                      <a:pt x="9" y="286"/>
                    </a:cubicBezTo>
                    <a:cubicBezTo>
                      <a:pt x="5" y="278"/>
                      <a:pt x="5" y="278"/>
                      <a:pt x="5" y="278"/>
                    </a:cubicBezTo>
                    <a:cubicBezTo>
                      <a:pt x="5" y="278"/>
                      <a:pt x="5" y="278"/>
                      <a:pt x="5" y="278"/>
                    </a:cubicBezTo>
                    <a:cubicBezTo>
                      <a:pt x="6" y="278"/>
                      <a:pt x="6" y="278"/>
                      <a:pt x="7" y="278"/>
                    </a:cubicBezTo>
                    <a:cubicBezTo>
                      <a:pt x="7" y="278"/>
                      <a:pt x="7" y="278"/>
                      <a:pt x="7" y="278"/>
                    </a:cubicBezTo>
                    <a:cubicBezTo>
                      <a:pt x="13" y="280"/>
                      <a:pt x="20" y="282"/>
                      <a:pt x="26" y="284"/>
                    </a:cubicBezTo>
                    <a:cubicBezTo>
                      <a:pt x="45" y="290"/>
                      <a:pt x="45" y="290"/>
                      <a:pt x="45" y="290"/>
                    </a:cubicBezTo>
                    <a:cubicBezTo>
                      <a:pt x="51" y="292"/>
                      <a:pt x="57" y="295"/>
                      <a:pt x="64" y="297"/>
                    </a:cubicBezTo>
                    <a:cubicBezTo>
                      <a:pt x="70" y="299"/>
                      <a:pt x="76" y="301"/>
                      <a:pt x="83" y="303"/>
                    </a:cubicBezTo>
                    <a:cubicBezTo>
                      <a:pt x="89" y="305"/>
                      <a:pt x="95" y="308"/>
                      <a:pt x="101" y="310"/>
                    </a:cubicBezTo>
                    <a:cubicBezTo>
                      <a:pt x="120" y="316"/>
                      <a:pt x="120" y="316"/>
                      <a:pt x="120" y="316"/>
                    </a:cubicBezTo>
                    <a:cubicBezTo>
                      <a:pt x="139" y="323"/>
                      <a:pt x="139" y="323"/>
                      <a:pt x="139" y="323"/>
                    </a:cubicBezTo>
                    <a:cubicBezTo>
                      <a:pt x="145" y="326"/>
                      <a:pt x="151" y="328"/>
                      <a:pt x="157" y="331"/>
                    </a:cubicBezTo>
                    <a:cubicBezTo>
                      <a:pt x="167" y="334"/>
                      <a:pt x="167" y="334"/>
                      <a:pt x="167" y="334"/>
                    </a:cubicBezTo>
                    <a:cubicBezTo>
                      <a:pt x="176" y="338"/>
                      <a:pt x="176" y="338"/>
                      <a:pt x="176" y="338"/>
                    </a:cubicBezTo>
                    <a:cubicBezTo>
                      <a:pt x="182" y="340"/>
                      <a:pt x="188" y="343"/>
                      <a:pt x="194" y="345"/>
                    </a:cubicBezTo>
                    <a:cubicBezTo>
                      <a:pt x="213" y="353"/>
                      <a:pt x="213" y="353"/>
                      <a:pt x="213" y="353"/>
                    </a:cubicBezTo>
                    <a:cubicBezTo>
                      <a:pt x="219" y="356"/>
                      <a:pt x="225" y="359"/>
                      <a:pt x="231" y="361"/>
                    </a:cubicBezTo>
                    <a:cubicBezTo>
                      <a:pt x="240" y="365"/>
                      <a:pt x="240" y="365"/>
                      <a:pt x="240" y="365"/>
                    </a:cubicBezTo>
                    <a:cubicBezTo>
                      <a:pt x="249" y="370"/>
                      <a:pt x="249" y="370"/>
                      <a:pt x="249" y="370"/>
                    </a:cubicBezTo>
                    <a:cubicBezTo>
                      <a:pt x="258" y="374"/>
                      <a:pt x="258" y="374"/>
                      <a:pt x="258" y="374"/>
                    </a:cubicBezTo>
                    <a:cubicBezTo>
                      <a:pt x="260" y="375"/>
                      <a:pt x="261" y="375"/>
                      <a:pt x="263" y="376"/>
                    </a:cubicBezTo>
                    <a:cubicBezTo>
                      <a:pt x="267" y="379"/>
                      <a:pt x="267" y="379"/>
                      <a:pt x="267" y="379"/>
                    </a:cubicBezTo>
                    <a:cubicBezTo>
                      <a:pt x="273" y="382"/>
                      <a:pt x="279" y="385"/>
                      <a:pt x="285" y="388"/>
                    </a:cubicBezTo>
                    <a:cubicBezTo>
                      <a:pt x="302" y="398"/>
                      <a:pt x="302" y="398"/>
                      <a:pt x="302" y="398"/>
                    </a:cubicBezTo>
                    <a:cubicBezTo>
                      <a:pt x="294" y="401"/>
                      <a:pt x="294" y="401"/>
                      <a:pt x="294" y="401"/>
                    </a:cubicBezTo>
                    <a:cubicBezTo>
                      <a:pt x="298" y="391"/>
                      <a:pt x="301" y="381"/>
                      <a:pt x="305" y="371"/>
                    </a:cubicBezTo>
                    <a:cubicBezTo>
                      <a:pt x="308" y="361"/>
                      <a:pt x="312" y="351"/>
                      <a:pt x="316" y="341"/>
                    </a:cubicBezTo>
                    <a:cubicBezTo>
                      <a:pt x="323" y="321"/>
                      <a:pt x="331" y="302"/>
                      <a:pt x="339" y="282"/>
                    </a:cubicBezTo>
                    <a:cubicBezTo>
                      <a:pt x="341" y="277"/>
                      <a:pt x="343" y="272"/>
                      <a:pt x="346" y="267"/>
                    </a:cubicBezTo>
                    <a:cubicBezTo>
                      <a:pt x="348" y="263"/>
                      <a:pt x="350" y="258"/>
                      <a:pt x="352" y="253"/>
                    </a:cubicBezTo>
                    <a:cubicBezTo>
                      <a:pt x="354" y="248"/>
                      <a:pt x="357" y="243"/>
                      <a:pt x="359" y="239"/>
                    </a:cubicBezTo>
                    <a:cubicBezTo>
                      <a:pt x="363" y="232"/>
                      <a:pt x="363" y="232"/>
                      <a:pt x="363" y="232"/>
                    </a:cubicBezTo>
                    <a:cubicBezTo>
                      <a:pt x="367" y="225"/>
                      <a:pt x="367" y="225"/>
                      <a:pt x="367" y="225"/>
                    </a:cubicBezTo>
                    <a:cubicBezTo>
                      <a:pt x="369" y="220"/>
                      <a:pt x="372" y="215"/>
                      <a:pt x="375" y="211"/>
                    </a:cubicBezTo>
                    <a:cubicBezTo>
                      <a:pt x="377" y="207"/>
                      <a:pt x="377" y="207"/>
                      <a:pt x="377" y="207"/>
                    </a:cubicBezTo>
                    <a:cubicBezTo>
                      <a:pt x="379" y="204"/>
                      <a:pt x="379" y="204"/>
                      <a:pt x="379" y="204"/>
                    </a:cubicBezTo>
                    <a:cubicBezTo>
                      <a:pt x="380" y="202"/>
                      <a:pt x="382" y="199"/>
                      <a:pt x="383" y="197"/>
                    </a:cubicBezTo>
                    <a:cubicBezTo>
                      <a:pt x="385" y="195"/>
                      <a:pt x="386" y="193"/>
                      <a:pt x="388" y="191"/>
                    </a:cubicBezTo>
                    <a:cubicBezTo>
                      <a:pt x="390" y="187"/>
                      <a:pt x="390" y="187"/>
                      <a:pt x="390" y="187"/>
                    </a:cubicBezTo>
                    <a:cubicBezTo>
                      <a:pt x="391" y="186"/>
                      <a:pt x="392" y="185"/>
                      <a:pt x="393" y="184"/>
                    </a:cubicBezTo>
                    <a:cubicBezTo>
                      <a:pt x="394" y="183"/>
                      <a:pt x="395" y="182"/>
                      <a:pt x="396" y="181"/>
                    </a:cubicBezTo>
                    <a:cubicBezTo>
                      <a:pt x="399" y="178"/>
                      <a:pt x="399" y="178"/>
                      <a:pt x="399" y="178"/>
                    </a:cubicBezTo>
                    <a:cubicBezTo>
                      <a:pt x="400" y="177"/>
                      <a:pt x="400" y="177"/>
                      <a:pt x="400" y="177"/>
                    </a:cubicBezTo>
                    <a:cubicBezTo>
                      <a:pt x="401" y="176"/>
                      <a:pt x="401" y="176"/>
                      <a:pt x="402" y="175"/>
                    </a:cubicBezTo>
                    <a:cubicBezTo>
                      <a:pt x="405" y="173"/>
                      <a:pt x="405" y="173"/>
                      <a:pt x="405" y="173"/>
                    </a:cubicBezTo>
                    <a:cubicBezTo>
                      <a:pt x="404" y="173"/>
                      <a:pt x="404" y="173"/>
                      <a:pt x="404" y="173"/>
                    </a:cubicBezTo>
                    <a:cubicBezTo>
                      <a:pt x="405" y="173"/>
                      <a:pt x="405" y="173"/>
                      <a:pt x="405" y="173"/>
                    </a:cubicBezTo>
                    <a:cubicBezTo>
                      <a:pt x="405" y="179"/>
                      <a:pt x="405" y="179"/>
                      <a:pt x="405" y="179"/>
                    </a:cubicBezTo>
                    <a:cubicBezTo>
                      <a:pt x="401" y="176"/>
                      <a:pt x="397" y="173"/>
                      <a:pt x="393" y="169"/>
                    </a:cubicBezTo>
                    <a:cubicBezTo>
                      <a:pt x="391" y="168"/>
                      <a:pt x="389" y="166"/>
                      <a:pt x="387" y="165"/>
                    </a:cubicBezTo>
                    <a:cubicBezTo>
                      <a:pt x="385" y="163"/>
                      <a:pt x="383" y="161"/>
                      <a:pt x="381" y="160"/>
                    </a:cubicBezTo>
                    <a:cubicBezTo>
                      <a:pt x="377" y="157"/>
                      <a:pt x="374" y="153"/>
                      <a:pt x="370" y="150"/>
                    </a:cubicBezTo>
                    <a:cubicBezTo>
                      <a:pt x="364" y="145"/>
                      <a:pt x="364" y="145"/>
                      <a:pt x="364" y="145"/>
                    </a:cubicBezTo>
                    <a:cubicBezTo>
                      <a:pt x="359" y="140"/>
                      <a:pt x="359" y="140"/>
                      <a:pt x="359" y="140"/>
                    </a:cubicBezTo>
                    <a:cubicBezTo>
                      <a:pt x="353" y="134"/>
                      <a:pt x="353" y="134"/>
                      <a:pt x="353" y="134"/>
                    </a:cubicBezTo>
                    <a:cubicBezTo>
                      <a:pt x="348" y="129"/>
                      <a:pt x="348" y="129"/>
                      <a:pt x="348" y="129"/>
                    </a:cubicBezTo>
                    <a:cubicBezTo>
                      <a:pt x="342" y="124"/>
                      <a:pt x="342" y="124"/>
                      <a:pt x="342" y="124"/>
                    </a:cubicBezTo>
                    <a:cubicBezTo>
                      <a:pt x="341" y="122"/>
                      <a:pt x="339" y="120"/>
                      <a:pt x="337" y="118"/>
                    </a:cubicBezTo>
                    <a:cubicBezTo>
                      <a:pt x="334" y="115"/>
                      <a:pt x="330" y="111"/>
                      <a:pt x="327" y="107"/>
                    </a:cubicBezTo>
                    <a:cubicBezTo>
                      <a:pt x="317" y="96"/>
                      <a:pt x="317" y="96"/>
                      <a:pt x="317" y="96"/>
                    </a:cubicBezTo>
                    <a:cubicBezTo>
                      <a:pt x="314" y="92"/>
                      <a:pt x="310" y="89"/>
                      <a:pt x="307" y="85"/>
                    </a:cubicBezTo>
                    <a:cubicBezTo>
                      <a:pt x="302" y="79"/>
                      <a:pt x="302" y="79"/>
                      <a:pt x="302" y="79"/>
                    </a:cubicBezTo>
                    <a:cubicBezTo>
                      <a:pt x="297" y="73"/>
                      <a:pt x="297" y="73"/>
                      <a:pt x="297" y="73"/>
                    </a:cubicBezTo>
                    <a:cubicBezTo>
                      <a:pt x="288" y="61"/>
                      <a:pt x="288" y="61"/>
                      <a:pt x="288" y="61"/>
                    </a:cubicBezTo>
                    <a:cubicBezTo>
                      <a:pt x="279" y="49"/>
                      <a:pt x="279" y="49"/>
                      <a:pt x="279" y="49"/>
                    </a:cubicBezTo>
                    <a:cubicBezTo>
                      <a:pt x="274" y="43"/>
                      <a:pt x="274" y="43"/>
                      <a:pt x="274" y="43"/>
                    </a:cubicBezTo>
                    <a:cubicBezTo>
                      <a:pt x="273" y="41"/>
                      <a:pt x="272" y="39"/>
                      <a:pt x="270" y="37"/>
                    </a:cubicBezTo>
                    <a:cubicBezTo>
                      <a:pt x="261" y="25"/>
                      <a:pt x="261" y="25"/>
                      <a:pt x="261" y="25"/>
                    </a:cubicBezTo>
                    <a:cubicBezTo>
                      <a:pt x="259" y="22"/>
                      <a:pt x="259" y="22"/>
                      <a:pt x="259" y="22"/>
                    </a:cubicBezTo>
                    <a:cubicBezTo>
                      <a:pt x="257" y="19"/>
                      <a:pt x="257" y="19"/>
                      <a:pt x="257" y="19"/>
                    </a:cubicBezTo>
                    <a:cubicBezTo>
                      <a:pt x="253" y="12"/>
                      <a:pt x="253" y="12"/>
                      <a:pt x="253" y="12"/>
                    </a:cubicBezTo>
                    <a:cubicBezTo>
                      <a:pt x="245" y="0"/>
                      <a:pt x="245" y="0"/>
                      <a:pt x="245" y="0"/>
                    </a:cubicBezTo>
                    <a:cubicBezTo>
                      <a:pt x="238" y="4"/>
                      <a:pt x="230" y="8"/>
                      <a:pt x="22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 name="直接连接符 8">
              <a:extLst>
                <a:ext uri="{FF2B5EF4-FFF2-40B4-BE49-F238E27FC236}">
                  <a16:creationId xmlns:a16="http://schemas.microsoft.com/office/drawing/2014/main" xmlns="" id="{032260D0-2BED-4DD1-B716-B1A5F235DA2B}"/>
                </a:ext>
              </a:extLst>
            </p:cNvPr>
            <p:cNvCxnSpPr/>
            <p:nvPr/>
          </p:nvCxnSpPr>
          <p:spPr>
            <a:xfrm flipH="1">
              <a:off x="6626794" y="2427828"/>
              <a:ext cx="1468285" cy="3854561"/>
            </a:xfrm>
            <a:prstGeom prst="line">
              <a:avLst/>
            </a:prstGeom>
            <a:ln w="285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20593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80">
                                          <p:stCondLst>
                                            <p:cond delay="0"/>
                                          </p:stCondLst>
                                        </p:cTn>
                                        <p:tgtEl>
                                          <p:spTgt spid="7"/>
                                        </p:tgtEl>
                                      </p:cBhvr>
                                    </p:animEffect>
                                    <p:anim calcmode="lin" valueType="num">
                                      <p:cBhvr>
                                        <p:cTn id="2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5" dur="26">
                                          <p:stCondLst>
                                            <p:cond delay="650"/>
                                          </p:stCondLst>
                                        </p:cTn>
                                        <p:tgtEl>
                                          <p:spTgt spid="7"/>
                                        </p:tgtEl>
                                      </p:cBhvr>
                                      <p:to x="100000" y="60000"/>
                                    </p:animScale>
                                    <p:animScale>
                                      <p:cBhvr>
                                        <p:cTn id="26" dur="166" decel="50000">
                                          <p:stCondLst>
                                            <p:cond delay="676"/>
                                          </p:stCondLst>
                                        </p:cTn>
                                        <p:tgtEl>
                                          <p:spTgt spid="7"/>
                                        </p:tgtEl>
                                      </p:cBhvr>
                                      <p:to x="100000" y="100000"/>
                                    </p:animScale>
                                    <p:animScale>
                                      <p:cBhvr>
                                        <p:cTn id="27" dur="26">
                                          <p:stCondLst>
                                            <p:cond delay="1312"/>
                                          </p:stCondLst>
                                        </p:cTn>
                                        <p:tgtEl>
                                          <p:spTgt spid="7"/>
                                        </p:tgtEl>
                                      </p:cBhvr>
                                      <p:to x="100000" y="80000"/>
                                    </p:animScale>
                                    <p:animScale>
                                      <p:cBhvr>
                                        <p:cTn id="28" dur="166" decel="50000">
                                          <p:stCondLst>
                                            <p:cond delay="1338"/>
                                          </p:stCondLst>
                                        </p:cTn>
                                        <p:tgtEl>
                                          <p:spTgt spid="7"/>
                                        </p:tgtEl>
                                      </p:cBhvr>
                                      <p:to x="100000" y="100000"/>
                                    </p:animScale>
                                    <p:animScale>
                                      <p:cBhvr>
                                        <p:cTn id="29" dur="26">
                                          <p:stCondLst>
                                            <p:cond delay="1642"/>
                                          </p:stCondLst>
                                        </p:cTn>
                                        <p:tgtEl>
                                          <p:spTgt spid="7"/>
                                        </p:tgtEl>
                                      </p:cBhvr>
                                      <p:to x="100000" y="90000"/>
                                    </p:animScale>
                                    <p:animScale>
                                      <p:cBhvr>
                                        <p:cTn id="30" dur="166" decel="50000">
                                          <p:stCondLst>
                                            <p:cond delay="1668"/>
                                          </p:stCondLst>
                                        </p:cTn>
                                        <p:tgtEl>
                                          <p:spTgt spid="7"/>
                                        </p:tgtEl>
                                      </p:cBhvr>
                                      <p:to x="100000" y="100000"/>
                                    </p:animScale>
                                    <p:animScale>
                                      <p:cBhvr>
                                        <p:cTn id="31" dur="26">
                                          <p:stCondLst>
                                            <p:cond delay="1808"/>
                                          </p:stCondLst>
                                        </p:cTn>
                                        <p:tgtEl>
                                          <p:spTgt spid="7"/>
                                        </p:tgtEl>
                                      </p:cBhvr>
                                      <p:to x="100000" y="95000"/>
                                    </p:animScale>
                                    <p:animScale>
                                      <p:cBhvr>
                                        <p:cTn id="32" dur="166" decel="50000">
                                          <p:stCondLst>
                                            <p:cond delay="1834"/>
                                          </p:stCondLst>
                                        </p:cTn>
                                        <p:tgtEl>
                                          <p:spTgt spid="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26" presetClass="entr" presetSubtype="0"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80">
                                          <p:stCondLst>
                                            <p:cond delay="0"/>
                                          </p:stCondLst>
                                        </p:cTn>
                                        <p:tgtEl>
                                          <p:spTgt spid="61"/>
                                        </p:tgtEl>
                                      </p:cBhvr>
                                    </p:animEffect>
                                    <p:anim calcmode="lin" valueType="num">
                                      <p:cBhvr>
                                        <p:cTn id="4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48" dur="26">
                                          <p:stCondLst>
                                            <p:cond delay="650"/>
                                          </p:stCondLst>
                                        </p:cTn>
                                        <p:tgtEl>
                                          <p:spTgt spid="61"/>
                                        </p:tgtEl>
                                      </p:cBhvr>
                                      <p:to x="100000" y="60000"/>
                                    </p:animScale>
                                    <p:animScale>
                                      <p:cBhvr>
                                        <p:cTn id="49" dur="166" decel="50000">
                                          <p:stCondLst>
                                            <p:cond delay="676"/>
                                          </p:stCondLst>
                                        </p:cTn>
                                        <p:tgtEl>
                                          <p:spTgt spid="61"/>
                                        </p:tgtEl>
                                      </p:cBhvr>
                                      <p:to x="100000" y="100000"/>
                                    </p:animScale>
                                    <p:animScale>
                                      <p:cBhvr>
                                        <p:cTn id="50" dur="26">
                                          <p:stCondLst>
                                            <p:cond delay="1312"/>
                                          </p:stCondLst>
                                        </p:cTn>
                                        <p:tgtEl>
                                          <p:spTgt spid="61"/>
                                        </p:tgtEl>
                                      </p:cBhvr>
                                      <p:to x="100000" y="80000"/>
                                    </p:animScale>
                                    <p:animScale>
                                      <p:cBhvr>
                                        <p:cTn id="51" dur="166" decel="50000">
                                          <p:stCondLst>
                                            <p:cond delay="1338"/>
                                          </p:stCondLst>
                                        </p:cTn>
                                        <p:tgtEl>
                                          <p:spTgt spid="61"/>
                                        </p:tgtEl>
                                      </p:cBhvr>
                                      <p:to x="100000" y="100000"/>
                                    </p:animScale>
                                    <p:animScale>
                                      <p:cBhvr>
                                        <p:cTn id="52" dur="26">
                                          <p:stCondLst>
                                            <p:cond delay="1642"/>
                                          </p:stCondLst>
                                        </p:cTn>
                                        <p:tgtEl>
                                          <p:spTgt spid="61"/>
                                        </p:tgtEl>
                                      </p:cBhvr>
                                      <p:to x="100000" y="90000"/>
                                    </p:animScale>
                                    <p:animScale>
                                      <p:cBhvr>
                                        <p:cTn id="53" dur="166" decel="50000">
                                          <p:stCondLst>
                                            <p:cond delay="1668"/>
                                          </p:stCondLst>
                                        </p:cTn>
                                        <p:tgtEl>
                                          <p:spTgt spid="61"/>
                                        </p:tgtEl>
                                      </p:cBhvr>
                                      <p:to x="100000" y="100000"/>
                                    </p:animScale>
                                    <p:animScale>
                                      <p:cBhvr>
                                        <p:cTn id="54" dur="26">
                                          <p:stCondLst>
                                            <p:cond delay="1808"/>
                                          </p:stCondLst>
                                        </p:cTn>
                                        <p:tgtEl>
                                          <p:spTgt spid="61"/>
                                        </p:tgtEl>
                                      </p:cBhvr>
                                      <p:to x="100000" y="95000"/>
                                    </p:animScale>
                                    <p:animScale>
                                      <p:cBhvr>
                                        <p:cTn id="55" dur="166" decel="50000">
                                          <p:stCondLst>
                                            <p:cond delay="1834"/>
                                          </p:stCondLst>
                                        </p:cTn>
                                        <p:tgtEl>
                                          <p:spTgt spid="61"/>
                                        </p:tgtEl>
                                      </p:cBhvr>
                                      <p:to x="100000" y="100000"/>
                                    </p:animScale>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1000"/>
                                        <p:tgtEl>
                                          <p:spTgt spid="54"/>
                                        </p:tgtEl>
                                      </p:cBhvr>
                                    </p:animEffect>
                                    <p:anim calcmode="lin" valueType="num">
                                      <p:cBhvr>
                                        <p:cTn id="61" dur="1000" fill="hold"/>
                                        <p:tgtEl>
                                          <p:spTgt spid="54"/>
                                        </p:tgtEl>
                                        <p:attrNameLst>
                                          <p:attrName>ppt_x</p:attrName>
                                        </p:attrNameLst>
                                      </p:cBhvr>
                                      <p:tavLst>
                                        <p:tav tm="0">
                                          <p:val>
                                            <p:strVal val="#ppt_x"/>
                                          </p:val>
                                        </p:tav>
                                        <p:tav tm="100000">
                                          <p:val>
                                            <p:strVal val="#ppt_x"/>
                                          </p:val>
                                        </p:tav>
                                      </p:tavLst>
                                    </p:anim>
                                    <p:anim calcmode="lin" valueType="num">
                                      <p:cBhvr>
                                        <p:cTn id="62" dur="1000" fill="hold"/>
                                        <p:tgtEl>
                                          <p:spTgt spid="54"/>
                                        </p:tgtEl>
                                        <p:attrNameLst>
                                          <p:attrName>ppt_y</p:attrName>
                                        </p:attrNameLst>
                                      </p:cBhvr>
                                      <p:tavLst>
                                        <p:tav tm="0">
                                          <p:val>
                                            <p:strVal val="#ppt_y+.1"/>
                                          </p:val>
                                        </p:tav>
                                        <p:tav tm="100000">
                                          <p:val>
                                            <p:strVal val="#ppt_y"/>
                                          </p:val>
                                        </p:tav>
                                      </p:tavLst>
                                    </p:anim>
                                  </p:childTnLst>
                                </p:cTn>
                              </p:par>
                              <p:par>
                                <p:cTn id="63" presetID="26"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down)">
                                      <p:cBhvr>
                                        <p:cTn id="65" dur="580">
                                          <p:stCondLst>
                                            <p:cond delay="0"/>
                                          </p:stCondLst>
                                        </p:cTn>
                                        <p:tgtEl>
                                          <p:spTgt spid="62"/>
                                        </p:tgtEl>
                                      </p:cBhvr>
                                    </p:animEffect>
                                    <p:anim calcmode="lin" valueType="num">
                                      <p:cBhvr>
                                        <p:cTn id="66"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71" dur="26">
                                          <p:stCondLst>
                                            <p:cond delay="650"/>
                                          </p:stCondLst>
                                        </p:cTn>
                                        <p:tgtEl>
                                          <p:spTgt spid="62"/>
                                        </p:tgtEl>
                                      </p:cBhvr>
                                      <p:to x="100000" y="60000"/>
                                    </p:animScale>
                                    <p:animScale>
                                      <p:cBhvr>
                                        <p:cTn id="72" dur="166" decel="50000">
                                          <p:stCondLst>
                                            <p:cond delay="676"/>
                                          </p:stCondLst>
                                        </p:cTn>
                                        <p:tgtEl>
                                          <p:spTgt spid="62"/>
                                        </p:tgtEl>
                                      </p:cBhvr>
                                      <p:to x="100000" y="100000"/>
                                    </p:animScale>
                                    <p:animScale>
                                      <p:cBhvr>
                                        <p:cTn id="73" dur="26">
                                          <p:stCondLst>
                                            <p:cond delay="1312"/>
                                          </p:stCondLst>
                                        </p:cTn>
                                        <p:tgtEl>
                                          <p:spTgt spid="62"/>
                                        </p:tgtEl>
                                      </p:cBhvr>
                                      <p:to x="100000" y="80000"/>
                                    </p:animScale>
                                    <p:animScale>
                                      <p:cBhvr>
                                        <p:cTn id="74" dur="166" decel="50000">
                                          <p:stCondLst>
                                            <p:cond delay="1338"/>
                                          </p:stCondLst>
                                        </p:cTn>
                                        <p:tgtEl>
                                          <p:spTgt spid="62"/>
                                        </p:tgtEl>
                                      </p:cBhvr>
                                      <p:to x="100000" y="100000"/>
                                    </p:animScale>
                                    <p:animScale>
                                      <p:cBhvr>
                                        <p:cTn id="75" dur="26">
                                          <p:stCondLst>
                                            <p:cond delay="1642"/>
                                          </p:stCondLst>
                                        </p:cTn>
                                        <p:tgtEl>
                                          <p:spTgt spid="62"/>
                                        </p:tgtEl>
                                      </p:cBhvr>
                                      <p:to x="100000" y="90000"/>
                                    </p:animScale>
                                    <p:animScale>
                                      <p:cBhvr>
                                        <p:cTn id="76" dur="166" decel="50000">
                                          <p:stCondLst>
                                            <p:cond delay="1668"/>
                                          </p:stCondLst>
                                        </p:cTn>
                                        <p:tgtEl>
                                          <p:spTgt spid="62"/>
                                        </p:tgtEl>
                                      </p:cBhvr>
                                      <p:to x="100000" y="100000"/>
                                    </p:animScale>
                                    <p:animScale>
                                      <p:cBhvr>
                                        <p:cTn id="77" dur="26">
                                          <p:stCondLst>
                                            <p:cond delay="1808"/>
                                          </p:stCondLst>
                                        </p:cTn>
                                        <p:tgtEl>
                                          <p:spTgt spid="62"/>
                                        </p:tgtEl>
                                      </p:cBhvr>
                                      <p:to x="100000" y="95000"/>
                                    </p:animScale>
                                    <p:animScale>
                                      <p:cBhvr>
                                        <p:cTn id="78" dur="166" decel="50000">
                                          <p:stCondLst>
                                            <p:cond delay="1834"/>
                                          </p:stCondLst>
                                        </p:cTn>
                                        <p:tgtEl>
                                          <p:spTgt spid="62"/>
                                        </p:tgtEl>
                                      </p:cBhvr>
                                      <p:to x="100000" y="100000"/>
                                    </p:animScale>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7" name="矩形 36">
            <a:extLst>
              <a:ext uri="{FF2B5EF4-FFF2-40B4-BE49-F238E27FC236}">
                <a16:creationId xmlns:a16="http://schemas.microsoft.com/office/drawing/2014/main" xmlns="" id="{BD73A9E0-93DE-4B83-8131-1157254B70C0}"/>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图片包含 物体&#10;&#10;已生成高可信度的说明">
            <a:extLst>
              <a:ext uri="{FF2B5EF4-FFF2-40B4-BE49-F238E27FC236}">
                <a16:creationId xmlns:a16="http://schemas.microsoft.com/office/drawing/2014/main" xmlns="" id="{76D17088-0C0B-4B05-AA22-D8E1AADA6D5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39" name="标题 1">
            <a:extLst>
              <a:ext uri="{FF2B5EF4-FFF2-40B4-BE49-F238E27FC236}">
                <a16:creationId xmlns:a16="http://schemas.microsoft.com/office/drawing/2014/main" xmlns="" id="{55A4EB13-E3DE-4315-9D91-940CE868323D}"/>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40" name="矩形 39">
            <a:extLst>
              <a:ext uri="{FF2B5EF4-FFF2-40B4-BE49-F238E27FC236}">
                <a16:creationId xmlns:a16="http://schemas.microsoft.com/office/drawing/2014/main" xmlns="" id="{FC0CED73-0D58-4137-A4F6-34AA6331C8CD}"/>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pic>
        <p:nvPicPr>
          <p:cNvPr id="3" name="图片 2" descr="图片包含 物体, 灯具&#10;&#10;已生成极高可信度的说明">
            <a:extLst>
              <a:ext uri="{FF2B5EF4-FFF2-40B4-BE49-F238E27FC236}">
                <a16:creationId xmlns:a16="http://schemas.microsoft.com/office/drawing/2014/main" xmlns="" id="{625B7E3B-D5D6-443B-8062-B47CC8AD6DA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790317" y="1914453"/>
            <a:ext cx="2053088" cy="2084155"/>
          </a:xfrm>
          <a:prstGeom prst="rect">
            <a:avLst/>
          </a:prstGeom>
        </p:spPr>
      </p:pic>
      <p:pic>
        <p:nvPicPr>
          <p:cNvPr id="8" name="图片 7" descr="图片包含 物体, 灯具&#10;&#10;已生成极高可信度的说明">
            <a:extLst>
              <a:ext uri="{FF2B5EF4-FFF2-40B4-BE49-F238E27FC236}">
                <a16:creationId xmlns:a16="http://schemas.microsoft.com/office/drawing/2014/main" xmlns="" id="{C032B909-FDF6-4378-A3BF-1321F5DDD4B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85276" y="1914453"/>
            <a:ext cx="2110218" cy="2084155"/>
          </a:xfrm>
          <a:prstGeom prst="rect">
            <a:avLst/>
          </a:prstGeom>
        </p:spPr>
      </p:pic>
      <p:pic>
        <p:nvPicPr>
          <p:cNvPr id="9" name="图片 8" descr="图片包含 物体, 灯具&#10;&#10;已生成极高可信度的说明">
            <a:extLst>
              <a:ext uri="{FF2B5EF4-FFF2-40B4-BE49-F238E27FC236}">
                <a16:creationId xmlns:a16="http://schemas.microsoft.com/office/drawing/2014/main" xmlns="" id="{98932467-5B4E-4842-B173-5BCADF5D64D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745381" y="1982949"/>
            <a:ext cx="2070339" cy="2084155"/>
          </a:xfrm>
          <a:prstGeom prst="rect">
            <a:avLst/>
          </a:prstGeom>
        </p:spPr>
      </p:pic>
      <p:sp>
        <p:nvSpPr>
          <p:cNvPr id="4" name="椭圆 3">
            <a:extLst>
              <a:ext uri="{FF2B5EF4-FFF2-40B4-BE49-F238E27FC236}">
                <a16:creationId xmlns:a16="http://schemas.microsoft.com/office/drawing/2014/main" xmlns="" id="{D89DFD63-F1A4-4C1A-8693-008931C82EF4}"/>
              </a:ext>
            </a:extLst>
          </p:cNvPr>
          <p:cNvSpPr/>
          <p:nvPr/>
        </p:nvSpPr>
        <p:spPr>
          <a:xfrm>
            <a:off x="1429049" y="1673525"/>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xmlns="" id="{1B35C213-173B-4A66-B78A-EBA91189C3BD}"/>
              </a:ext>
            </a:extLst>
          </p:cNvPr>
          <p:cNvSpPr/>
          <p:nvPr/>
        </p:nvSpPr>
        <p:spPr>
          <a:xfrm>
            <a:off x="4988883" y="1673524"/>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xmlns="" id="{6392F350-F267-44FA-BB12-FCE5060C8FBE}"/>
              </a:ext>
            </a:extLst>
          </p:cNvPr>
          <p:cNvSpPr/>
          <p:nvPr/>
        </p:nvSpPr>
        <p:spPr>
          <a:xfrm>
            <a:off x="8465359" y="1673524"/>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a16="http://schemas.microsoft.com/office/drawing/2014/main" xmlns="" id="{0EBBBE7C-D279-4019-B68E-C9FEB44F32FD}"/>
              </a:ext>
            </a:extLst>
          </p:cNvPr>
          <p:cNvGrpSpPr/>
          <p:nvPr/>
        </p:nvGrpSpPr>
        <p:grpSpPr>
          <a:xfrm>
            <a:off x="1280133" y="4685953"/>
            <a:ext cx="3218908" cy="883447"/>
            <a:chOff x="1436373" y="2266564"/>
            <a:chExt cx="3218908" cy="883447"/>
          </a:xfrm>
        </p:grpSpPr>
        <p:sp>
          <p:nvSpPr>
            <p:cNvPr id="16" name="TextBox 21">
              <a:extLst>
                <a:ext uri="{FF2B5EF4-FFF2-40B4-BE49-F238E27FC236}">
                  <a16:creationId xmlns:a16="http://schemas.microsoft.com/office/drawing/2014/main" xmlns="" id="{D7686CD3-373A-4F7F-B8F5-4651F61E3C8E}"/>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7" name="文本框 16">
              <a:extLst>
                <a:ext uri="{FF2B5EF4-FFF2-40B4-BE49-F238E27FC236}">
                  <a16:creationId xmlns:a16="http://schemas.microsoft.com/office/drawing/2014/main" xmlns="" id="{9855D048-A9FC-43DB-A79F-8932758B8116}"/>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grpSp>
        <p:nvGrpSpPr>
          <p:cNvPr id="18" name="组合 17">
            <a:extLst>
              <a:ext uri="{FF2B5EF4-FFF2-40B4-BE49-F238E27FC236}">
                <a16:creationId xmlns:a16="http://schemas.microsoft.com/office/drawing/2014/main" xmlns="" id="{97AEA298-4BCF-41A8-BB1E-F123AD323520}"/>
              </a:ext>
            </a:extLst>
          </p:cNvPr>
          <p:cNvGrpSpPr/>
          <p:nvPr/>
        </p:nvGrpSpPr>
        <p:grpSpPr>
          <a:xfrm>
            <a:off x="4848593" y="4685953"/>
            <a:ext cx="3218908" cy="883447"/>
            <a:chOff x="1436373" y="2266564"/>
            <a:chExt cx="3218908" cy="883447"/>
          </a:xfrm>
        </p:grpSpPr>
        <p:sp>
          <p:nvSpPr>
            <p:cNvPr id="19" name="TextBox 21">
              <a:extLst>
                <a:ext uri="{FF2B5EF4-FFF2-40B4-BE49-F238E27FC236}">
                  <a16:creationId xmlns:a16="http://schemas.microsoft.com/office/drawing/2014/main" xmlns="" id="{F39C9A5A-242E-44E4-A9B2-C30C3CCF350D}"/>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0" name="文本框 19">
              <a:extLst>
                <a:ext uri="{FF2B5EF4-FFF2-40B4-BE49-F238E27FC236}">
                  <a16:creationId xmlns:a16="http://schemas.microsoft.com/office/drawing/2014/main" xmlns="" id="{BD5AF135-D2FA-44A3-B4D7-D0B0156F6F64}"/>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grpSp>
        <p:nvGrpSpPr>
          <p:cNvPr id="21" name="组合 20">
            <a:extLst>
              <a:ext uri="{FF2B5EF4-FFF2-40B4-BE49-F238E27FC236}">
                <a16:creationId xmlns:a16="http://schemas.microsoft.com/office/drawing/2014/main" xmlns="" id="{71011F50-DDEA-418B-AC62-507ACA180344}"/>
              </a:ext>
            </a:extLst>
          </p:cNvPr>
          <p:cNvGrpSpPr/>
          <p:nvPr/>
        </p:nvGrpSpPr>
        <p:grpSpPr>
          <a:xfrm>
            <a:off x="8321500" y="4685953"/>
            <a:ext cx="3218908" cy="883447"/>
            <a:chOff x="1436373" y="2266564"/>
            <a:chExt cx="3218908" cy="883447"/>
          </a:xfrm>
        </p:grpSpPr>
        <p:sp>
          <p:nvSpPr>
            <p:cNvPr id="22" name="TextBox 21">
              <a:extLst>
                <a:ext uri="{FF2B5EF4-FFF2-40B4-BE49-F238E27FC236}">
                  <a16:creationId xmlns:a16="http://schemas.microsoft.com/office/drawing/2014/main" xmlns="" id="{46E930D2-74B9-4C69-AC38-FD4560C6A4B2}"/>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3" name="文本框 22">
              <a:extLst>
                <a:ext uri="{FF2B5EF4-FFF2-40B4-BE49-F238E27FC236}">
                  <a16:creationId xmlns:a16="http://schemas.microsoft.com/office/drawing/2014/main" xmlns="" id="{0462137F-91DC-46BF-8E2D-CB7B56553FF2}"/>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275829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80">
                                          <p:stCondLst>
                                            <p:cond delay="0"/>
                                          </p:stCondLst>
                                        </p:cTn>
                                        <p:tgtEl>
                                          <p:spTgt spid="9"/>
                                        </p:tgtEl>
                                      </p:cBhvr>
                                    </p:animEffect>
                                    <p:anim calcmode="lin" valueType="num">
                                      <p:cBhvr>
                                        <p:cTn id="3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8" dur="26">
                                          <p:stCondLst>
                                            <p:cond delay="650"/>
                                          </p:stCondLst>
                                        </p:cTn>
                                        <p:tgtEl>
                                          <p:spTgt spid="9"/>
                                        </p:tgtEl>
                                      </p:cBhvr>
                                      <p:to x="100000" y="60000"/>
                                    </p:animScale>
                                    <p:animScale>
                                      <p:cBhvr>
                                        <p:cTn id="39" dur="166" decel="50000">
                                          <p:stCondLst>
                                            <p:cond delay="676"/>
                                          </p:stCondLst>
                                        </p:cTn>
                                        <p:tgtEl>
                                          <p:spTgt spid="9"/>
                                        </p:tgtEl>
                                      </p:cBhvr>
                                      <p:to x="100000" y="100000"/>
                                    </p:animScale>
                                    <p:animScale>
                                      <p:cBhvr>
                                        <p:cTn id="40" dur="26">
                                          <p:stCondLst>
                                            <p:cond delay="1312"/>
                                          </p:stCondLst>
                                        </p:cTn>
                                        <p:tgtEl>
                                          <p:spTgt spid="9"/>
                                        </p:tgtEl>
                                      </p:cBhvr>
                                      <p:to x="100000" y="80000"/>
                                    </p:animScale>
                                    <p:animScale>
                                      <p:cBhvr>
                                        <p:cTn id="41" dur="166" decel="50000">
                                          <p:stCondLst>
                                            <p:cond delay="1338"/>
                                          </p:stCondLst>
                                        </p:cTn>
                                        <p:tgtEl>
                                          <p:spTgt spid="9"/>
                                        </p:tgtEl>
                                      </p:cBhvr>
                                      <p:to x="100000" y="100000"/>
                                    </p:animScale>
                                    <p:animScale>
                                      <p:cBhvr>
                                        <p:cTn id="42" dur="26">
                                          <p:stCondLst>
                                            <p:cond delay="1642"/>
                                          </p:stCondLst>
                                        </p:cTn>
                                        <p:tgtEl>
                                          <p:spTgt spid="9"/>
                                        </p:tgtEl>
                                      </p:cBhvr>
                                      <p:to x="100000" y="90000"/>
                                    </p:animScale>
                                    <p:animScale>
                                      <p:cBhvr>
                                        <p:cTn id="43" dur="166" decel="50000">
                                          <p:stCondLst>
                                            <p:cond delay="1668"/>
                                          </p:stCondLst>
                                        </p:cTn>
                                        <p:tgtEl>
                                          <p:spTgt spid="9"/>
                                        </p:tgtEl>
                                      </p:cBhvr>
                                      <p:to x="100000" y="100000"/>
                                    </p:animScale>
                                    <p:animScale>
                                      <p:cBhvr>
                                        <p:cTn id="44" dur="26">
                                          <p:stCondLst>
                                            <p:cond delay="1808"/>
                                          </p:stCondLst>
                                        </p:cTn>
                                        <p:tgtEl>
                                          <p:spTgt spid="9"/>
                                        </p:tgtEl>
                                      </p:cBhvr>
                                      <p:to x="100000" y="95000"/>
                                    </p:animScale>
                                    <p:animScale>
                                      <p:cBhvr>
                                        <p:cTn id="45" dur="166" decel="50000">
                                          <p:stCondLst>
                                            <p:cond delay="1834"/>
                                          </p:stCondLst>
                                        </p:cTn>
                                        <p:tgtEl>
                                          <p:spTgt spid="9"/>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80">
                                          <p:stCondLst>
                                            <p:cond delay="0"/>
                                          </p:stCondLst>
                                        </p:cTn>
                                        <p:tgtEl>
                                          <p:spTgt spid="8"/>
                                        </p:tgtEl>
                                      </p:cBhvr>
                                    </p:animEffect>
                                    <p:anim calcmode="lin" valueType="num">
                                      <p:cBhvr>
                                        <p:cTn id="49"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4" dur="26">
                                          <p:stCondLst>
                                            <p:cond delay="650"/>
                                          </p:stCondLst>
                                        </p:cTn>
                                        <p:tgtEl>
                                          <p:spTgt spid="8"/>
                                        </p:tgtEl>
                                      </p:cBhvr>
                                      <p:to x="100000" y="60000"/>
                                    </p:animScale>
                                    <p:animScale>
                                      <p:cBhvr>
                                        <p:cTn id="55" dur="166" decel="50000">
                                          <p:stCondLst>
                                            <p:cond delay="676"/>
                                          </p:stCondLst>
                                        </p:cTn>
                                        <p:tgtEl>
                                          <p:spTgt spid="8"/>
                                        </p:tgtEl>
                                      </p:cBhvr>
                                      <p:to x="100000" y="100000"/>
                                    </p:animScale>
                                    <p:animScale>
                                      <p:cBhvr>
                                        <p:cTn id="56" dur="26">
                                          <p:stCondLst>
                                            <p:cond delay="1312"/>
                                          </p:stCondLst>
                                        </p:cTn>
                                        <p:tgtEl>
                                          <p:spTgt spid="8"/>
                                        </p:tgtEl>
                                      </p:cBhvr>
                                      <p:to x="100000" y="80000"/>
                                    </p:animScale>
                                    <p:animScale>
                                      <p:cBhvr>
                                        <p:cTn id="57" dur="166" decel="50000">
                                          <p:stCondLst>
                                            <p:cond delay="1338"/>
                                          </p:stCondLst>
                                        </p:cTn>
                                        <p:tgtEl>
                                          <p:spTgt spid="8"/>
                                        </p:tgtEl>
                                      </p:cBhvr>
                                      <p:to x="100000" y="100000"/>
                                    </p:animScale>
                                    <p:animScale>
                                      <p:cBhvr>
                                        <p:cTn id="58" dur="26">
                                          <p:stCondLst>
                                            <p:cond delay="1642"/>
                                          </p:stCondLst>
                                        </p:cTn>
                                        <p:tgtEl>
                                          <p:spTgt spid="8"/>
                                        </p:tgtEl>
                                      </p:cBhvr>
                                      <p:to x="100000" y="90000"/>
                                    </p:animScale>
                                    <p:animScale>
                                      <p:cBhvr>
                                        <p:cTn id="59" dur="166" decel="50000">
                                          <p:stCondLst>
                                            <p:cond delay="1668"/>
                                          </p:stCondLst>
                                        </p:cTn>
                                        <p:tgtEl>
                                          <p:spTgt spid="8"/>
                                        </p:tgtEl>
                                      </p:cBhvr>
                                      <p:to x="100000" y="100000"/>
                                    </p:animScale>
                                    <p:animScale>
                                      <p:cBhvr>
                                        <p:cTn id="60" dur="26">
                                          <p:stCondLst>
                                            <p:cond delay="1808"/>
                                          </p:stCondLst>
                                        </p:cTn>
                                        <p:tgtEl>
                                          <p:spTgt spid="8"/>
                                        </p:tgtEl>
                                      </p:cBhvr>
                                      <p:to x="100000" y="95000"/>
                                    </p:animScale>
                                    <p:animScale>
                                      <p:cBhvr>
                                        <p:cTn id="61" dur="166" decel="50000">
                                          <p:stCondLst>
                                            <p:cond delay="1834"/>
                                          </p:stCondLst>
                                        </p:cTn>
                                        <p:tgtEl>
                                          <p:spTgt spid="8"/>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down)">
                                      <p:cBhvr>
                                        <p:cTn id="64" dur="580">
                                          <p:stCondLst>
                                            <p:cond delay="0"/>
                                          </p:stCondLst>
                                        </p:cTn>
                                        <p:tgtEl>
                                          <p:spTgt spid="3"/>
                                        </p:tgtEl>
                                      </p:cBhvr>
                                    </p:animEffect>
                                    <p:anim calcmode="lin" valueType="num">
                                      <p:cBhvr>
                                        <p:cTn id="6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gtEl>
                                      </p:cBhvr>
                                      <p:to x="100000" y="60000"/>
                                    </p:animScale>
                                    <p:animScale>
                                      <p:cBhvr>
                                        <p:cTn id="71" dur="166" decel="50000">
                                          <p:stCondLst>
                                            <p:cond delay="676"/>
                                          </p:stCondLst>
                                        </p:cTn>
                                        <p:tgtEl>
                                          <p:spTgt spid="3"/>
                                        </p:tgtEl>
                                      </p:cBhvr>
                                      <p:to x="100000" y="100000"/>
                                    </p:animScale>
                                    <p:animScale>
                                      <p:cBhvr>
                                        <p:cTn id="72" dur="26">
                                          <p:stCondLst>
                                            <p:cond delay="1312"/>
                                          </p:stCondLst>
                                        </p:cTn>
                                        <p:tgtEl>
                                          <p:spTgt spid="3"/>
                                        </p:tgtEl>
                                      </p:cBhvr>
                                      <p:to x="100000" y="80000"/>
                                    </p:animScale>
                                    <p:animScale>
                                      <p:cBhvr>
                                        <p:cTn id="73" dur="166" decel="50000">
                                          <p:stCondLst>
                                            <p:cond delay="1338"/>
                                          </p:stCondLst>
                                        </p:cTn>
                                        <p:tgtEl>
                                          <p:spTgt spid="3"/>
                                        </p:tgtEl>
                                      </p:cBhvr>
                                      <p:to x="100000" y="100000"/>
                                    </p:animScale>
                                    <p:animScale>
                                      <p:cBhvr>
                                        <p:cTn id="74" dur="26">
                                          <p:stCondLst>
                                            <p:cond delay="1642"/>
                                          </p:stCondLst>
                                        </p:cTn>
                                        <p:tgtEl>
                                          <p:spTgt spid="3"/>
                                        </p:tgtEl>
                                      </p:cBhvr>
                                      <p:to x="100000" y="90000"/>
                                    </p:animScale>
                                    <p:animScale>
                                      <p:cBhvr>
                                        <p:cTn id="75" dur="166" decel="50000">
                                          <p:stCondLst>
                                            <p:cond delay="1668"/>
                                          </p:stCondLst>
                                        </p:cTn>
                                        <p:tgtEl>
                                          <p:spTgt spid="3"/>
                                        </p:tgtEl>
                                      </p:cBhvr>
                                      <p:to x="100000" y="100000"/>
                                    </p:animScale>
                                    <p:animScale>
                                      <p:cBhvr>
                                        <p:cTn id="76" dur="26">
                                          <p:stCondLst>
                                            <p:cond delay="1808"/>
                                          </p:stCondLst>
                                        </p:cTn>
                                        <p:tgtEl>
                                          <p:spTgt spid="3"/>
                                        </p:tgtEl>
                                      </p:cBhvr>
                                      <p:to x="100000" y="95000"/>
                                    </p:animScale>
                                    <p:animScale>
                                      <p:cBhvr>
                                        <p:cTn id="77"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xmlns=""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pic>
        <p:nvPicPr>
          <p:cNvPr id="34" name="图片 33">
            <a:extLst>
              <a:ext uri="{FF2B5EF4-FFF2-40B4-BE49-F238E27FC236}">
                <a16:creationId xmlns:a16="http://schemas.microsoft.com/office/drawing/2014/main" xmlns=""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xmlns=""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2057890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0" name="矩形 79">
            <a:extLst>
              <a:ext uri="{FF2B5EF4-FFF2-40B4-BE49-F238E27FC236}">
                <a16:creationId xmlns:a16="http://schemas.microsoft.com/office/drawing/2014/main" xmlns="" id="{739E30F8-F5A4-4D3C-9639-CB8120684184}"/>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1" name="图片 80" descr="图片包含 物体&#10;&#10;已生成高可信度的说明">
            <a:extLst>
              <a:ext uri="{FF2B5EF4-FFF2-40B4-BE49-F238E27FC236}">
                <a16:creationId xmlns:a16="http://schemas.microsoft.com/office/drawing/2014/main" xmlns="" id="{032D392F-2B85-4A73-AABC-8B07BD3F399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82" name="标题 1">
            <a:extLst>
              <a:ext uri="{FF2B5EF4-FFF2-40B4-BE49-F238E27FC236}">
                <a16:creationId xmlns:a16="http://schemas.microsoft.com/office/drawing/2014/main" xmlns="" id="{44CBF1B2-CDE4-4CCB-8EAA-C3566774EA01}"/>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83" name="矩形 82">
            <a:extLst>
              <a:ext uri="{FF2B5EF4-FFF2-40B4-BE49-F238E27FC236}">
                <a16:creationId xmlns:a16="http://schemas.microsoft.com/office/drawing/2014/main" xmlns="" id="{D7FBFF91-3128-44A0-A2AB-883CAB7EE893}"/>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64" name="组合 63">
            <a:extLst>
              <a:ext uri="{FF2B5EF4-FFF2-40B4-BE49-F238E27FC236}">
                <a16:creationId xmlns:a16="http://schemas.microsoft.com/office/drawing/2014/main" xmlns="" id="{F8E04B8C-40D6-4F9B-8ED5-E6FB49FC0DF7}"/>
              </a:ext>
            </a:extLst>
          </p:cNvPr>
          <p:cNvGrpSpPr/>
          <p:nvPr/>
        </p:nvGrpSpPr>
        <p:grpSpPr>
          <a:xfrm>
            <a:off x="947452" y="2061659"/>
            <a:ext cx="2698977" cy="1254190"/>
            <a:chOff x="894229" y="2264193"/>
            <a:chExt cx="2698977" cy="1254190"/>
          </a:xfrm>
        </p:grpSpPr>
        <p:sp>
          <p:nvSpPr>
            <p:cNvPr id="65" name="TextBox 21">
              <a:extLst>
                <a:ext uri="{FF2B5EF4-FFF2-40B4-BE49-F238E27FC236}">
                  <a16:creationId xmlns:a16="http://schemas.microsoft.com/office/drawing/2014/main" xmlns="" id="{652CE2E8-4238-4A62-9DE1-CBFD09CA7080}"/>
                </a:ext>
              </a:extLst>
            </p:cNvPr>
            <p:cNvSpPr>
              <a:spLocks noChangeArrowheads="1"/>
            </p:cNvSpPr>
            <p:nvPr/>
          </p:nvSpPr>
          <p:spPr bwMode="auto">
            <a:xfrm>
              <a:off x="894229" y="2664303"/>
              <a:ext cx="2698977" cy="854080"/>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6" name="文本框 65">
              <a:extLst>
                <a:ext uri="{FF2B5EF4-FFF2-40B4-BE49-F238E27FC236}">
                  <a16:creationId xmlns:a16="http://schemas.microsoft.com/office/drawing/2014/main" xmlns="" id="{D4C46917-4783-4FA6-BB15-6E3D8EC02FBE}"/>
                </a:ext>
              </a:extLst>
            </p:cNvPr>
            <p:cNvSpPr txBox="1"/>
            <p:nvPr/>
          </p:nvSpPr>
          <p:spPr>
            <a:xfrm>
              <a:off x="2382618" y="2264193"/>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7" name="组合 66">
            <a:extLst>
              <a:ext uri="{FF2B5EF4-FFF2-40B4-BE49-F238E27FC236}">
                <a16:creationId xmlns:a16="http://schemas.microsoft.com/office/drawing/2014/main" xmlns="" id="{506D7835-1627-4BF2-9897-00CB09A40800}"/>
              </a:ext>
            </a:extLst>
          </p:cNvPr>
          <p:cNvGrpSpPr/>
          <p:nvPr/>
        </p:nvGrpSpPr>
        <p:grpSpPr>
          <a:xfrm>
            <a:off x="947452" y="3837292"/>
            <a:ext cx="2698978" cy="1307357"/>
            <a:chOff x="894229" y="2211026"/>
            <a:chExt cx="2698978" cy="1307357"/>
          </a:xfrm>
        </p:grpSpPr>
        <p:sp>
          <p:nvSpPr>
            <p:cNvPr id="68" name="TextBox 21">
              <a:extLst>
                <a:ext uri="{FF2B5EF4-FFF2-40B4-BE49-F238E27FC236}">
                  <a16:creationId xmlns:a16="http://schemas.microsoft.com/office/drawing/2014/main" xmlns="" id="{291B5C54-52A0-4454-BC77-4F1378C1DE6D}"/>
                </a:ext>
              </a:extLst>
            </p:cNvPr>
            <p:cNvSpPr>
              <a:spLocks noChangeArrowheads="1"/>
            </p:cNvSpPr>
            <p:nvPr/>
          </p:nvSpPr>
          <p:spPr bwMode="auto">
            <a:xfrm>
              <a:off x="894229" y="2664303"/>
              <a:ext cx="2698978" cy="854080"/>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a16="http://schemas.microsoft.com/office/drawing/2014/main" xmlns="" id="{32533D69-9819-4044-8DF8-43B8128A8125}"/>
                </a:ext>
              </a:extLst>
            </p:cNvPr>
            <p:cNvSpPr txBox="1"/>
            <p:nvPr/>
          </p:nvSpPr>
          <p:spPr>
            <a:xfrm>
              <a:off x="2350681" y="2211026"/>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0" name="组合 69">
            <a:extLst>
              <a:ext uri="{FF2B5EF4-FFF2-40B4-BE49-F238E27FC236}">
                <a16:creationId xmlns:a16="http://schemas.microsoft.com/office/drawing/2014/main" xmlns="" id="{F8FBCB8E-2CF4-451C-9CDF-33481620E3F4}"/>
              </a:ext>
            </a:extLst>
          </p:cNvPr>
          <p:cNvGrpSpPr/>
          <p:nvPr/>
        </p:nvGrpSpPr>
        <p:grpSpPr>
          <a:xfrm>
            <a:off x="8582025" y="2022731"/>
            <a:ext cx="2767046" cy="1293118"/>
            <a:chOff x="1478171" y="2225265"/>
            <a:chExt cx="2767046" cy="1293118"/>
          </a:xfrm>
        </p:grpSpPr>
        <p:sp>
          <p:nvSpPr>
            <p:cNvPr id="71" name="TextBox 21">
              <a:extLst>
                <a:ext uri="{FF2B5EF4-FFF2-40B4-BE49-F238E27FC236}">
                  <a16:creationId xmlns:a16="http://schemas.microsoft.com/office/drawing/2014/main" xmlns="" id="{BE1D2906-BA48-4825-A298-DB616EB1354A}"/>
                </a:ext>
              </a:extLst>
            </p:cNvPr>
            <p:cNvSpPr>
              <a:spLocks noChangeArrowheads="1"/>
            </p:cNvSpPr>
            <p:nvPr/>
          </p:nvSpPr>
          <p:spPr bwMode="auto">
            <a:xfrm>
              <a:off x="1478171" y="2664303"/>
              <a:ext cx="2767046" cy="854080"/>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a16="http://schemas.microsoft.com/office/drawing/2014/main" xmlns="" id="{C618494E-0791-4752-971A-204EE70DB9DF}"/>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3" name="组合 72">
            <a:extLst>
              <a:ext uri="{FF2B5EF4-FFF2-40B4-BE49-F238E27FC236}">
                <a16:creationId xmlns:a16="http://schemas.microsoft.com/office/drawing/2014/main" xmlns="" id="{B06C491B-36AB-4578-846E-4EFF4116980F}"/>
              </a:ext>
            </a:extLst>
          </p:cNvPr>
          <p:cNvGrpSpPr/>
          <p:nvPr/>
        </p:nvGrpSpPr>
        <p:grpSpPr>
          <a:xfrm>
            <a:off x="8546495" y="3868542"/>
            <a:ext cx="2802576" cy="1276107"/>
            <a:chOff x="1442641" y="2242276"/>
            <a:chExt cx="2802576" cy="1276107"/>
          </a:xfrm>
        </p:grpSpPr>
        <p:sp>
          <p:nvSpPr>
            <p:cNvPr id="74" name="TextBox 21">
              <a:extLst>
                <a:ext uri="{FF2B5EF4-FFF2-40B4-BE49-F238E27FC236}">
                  <a16:creationId xmlns:a16="http://schemas.microsoft.com/office/drawing/2014/main" xmlns="" id="{EA2006EF-AF47-4A2D-BEBC-F0123239F804}"/>
                </a:ext>
              </a:extLst>
            </p:cNvPr>
            <p:cNvSpPr>
              <a:spLocks noChangeArrowheads="1"/>
            </p:cNvSpPr>
            <p:nvPr/>
          </p:nvSpPr>
          <p:spPr bwMode="auto">
            <a:xfrm>
              <a:off x="1478171" y="2664303"/>
              <a:ext cx="2767046" cy="854080"/>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xmlns="" id="{A22BBB84-CD5A-4626-93AF-E0289B4DA3F6}"/>
                </a:ext>
              </a:extLst>
            </p:cNvPr>
            <p:cNvSpPr txBox="1"/>
            <p:nvPr/>
          </p:nvSpPr>
          <p:spPr>
            <a:xfrm>
              <a:off x="1442641" y="2242276"/>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3" name="图片 2">
            <a:extLst>
              <a:ext uri="{FF2B5EF4-FFF2-40B4-BE49-F238E27FC236}">
                <a16:creationId xmlns:a16="http://schemas.microsoft.com/office/drawing/2014/main" xmlns="" id="{C16AA6CE-92A4-4480-8D67-5269011B97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82229" y="1336240"/>
            <a:ext cx="4174672" cy="4199277"/>
          </a:xfrm>
          <a:prstGeom prst="rect">
            <a:avLst/>
          </a:prstGeom>
        </p:spPr>
      </p:pic>
    </p:spTree>
    <p:extLst>
      <p:ext uri="{BB962C8B-B14F-4D97-AF65-F5344CB8AC3E}">
        <p14:creationId xmlns:p14="http://schemas.microsoft.com/office/powerpoint/2010/main" val="539819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1000"/>
                                        <p:tgtEl>
                                          <p:spTgt spid="64"/>
                                        </p:tgtEl>
                                      </p:cBhvr>
                                    </p:animEffect>
                                    <p:anim calcmode="lin" valueType="num">
                                      <p:cBhvr>
                                        <p:cTn id="14" dur="1000" fill="hold"/>
                                        <p:tgtEl>
                                          <p:spTgt spid="64"/>
                                        </p:tgtEl>
                                        <p:attrNameLst>
                                          <p:attrName>ppt_x</p:attrName>
                                        </p:attrNameLst>
                                      </p:cBhvr>
                                      <p:tavLst>
                                        <p:tav tm="0">
                                          <p:val>
                                            <p:strVal val="#ppt_x"/>
                                          </p:val>
                                        </p:tav>
                                        <p:tav tm="100000">
                                          <p:val>
                                            <p:strVal val="#ppt_x"/>
                                          </p:val>
                                        </p:tav>
                                      </p:tavLst>
                                    </p:anim>
                                    <p:anim calcmode="lin" valueType="num">
                                      <p:cBhvr>
                                        <p:cTn id="15"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1000"/>
                                        <p:tgtEl>
                                          <p:spTgt spid="67"/>
                                        </p:tgtEl>
                                      </p:cBhvr>
                                    </p:animEffect>
                                    <p:anim calcmode="lin" valueType="num">
                                      <p:cBhvr>
                                        <p:cTn id="21" dur="1000" fill="hold"/>
                                        <p:tgtEl>
                                          <p:spTgt spid="67"/>
                                        </p:tgtEl>
                                        <p:attrNameLst>
                                          <p:attrName>ppt_x</p:attrName>
                                        </p:attrNameLst>
                                      </p:cBhvr>
                                      <p:tavLst>
                                        <p:tav tm="0">
                                          <p:val>
                                            <p:strVal val="#ppt_x"/>
                                          </p:val>
                                        </p:tav>
                                        <p:tav tm="100000">
                                          <p:val>
                                            <p:strVal val="#ppt_x"/>
                                          </p:val>
                                        </p:tav>
                                      </p:tavLst>
                                    </p:anim>
                                    <p:anim calcmode="lin" valueType="num">
                                      <p:cBhvr>
                                        <p:cTn id="2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1000"/>
                                        <p:tgtEl>
                                          <p:spTgt spid="70"/>
                                        </p:tgtEl>
                                      </p:cBhvr>
                                    </p:animEffect>
                                    <p:anim calcmode="lin" valueType="num">
                                      <p:cBhvr>
                                        <p:cTn id="28" dur="1000" fill="hold"/>
                                        <p:tgtEl>
                                          <p:spTgt spid="70"/>
                                        </p:tgtEl>
                                        <p:attrNameLst>
                                          <p:attrName>ppt_x</p:attrName>
                                        </p:attrNameLst>
                                      </p:cBhvr>
                                      <p:tavLst>
                                        <p:tav tm="0">
                                          <p:val>
                                            <p:strVal val="#ppt_x"/>
                                          </p:val>
                                        </p:tav>
                                        <p:tav tm="100000">
                                          <p:val>
                                            <p:strVal val="#ppt_x"/>
                                          </p:val>
                                        </p:tav>
                                      </p:tavLst>
                                    </p:anim>
                                    <p:anim calcmode="lin" valueType="num">
                                      <p:cBhvr>
                                        <p:cTn id="2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1000"/>
                                        <p:tgtEl>
                                          <p:spTgt spid="73"/>
                                        </p:tgtEl>
                                      </p:cBhvr>
                                    </p:animEffect>
                                    <p:anim calcmode="lin" valueType="num">
                                      <p:cBhvr>
                                        <p:cTn id="35" dur="1000" fill="hold"/>
                                        <p:tgtEl>
                                          <p:spTgt spid="73"/>
                                        </p:tgtEl>
                                        <p:attrNameLst>
                                          <p:attrName>ppt_x</p:attrName>
                                        </p:attrNameLst>
                                      </p:cBhvr>
                                      <p:tavLst>
                                        <p:tav tm="0">
                                          <p:val>
                                            <p:strVal val="#ppt_x"/>
                                          </p:val>
                                        </p:tav>
                                        <p:tav tm="100000">
                                          <p:val>
                                            <p:strVal val="#ppt_x"/>
                                          </p:val>
                                        </p:tav>
                                      </p:tavLst>
                                    </p:anim>
                                    <p:anim calcmode="lin" valueType="num">
                                      <p:cBhvr>
                                        <p:cTn id="36"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4">
      <a:dk1>
        <a:sysClr val="windowText" lastClr="000000"/>
      </a:dk1>
      <a:lt1>
        <a:sysClr val="window" lastClr="FFFFFF"/>
      </a:lt1>
      <a:dk2>
        <a:srgbClr val="44546A"/>
      </a:dk2>
      <a:lt2>
        <a:srgbClr val="E7E6E6"/>
      </a:lt2>
      <a:accent1>
        <a:srgbClr val="3B3838"/>
      </a:accent1>
      <a:accent2>
        <a:srgbClr val="FFC108"/>
      </a:accent2>
      <a:accent3>
        <a:srgbClr val="FFC108"/>
      </a:accent3>
      <a:accent4>
        <a:srgbClr val="FFC108"/>
      </a:accent4>
      <a:accent5>
        <a:srgbClr val="FFC108"/>
      </a:accent5>
      <a:accent6>
        <a:srgbClr val="FFC108"/>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2361</Words>
  <Application>Microsoft Office PowerPoint</Application>
  <PresentationFormat>自定义</PresentationFormat>
  <Paragraphs>188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cp:lastModifiedBy>Windows User</cp:lastModifiedBy>
  <cp:revision>30</cp:revision>
  <dcterms:created xsi:type="dcterms:W3CDTF">2017-10-11T04:14:25Z</dcterms:created>
  <dcterms:modified xsi:type="dcterms:W3CDTF">2018-11-02T06:17:45Z</dcterms:modified>
</cp:coreProperties>
</file>